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Default Extension="fntdata" ContentType="application/x-fontdata"/>
  <Override PartName="/ppt/slideLayouts/slideLayout13.xml" ContentType="application/vnd.openxmlformats-officedocument.presentationml.slideLayout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mp3" ContentType="audio/mpe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30"/>
  </p:notesMasterIdLst>
  <p:sldIdLst>
    <p:sldId id="295" r:id="rId2"/>
    <p:sldId id="257" r:id="rId3"/>
    <p:sldId id="301" r:id="rId4"/>
    <p:sldId id="358" r:id="rId5"/>
    <p:sldId id="611" r:id="rId6"/>
    <p:sldId id="612" r:id="rId7"/>
    <p:sldId id="613" r:id="rId8"/>
    <p:sldId id="614" r:id="rId9"/>
    <p:sldId id="615" r:id="rId10"/>
    <p:sldId id="617" r:id="rId11"/>
    <p:sldId id="618" r:id="rId12"/>
    <p:sldId id="619" r:id="rId13"/>
    <p:sldId id="621" r:id="rId14"/>
    <p:sldId id="622" r:id="rId15"/>
    <p:sldId id="620" r:id="rId16"/>
    <p:sldId id="623" r:id="rId17"/>
    <p:sldId id="624" r:id="rId18"/>
    <p:sldId id="625" r:id="rId19"/>
    <p:sldId id="626" r:id="rId20"/>
    <p:sldId id="627" r:id="rId21"/>
    <p:sldId id="628" r:id="rId22"/>
    <p:sldId id="629" r:id="rId23"/>
    <p:sldId id="631" r:id="rId24"/>
    <p:sldId id="632" r:id="rId25"/>
    <p:sldId id="633" r:id="rId26"/>
    <p:sldId id="634" r:id="rId27"/>
    <p:sldId id="635" r:id="rId28"/>
    <p:sldId id="636" r:id="rId29"/>
  </p:sldIdLst>
  <p:sldSz cx="12190413" cy="6858000"/>
  <p:notesSz cx="6858000" cy="9144000"/>
  <p:embeddedFontLst>
    <p:embeddedFont>
      <p:font typeface="Calibri" pitchFamily="34" charset="0"/>
      <p:regular r:id="rId31"/>
      <p:bold r:id="rId32"/>
      <p:italic r:id="rId33"/>
      <p:boldItalic r:id="rId34"/>
    </p:embeddedFont>
    <p:embeddedFont>
      <p:font typeface="仿宋_GB2312" pitchFamily="49" charset="-122"/>
      <p:regular r:id="rId35"/>
    </p:embeddedFont>
    <p:embeddedFont>
      <p:font typeface="微软雅黑" pitchFamily="34" charset="-122"/>
      <p:regular r:id="rId36"/>
      <p:bold r:id="rId37"/>
    </p:embeddedFont>
    <p:embeddedFont>
      <p:font typeface="黑体" pitchFamily="49" charset="-122"/>
      <p:regular r:id="rId38"/>
    </p:embeddedFont>
    <p:embeddedFont>
      <p:font typeface="맑은 고딕" pitchFamily="34" charset="-127"/>
      <p:regular r:id="rId39"/>
      <p:bold r:id="rId40"/>
    </p:embeddedFont>
    <p:embeddedFont>
      <p:font typeface="华文楷体" pitchFamily="2" charset="-122"/>
      <p:regular r:id="rId41"/>
    </p:embeddedFont>
    <p:embeddedFont>
      <p:font typeface="华文细黑" pitchFamily="2" charset="-122"/>
      <p:regular r:id="rId42"/>
    </p:embeddedFont>
  </p:embeddedFont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214">
          <p15:clr>
            <a:srgbClr val="A4A3A4"/>
          </p15:clr>
        </p15:guide>
        <p15:guide id="2" pos="3756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刘见" initials="刘见" lastIdx="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0070C0"/>
    <a:srgbClr val="70309F"/>
    <a:srgbClr val="006A96"/>
    <a:srgbClr val="FF840D"/>
    <a:srgbClr val="FF8E0A"/>
    <a:srgbClr val="CC134C"/>
    <a:srgbClr val="C7134B"/>
    <a:srgbClr val="34A917"/>
    <a:srgbClr val="E94800"/>
    <a:srgbClr val="005C9A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0675" autoAdjust="0"/>
    <p:restoredTop sz="94628" autoAdjust="0"/>
  </p:normalViewPr>
  <p:slideViewPr>
    <p:cSldViewPr>
      <p:cViewPr varScale="1">
        <p:scale>
          <a:sx n="70" d="100"/>
          <a:sy n="70" d="100"/>
        </p:scale>
        <p:origin x="-918" y="-108"/>
      </p:cViewPr>
      <p:guideLst>
        <p:guide orient="horz" pos="2214"/>
        <p:guide pos="3756"/>
      </p:guideLst>
    </p:cSldViewPr>
  </p:slideViewPr>
  <p:outlineViewPr>
    <p:cViewPr>
      <p:scale>
        <a:sx n="33" d="100"/>
        <a:sy n="33" d="100"/>
      </p:scale>
      <p:origin x="0" y="1493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9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font" Target="fonts/font4.fntdata"/><Relationship Id="rId42" Type="http://schemas.openxmlformats.org/officeDocument/2006/relationships/font" Target="fonts/font12.fntdata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3.fntdata"/><Relationship Id="rId38" Type="http://schemas.openxmlformats.org/officeDocument/2006/relationships/font" Target="fonts/font8.fntdata"/><Relationship Id="rId46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font" Target="fonts/font1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2.fntdata"/><Relationship Id="rId37" Type="http://schemas.openxmlformats.org/officeDocument/2006/relationships/font" Target="fonts/font7.fntdata"/><Relationship Id="rId40" Type="http://schemas.openxmlformats.org/officeDocument/2006/relationships/font" Target="fonts/font10.fntdata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6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1.fntdata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font" Target="fonts/font5.fntdata"/><Relationship Id="rId43" Type="http://schemas.openxmlformats.org/officeDocument/2006/relationships/commentAuthors" Target="comment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ECC6EB71-FDC1-4FFB-BA45-93378CEAF8E1}" type="datetimeFigureOut">
              <a:rPr lang="zh-CN" altLang="en-US"/>
              <a:pPr>
                <a:defRPr/>
              </a:pPr>
              <a:t>2017/5/15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8F5117BE-BF2C-4908-A844-C87363B1699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29494145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529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5530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470B68B9-B2A1-4A04-9F1E-BAC813DE78F4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8926788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632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5632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F1B37F19-84A9-4AC9-BA9F-D53901BC882B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5581473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632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5632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F1B37F19-84A9-4AC9-BA9F-D53901BC882B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5581473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632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5632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F1B37F19-84A9-4AC9-BA9F-D53901BC882B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5581473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632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5632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F1B37F19-84A9-4AC9-BA9F-D53901BC882B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5581473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632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5632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F1B37F19-84A9-4AC9-BA9F-D53901BC882B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5581473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632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5632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F1B37F19-84A9-4AC9-BA9F-D53901BC882B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5581473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632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5632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F1B37F19-84A9-4AC9-BA9F-D53901BC882B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5581473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632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5632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F1B37F19-84A9-4AC9-BA9F-D53901BC882B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5581473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632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5632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F1B37F19-84A9-4AC9-BA9F-D53901BC882B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5581473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632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5632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F1B37F19-84A9-4AC9-BA9F-D53901BC882B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5581473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632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5632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F1B37F19-84A9-4AC9-BA9F-D53901BC882B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9947050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7BAE28C-3D3E-4DF5-86CA-388958D9FF29}" type="slidenum">
              <a:rPr lang="zh-CN" altLang="en-US" smtClean="0"/>
              <a:pPr>
                <a:defRPr/>
              </a:pPr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58371357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632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5632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F1B37F19-84A9-4AC9-BA9F-D53901BC882B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5581473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632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5632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F1B37F19-84A9-4AC9-BA9F-D53901BC882B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5581473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632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5632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F1B37F19-84A9-4AC9-BA9F-D53901BC882B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55814735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632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5632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F1B37F19-84A9-4AC9-BA9F-D53901BC882B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5581473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632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5632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F1B37F19-84A9-4AC9-BA9F-D53901BC882B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5581473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632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5632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F1B37F19-84A9-4AC9-BA9F-D53901BC882B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5581473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632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5632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F1B37F19-84A9-4AC9-BA9F-D53901BC882B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5581473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632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5632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F1B37F19-84A9-4AC9-BA9F-D53901BC882B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5581473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632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5632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F1B37F19-84A9-4AC9-BA9F-D53901BC882B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5581473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632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5632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F1B37F19-84A9-4AC9-BA9F-D53901BC882B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5581473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632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5632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F1B37F19-84A9-4AC9-BA9F-D53901BC882B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5581473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875" y="0"/>
            <a:ext cx="12157075" cy="6858000"/>
          </a:xfrm>
          <a:prstGeom prst="rect">
            <a:avLst/>
          </a:prstGeom>
          <a:blipFill dpi="0" rotWithShape="1">
            <a:blip r:embed="rId3" cstate="print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图片 2"/>
          <p:cNvPicPr>
            <a:picLocks noChangeAspect="1"/>
          </p:cNvPicPr>
          <p:nvPr userDrawn="1"/>
        </p:nvPicPr>
        <p:blipFill>
          <a:blip r:embed="rId4" cstate="print">
            <a:lum bright="70000" contrast="-70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358902" y="608666"/>
            <a:ext cx="5377111" cy="5598846"/>
          </a:xfrm>
          <a:prstGeom prst="rect">
            <a:avLst/>
          </a:prstGeom>
        </p:spPr>
      </p:pic>
    </p:spTree>
  </p:cSld>
  <p:clrMapOvr>
    <a:masterClrMapping/>
  </p:clrMapOvr>
  <p:transition spd="slow" advTm="15738">
    <p:wipe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0B6676-4D79-4F23-B1B8-A56DF262DE64}" type="datetimeFigureOut">
              <a:rPr lang="zh-CN" altLang="en-US"/>
              <a:pPr>
                <a:defRPr/>
              </a:pPr>
              <a:t>2017/5/15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22DF8E-9D02-4067-935E-9E83293F00B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Tm="15738">
    <p:wipe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8049" y="274639"/>
            <a:ext cx="2742843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521" y="274639"/>
            <a:ext cx="8025355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4B4C46-5156-4F33-9BC0-2279E88BD590}" type="datetimeFigureOut">
              <a:rPr lang="zh-CN" altLang="en-US"/>
              <a:pPr>
                <a:defRPr/>
              </a:pPr>
              <a:t>2017/5/15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ECB154-B3E1-4C23-BD8A-BA1B9153082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Tm="15738">
    <p:wipe/>
  </p:transition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779652672"/>
      </p:ext>
    </p:extLst>
  </p:cSld>
  <p:clrMapOvr>
    <a:masterClrMapping/>
  </p:clrMapOvr>
  <p:transition spd="slow" advTm="15738">
    <p:wipe/>
  </p:transition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091" y="365126"/>
            <a:ext cx="10514231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091" y="6356351"/>
            <a:ext cx="2742843" cy="365125"/>
          </a:xfrm>
        </p:spPr>
        <p:txBody>
          <a:bodyPr/>
          <a:lstStyle>
            <a:lvl1pPr>
              <a:defRPr/>
            </a:lvl1pPr>
          </a:lstStyle>
          <a:p>
            <a:fld id="{846EE55F-F478-4AC9-AF29-807C657786AB}" type="datetime1">
              <a:rPr lang="zh-CN" altLang="en-US"/>
              <a:pPr/>
              <a:t>2017/5/15</a:t>
            </a:fld>
            <a:endParaRPr lang="en-US" sz="1800">
              <a:solidFill>
                <a:schemeClr val="tx1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075" y="6356351"/>
            <a:ext cx="4114264" cy="365125"/>
          </a:xfrm>
        </p:spPr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09479" y="6356351"/>
            <a:ext cx="2742843" cy="365125"/>
          </a:xfrm>
        </p:spPr>
        <p:txBody>
          <a:bodyPr/>
          <a:lstStyle>
            <a:lvl1pPr>
              <a:defRPr/>
            </a:lvl1pPr>
          </a:lstStyle>
          <a:p>
            <a:fld id="{684B7266-F18D-4FC5-A179-A91591343162}" type="slidenum">
              <a:rPr lang="zh-CN" altLang="en-US"/>
              <a:pPr/>
              <a:t>‹#›</a:t>
            </a:fld>
            <a:endParaRPr lang="en-US" sz="180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slow" advTm="15738">
    <p:wip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875" y="0"/>
            <a:ext cx="1215707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图片 2"/>
          <p:cNvPicPr>
            <a:picLocks noChangeAspect="1"/>
          </p:cNvPicPr>
          <p:nvPr userDrawn="1"/>
        </p:nvPicPr>
        <p:blipFill>
          <a:blip r:embed="rId3" cstate="print">
            <a:lum bright="70000" contrast="-70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358902" y="608666"/>
            <a:ext cx="5377111" cy="5598846"/>
          </a:xfrm>
          <a:prstGeom prst="rect">
            <a:avLst/>
          </a:prstGeom>
        </p:spPr>
      </p:pic>
    </p:spTree>
  </p:cSld>
  <p:clrMapOvr>
    <a:masterClrMapping/>
  </p:clrMapOvr>
  <p:transition spd="slow" advTm="15738">
    <p:wip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2959" y="4406901"/>
            <a:ext cx="10361851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2959" y="2906713"/>
            <a:ext cx="10361851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ACC5A6-CBFA-4B75-99DE-A429CA4D77A6}" type="datetimeFigureOut">
              <a:rPr lang="zh-CN" altLang="en-US"/>
              <a:pPr>
                <a:defRPr/>
              </a:pPr>
              <a:t>2017/5/15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CB46F4-8897-4D19-A2E8-E367A6A6C82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Tm="15738">
    <p:wipe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521" y="1600201"/>
            <a:ext cx="5384099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6793" y="1600201"/>
            <a:ext cx="5384099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4A6465-4693-47D5-931B-4A441F8F903C}" type="datetimeFigureOut">
              <a:rPr lang="zh-CN" altLang="en-US"/>
              <a:pPr>
                <a:defRPr/>
              </a:pPr>
              <a:t>2017/5/15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571B6F-E460-40C9-8720-AE889D3E466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Tm="15738">
    <p:wipe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521" y="1535113"/>
            <a:ext cx="5386216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521" y="2174875"/>
            <a:ext cx="5386216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561" y="1535113"/>
            <a:ext cx="538833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561" y="2174875"/>
            <a:ext cx="538833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926C34-84B5-439B-A211-42D4FCB622A4}" type="datetimeFigureOut">
              <a:rPr lang="zh-CN" altLang="en-US"/>
              <a:pPr>
                <a:defRPr/>
              </a:pPr>
              <a:t>2017/5/15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5FEDDF-137F-4721-ABE0-7B5EC7278E7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 userDrawn="1"/>
        </p:nvPicPr>
        <p:blipFill>
          <a:blip r:embed="rId2" cstate="print">
            <a:lum bright="70000" contrast="-70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358902" y="608666"/>
            <a:ext cx="5377111" cy="5598846"/>
          </a:xfrm>
          <a:prstGeom prst="rect">
            <a:avLst/>
          </a:prstGeom>
        </p:spPr>
      </p:pic>
    </p:spTree>
  </p:cSld>
  <p:clrMapOvr>
    <a:masterClrMapping/>
  </p:clrMapOvr>
  <p:transition spd="slow" advTm="15738">
    <p:wip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CCAF0B-87DF-4C92-85AA-0CEB646EE7C0}" type="datetimeFigureOut">
              <a:rPr lang="zh-CN" altLang="en-US"/>
              <a:pPr>
                <a:defRPr/>
              </a:pPr>
              <a:t>2017/5/15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D9725D-73E5-4398-A050-B2AF9F686B2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 userDrawn="1"/>
        </p:nvPicPr>
        <p:blipFill>
          <a:blip r:embed="rId2" cstate="print">
            <a:lum bright="70000" contrast="-70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358902" y="608666"/>
            <a:ext cx="5377111" cy="5598846"/>
          </a:xfrm>
          <a:prstGeom prst="rect">
            <a:avLst/>
          </a:prstGeom>
        </p:spPr>
      </p:pic>
    </p:spTree>
  </p:cSld>
  <p:clrMapOvr>
    <a:masterClrMapping/>
  </p:clrMapOvr>
  <p:transition spd="slow" advTm="15738">
    <p:wipe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2EA982-6775-43DB-AACA-E97265C2347A}" type="datetimeFigureOut">
              <a:rPr lang="zh-CN" altLang="en-US"/>
              <a:pPr>
                <a:defRPr/>
              </a:pPr>
              <a:t>2017/5/15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85DF80-1241-4298-B329-C0FBCDC197F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 cstate="print">
            <a:lum bright="70000" contrast="-70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358902" y="608666"/>
            <a:ext cx="5377111" cy="5598846"/>
          </a:xfrm>
          <a:prstGeom prst="rect">
            <a:avLst/>
          </a:prstGeom>
        </p:spPr>
      </p:pic>
    </p:spTree>
  </p:cSld>
  <p:clrMapOvr>
    <a:masterClrMapping/>
  </p:clrMapOvr>
  <p:transition spd="slow" advTm="15738">
    <p:wipe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21" y="273050"/>
            <a:ext cx="4010562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113" y="273051"/>
            <a:ext cx="681477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521" y="1435101"/>
            <a:ext cx="4010562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0B6E6A-C6E8-44AA-8BAB-EA7035662C2E}" type="datetimeFigureOut">
              <a:rPr lang="zh-CN" altLang="en-US"/>
              <a:pPr>
                <a:defRPr/>
              </a:pPr>
              <a:t>2017/5/15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EE6243-6CBD-4EC1-9A4C-5D6BEED4F11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Tm="15738">
    <p:wipe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406" y="4800600"/>
            <a:ext cx="7314248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406" y="612775"/>
            <a:ext cx="7314248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406" y="5367338"/>
            <a:ext cx="7314248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EF571D-F993-4236-9683-D1C79BFFC858}" type="datetimeFigureOut">
              <a:rPr lang="zh-CN" altLang="en-US"/>
              <a:pPr>
                <a:defRPr/>
              </a:pPr>
              <a:t>2017/5/15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B1ECEF-8A7F-4003-BB6C-787F0728C9A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Tm="15738">
    <p:wip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1213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609600" y="1600200"/>
            <a:ext cx="10971213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415C57F5-1E82-4868-BC74-D9B386A02A60}" type="datetimeFigureOut">
              <a:rPr lang="zh-CN" altLang="en-US"/>
              <a:pPr>
                <a:defRPr/>
              </a:pPr>
              <a:t>2017/5/15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0"/>
            <a:ext cx="385921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6013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A2E597BB-F0ED-47CF-BA21-3DBDCB6758B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16" cstate="print">
            <a:lum bright="70000" contrast="-70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358902" y="608666"/>
            <a:ext cx="5377111" cy="5598846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ransition spd="slow" advTm="15738">
    <p:wipe/>
  </p:transition>
  <p:timing>
    <p:tnLst>
      <p:par>
        <p:cTn id="1" dur="indefinite" restart="never" nodeType="tmRoot"/>
      </p:par>
    </p:tnLst>
  </p:timing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video" Target="NULL" TargetMode="External"/><Relationship Id="rId5" Type="http://schemas.openxmlformats.org/officeDocument/2006/relationships/image" Target="../media/image5.png"/><Relationship Id="rId4" Type="http://schemas.microsoft.com/office/2007/relationships/media" Target="../media/media1.mp3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5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7" hidden="1"/>
          <p:cNvSpPr/>
          <p:nvPr/>
        </p:nvSpPr>
        <p:spPr bwMode="auto">
          <a:xfrm>
            <a:off x="1054100" y="1514475"/>
            <a:ext cx="2649538" cy="3411538"/>
          </a:xfrm>
          <a:custGeom>
            <a:avLst/>
            <a:gdLst>
              <a:gd name="T0" fmla="*/ 880693 w 1693"/>
              <a:gd name="T1" fmla="*/ 3412379 h 2107"/>
              <a:gd name="T2" fmla="*/ 0 w 1693"/>
              <a:gd name="T3" fmla="*/ 1828465 h 2107"/>
              <a:gd name="T4" fmla="*/ 1766079 w 1693"/>
              <a:gd name="T5" fmla="*/ 0 h 2107"/>
              <a:gd name="T6" fmla="*/ 2648336 w 1693"/>
              <a:gd name="T7" fmla="*/ 244551 h 2107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693" h="2107">
                <a:moveTo>
                  <a:pt x="563" y="2107"/>
                </a:moveTo>
                <a:cubicBezTo>
                  <a:pt x="227" y="1911"/>
                  <a:pt x="0" y="1547"/>
                  <a:pt x="0" y="1129"/>
                </a:cubicBezTo>
                <a:cubicBezTo>
                  <a:pt x="0" y="506"/>
                  <a:pt x="506" y="0"/>
                  <a:pt x="1129" y="0"/>
                </a:cubicBezTo>
                <a:cubicBezTo>
                  <a:pt x="1335" y="0"/>
                  <a:pt x="1527" y="55"/>
                  <a:pt x="1693" y="151"/>
                </a:cubicBezTo>
              </a:path>
            </a:pathLst>
          </a:custGeom>
          <a:noFill/>
          <a:ln w="19050" cap="flat">
            <a:solidFill>
              <a:srgbClr val="0070C0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3" name="Richard Clayderman-水边的阿狄丽娜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4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-1465634" y="-1035496"/>
            <a:ext cx="609600" cy="609600"/>
          </a:xfrm>
          <a:prstGeom prst="rect">
            <a:avLst/>
          </a:prstGeom>
        </p:spPr>
      </p:pic>
      <p:sp>
        <p:nvSpPr>
          <p:cNvPr id="46" name="TextBox 3"/>
          <p:cNvSpPr>
            <a:spLocks noChangeArrowheads="1"/>
          </p:cNvSpPr>
          <p:nvPr/>
        </p:nvSpPr>
        <p:spPr bwMode="auto">
          <a:xfrm>
            <a:off x="2494806" y="2420888"/>
            <a:ext cx="5904656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buFont typeface="Arial" pitchFamily="34" charset="0"/>
            </a:pPr>
            <a:r>
              <a:rPr lang="zh-CN" altLang="zh-CN" sz="5400" b="1" dirty="0" smtClean="0">
                <a:solidFill>
                  <a:srgbClr val="C00000"/>
                </a:solidFill>
                <a:latin typeface="Lato Black" charset="0"/>
                <a:sym typeface="Lato Black" charset="0"/>
              </a:rPr>
              <a:t>现代财政制度下的非税收入管理</a:t>
            </a:r>
            <a:endParaRPr lang="zh-CN" altLang="zh-CN" sz="5400" b="1" dirty="0">
              <a:solidFill>
                <a:srgbClr val="C00000"/>
              </a:solidFill>
              <a:latin typeface="Lato Black" charset="0"/>
              <a:sym typeface="Lato Black" charset="0"/>
            </a:endParaRPr>
          </a:p>
        </p:txBody>
      </p:sp>
      <p:sp>
        <p:nvSpPr>
          <p:cNvPr id="47" name="Rectangle 5"/>
          <p:cNvSpPr>
            <a:spLocks noChangeArrowheads="1"/>
          </p:cNvSpPr>
          <p:nvPr/>
        </p:nvSpPr>
        <p:spPr bwMode="auto">
          <a:xfrm>
            <a:off x="2422798" y="2636912"/>
            <a:ext cx="144016" cy="1295970"/>
          </a:xfrm>
          <a:prstGeom prst="rect">
            <a:avLst/>
          </a:prstGeom>
          <a:solidFill>
            <a:schemeClr val="accent2"/>
          </a:solidFill>
          <a:ln w="6350" cap="flat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zh-CN" altLang="zh-CN" sz="900">
              <a:solidFill>
                <a:srgbClr val="0C0C0C"/>
              </a:solidFill>
              <a:latin typeface="Calibri" pitchFamily="34" charset="0"/>
              <a:ea typeface="Calibri" pitchFamily="34" charset="0"/>
              <a:cs typeface="Calibri" pitchFamily="34" charset="0"/>
              <a:sym typeface="Calibri" pitchFamily="34" charset="0"/>
            </a:endParaRPr>
          </a:p>
        </p:txBody>
      </p:sp>
      <p:sp>
        <p:nvSpPr>
          <p:cNvPr id="49" name="Rectangle 8"/>
          <p:cNvSpPr>
            <a:spLocks noChangeArrowheads="1"/>
          </p:cNvSpPr>
          <p:nvPr/>
        </p:nvSpPr>
        <p:spPr bwMode="auto">
          <a:xfrm>
            <a:off x="8399462" y="2564904"/>
            <a:ext cx="3168352" cy="1554162"/>
          </a:xfrm>
          <a:prstGeom prst="rect">
            <a:avLst/>
          </a:prstGeom>
          <a:solidFill>
            <a:schemeClr val="accent2">
              <a:lumMod val="75000"/>
            </a:schemeClr>
          </a:solidFill>
          <a:ln w="6350" cap="flat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zh-CN" altLang="zh-CN" sz="900">
              <a:solidFill>
                <a:srgbClr val="0C0C0C"/>
              </a:solidFill>
              <a:latin typeface="Calibri" pitchFamily="34" charset="0"/>
              <a:ea typeface="Calibri" pitchFamily="34" charset="0"/>
              <a:cs typeface="Calibri" pitchFamily="34" charset="0"/>
              <a:sym typeface="Calibri" pitchFamily="34" charset="0"/>
            </a:endParaRPr>
          </a:p>
        </p:txBody>
      </p:sp>
      <p:sp>
        <p:nvSpPr>
          <p:cNvPr id="53" name="文本框 17"/>
          <p:cNvSpPr>
            <a:spLocks noChangeArrowheads="1"/>
          </p:cNvSpPr>
          <p:nvPr/>
        </p:nvSpPr>
        <p:spPr bwMode="auto">
          <a:xfrm>
            <a:off x="5023636" y="4214818"/>
            <a:ext cx="1728192" cy="7790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4000" b="1" dirty="0" smtClean="0">
                <a:latin typeface="仿宋_GB2312" charset="-122"/>
                <a:ea typeface="仿宋_GB2312" charset="-122"/>
                <a:sym typeface="Arial" pitchFamily="34" charset="0"/>
              </a:rPr>
              <a:t>易继元</a:t>
            </a:r>
            <a:endParaRPr lang="zh-CN" altLang="en-US" sz="4000" b="1" dirty="0">
              <a:latin typeface="仿宋_GB2312" charset="-122"/>
              <a:ea typeface="仿宋_GB2312" charset="-122"/>
              <a:sym typeface="Arial" pitchFamily="34" charset="0"/>
            </a:endParaRPr>
          </a:p>
        </p:txBody>
      </p:sp>
      <p:sp>
        <p:nvSpPr>
          <p:cNvPr id="68" name="KSO_Shape"/>
          <p:cNvSpPr/>
          <p:nvPr/>
        </p:nvSpPr>
        <p:spPr bwMode="auto">
          <a:xfrm>
            <a:off x="8903518" y="2780928"/>
            <a:ext cx="1080120" cy="864096"/>
          </a:xfrm>
          <a:custGeom>
            <a:avLst/>
            <a:gdLst>
              <a:gd name="T0" fmla="*/ 1221908 w 2276475"/>
              <a:gd name="T1" fmla="*/ 1328927 h 1936751"/>
              <a:gd name="T2" fmla="*/ 1196654 w 2276475"/>
              <a:gd name="T3" fmla="*/ 1388292 h 1936751"/>
              <a:gd name="T4" fmla="*/ 691864 w 2276475"/>
              <a:gd name="T5" fmla="*/ 1376845 h 1936751"/>
              <a:gd name="T6" fmla="*/ 695585 w 2276475"/>
              <a:gd name="T7" fmla="*/ 1314285 h 1936751"/>
              <a:gd name="T8" fmla="*/ 1104489 w 2276475"/>
              <a:gd name="T9" fmla="*/ 1115137 h 1936751"/>
              <a:gd name="T10" fmla="*/ 1117497 w 2276475"/>
              <a:gd name="T11" fmla="*/ 1168850 h 1936751"/>
              <a:gd name="T12" fmla="*/ 811396 w 2276475"/>
              <a:gd name="T13" fmla="*/ 1188695 h 1936751"/>
              <a:gd name="T14" fmla="*/ 783254 w 2276475"/>
              <a:gd name="T15" fmla="*/ 1141068 h 1936751"/>
              <a:gd name="T16" fmla="*/ 309026 w 2276475"/>
              <a:gd name="T17" fmla="*/ 898551 h 1936751"/>
              <a:gd name="T18" fmla="*/ 798665 w 2276475"/>
              <a:gd name="T19" fmla="*/ 935449 h 1936751"/>
              <a:gd name="T20" fmla="*/ 759855 w 2276475"/>
              <a:gd name="T21" fmla="*/ 989335 h 1936751"/>
              <a:gd name="T22" fmla="*/ 259317 w 2276475"/>
              <a:gd name="T23" fmla="*/ 967303 h 1936751"/>
              <a:gd name="T24" fmla="*/ 277393 w 2276475"/>
              <a:gd name="T25" fmla="*/ 906514 h 1936751"/>
              <a:gd name="T26" fmla="*/ 1086287 w 2276475"/>
              <a:gd name="T27" fmla="*/ 817903 h 1936751"/>
              <a:gd name="T28" fmla="*/ 1028372 w 2276475"/>
              <a:gd name="T29" fmla="*/ 919230 h 1936751"/>
              <a:gd name="T30" fmla="*/ 999280 w 2276475"/>
              <a:gd name="T31" fmla="*/ 917630 h 1936751"/>
              <a:gd name="T32" fmla="*/ 289574 w 2276475"/>
              <a:gd name="T33" fmla="*/ 706099 h 1936751"/>
              <a:gd name="T34" fmla="*/ 590631 w 2276475"/>
              <a:gd name="T35" fmla="*/ 735033 h 1936751"/>
              <a:gd name="T36" fmla="*/ 567535 w 2276475"/>
              <a:gd name="T37" fmla="*/ 784938 h 1936751"/>
              <a:gd name="T38" fmla="*/ 259309 w 2276475"/>
              <a:gd name="T39" fmla="*/ 770073 h 1936751"/>
              <a:gd name="T40" fmla="*/ 267273 w 2276475"/>
              <a:gd name="T41" fmla="*/ 715124 h 1936751"/>
              <a:gd name="T42" fmla="*/ 836933 w 2276475"/>
              <a:gd name="T43" fmla="*/ 505684 h 1936751"/>
              <a:gd name="T44" fmla="*/ 846494 w 2276475"/>
              <a:gd name="T45" fmla="*/ 574170 h 1936751"/>
              <a:gd name="T46" fmla="*/ 268069 w 2276475"/>
              <a:gd name="T47" fmla="*/ 592752 h 1936751"/>
              <a:gd name="T48" fmla="*/ 238855 w 2276475"/>
              <a:gd name="T49" fmla="*/ 530105 h 1936751"/>
              <a:gd name="T50" fmla="*/ 1467818 w 2276475"/>
              <a:gd name="T51" fmla="*/ 344025 h 1936751"/>
              <a:gd name="T52" fmla="*/ 1566759 w 2276475"/>
              <a:gd name="T53" fmla="*/ 428438 h 1936751"/>
              <a:gd name="T54" fmla="*/ 1578461 w 2276475"/>
              <a:gd name="T55" fmla="*/ 479936 h 1936751"/>
              <a:gd name="T56" fmla="*/ 1197862 w 2276475"/>
              <a:gd name="T57" fmla="*/ 846789 h 1936751"/>
              <a:gd name="T58" fmla="*/ 1138817 w 2276475"/>
              <a:gd name="T59" fmla="*/ 842806 h 1936751"/>
              <a:gd name="T60" fmla="*/ 1093869 w 2276475"/>
              <a:gd name="T61" fmla="*/ 799538 h 1936751"/>
              <a:gd name="T62" fmla="*/ 1075782 w 2276475"/>
              <a:gd name="T63" fmla="*/ 737423 h 1936751"/>
              <a:gd name="T64" fmla="*/ 1456382 w 2276475"/>
              <a:gd name="T65" fmla="*/ 344821 h 1936751"/>
              <a:gd name="T66" fmla="*/ 199469 w 2276475"/>
              <a:gd name="T67" fmla="*/ 367345 h 1936751"/>
              <a:gd name="T68" fmla="*/ 114475 w 2276475"/>
              <a:gd name="T69" fmla="*/ 448541 h 1936751"/>
              <a:gd name="T70" fmla="*/ 103321 w 2276475"/>
              <a:gd name="T71" fmla="*/ 1407238 h 1936751"/>
              <a:gd name="T72" fmla="*/ 171315 w 2276475"/>
              <a:gd name="T73" fmla="*/ 1503559 h 1936751"/>
              <a:gd name="T74" fmla="*/ 1382734 w 2276475"/>
              <a:gd name="T75" fmla="*/ 1530890 h 1936751"/>
              <a:gd name="T76" fmla="*/ 1488975 w 2276475"/>
              <a:gd name="T77" fmla="*/ 1477289 h 1936751"/>
              <a:gd name="T78" fmla="*/ 1531737 w 2276475"/>
              <a:gd name="T79" fmla="*/ 1365845 h 1936751"/>
              <a:gd name="T80" fmla="*/ 1605841 w 2276475"/>
              <a:gd name="T81" fmla="*/ 1539381 h 1936751"/>
              <a:gd name="T82" fmla="*/ 1513146 w 2276475"/>
              <a:gd name="T83" fmla="*/ 1611821 h 1936751"/>
              <a:gd name="T84" fmla="*/ 101461 w 2276475"/>
              <a:gd name="T85" fmla="*/ 1605982 h 1936751"/>
              <a:gd name="T86" fmla="*/ 16468 w 2276475"/>
              <a:gd name="T87" fmla="*/ 1525317 h 1936751"/>
              <a:gd name="T88" fmla="*/ 5312 w 2276475"/>
              <a:gd name="T89" fmla="*/ 391226 h 1936751"/>
              <a:gd name="T90" fmla="*/ 73307 w 2276475"/>
              <a:gd name="T91" fmla="*/ 295170 h 1936751"/>
              <a:gd name="T92" fmla="*/ 1746529 w 2276475"/>
              <a:gd name="T93" fmla="*/ 88926 h 1936751"/>
              <a:gd name="T94" fmla="*/ 1805153 w 2276475"/>
              <a:gd name="T95" fmla="*/ 114614 h 1936751"/>
              <a:gd name="T96" fmla="*/ 1838312 w 2276475"/>
              <a:gd name="T97" fmla="*/ 176846 h 1936751"/>
              <a:gd name="T98" fmla="*/ 1821600 w 2276475"/>
              <a:gd name="T99" fmla="*/ 237490 h 1936751"/>
              <a:gd name="T100" fmla="*/ 1620792 w 2276475"/>
              <a:gd name="T101" fmla="*/ 421806 h 1936751"/>
              <a:gd name="T102" fmla="*/ 1543068 w 2276475"/>
              <a:gd name="T103" fmla="*/ 339447 h 1936751"/>
              <a:gd name="T104" fmla="*/ 1506460 w 2276475"/>
              <a:gd name="T105" fmla="*/ 289925 h 1936751"/>
              <a:gd name="T106" fmla="*/ 1716818 w 2276475"/>
              <a:gd name="T107" fmla="*/ 92634 h 1936751"/>
              <a:gd name="T108" fmla="*/ 1893521 w 2276475"/>
              <a:gd name="T109" fmla="*/ 35131 h 1936751"/>
              <a:gd name="T110" fmla="*/ 1889783 w 2276475"/>
              <a:gd name="T111" fmla="*/ 106078 h 1936751"/>
              <a:gd name="T112" fmla="*/ 1844400 w 2276475"/>
              <a:gd name="T113" fmla="*/ 105545 h 1936751"/>
              <a:gd name="T114" fmla="*/ 1793944 w 2276475"/>
              <a:gd name="T115" fmla="*/ 59669 h 1936751"/>
              <a:gd name="T116" fmla="*/ 1847069 w 2276475"/>
              <a:gd name="T117" fmla="*/ 16194 h 1936751"/>
              <a:gd name="T118" fmla="*/ 1697756 w 2276475"/>
              <a:gd name="T119" fmla="*/ 22017 h 1936751"/>
              <a:gd name="T120" fmla="*/ 1364698 w 2276475"/>
              <a:gd name="T121" fmla="*/ 383050 h 1936751"/>
              <a:gd name="T122" fmla="*/ 1317840 w 2276475"/>
              <a:gd name="T123" fmla="*/ 375887 h 1936751"/>
              <a:gd name="T124" fmla="*/ 1320237 w 2276475"/>
              <a:gd name="T125" fmla="*/ 329200 h 1936751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2276475" h="1936751">
                <a:moveTo>
                  <a:pt x="872202" y="1555750"/>
                </a:moveTo>
                <a:lnTo>
                  <a:pt x="879190" y="1555750"/>
                </a:lnTo>
                <a:lnTo>
                  <a:pt x="1397284" y="1555750"/>
                </a:lnTo>
                <a:lnTo>
                  <a:pt x="1404272" y="1555750"/>
                </a:lnTo>
                <a:lnTo>
                  <a:pt x="1410943" y="1557024"/>
                </a:lnTo>
                <a:lnTo>
                  <a:pt x="1417614" y="1557979"/>
                </a:lnTo>
                <a:lnTo>
                  <a:pt x="1423649" y="1560208"/>
                </a:lnTo>
                <a:lnTo>
                  <a:pt x="1430002" y="1562437"/>
                </a:lnTo>
                <a:lnTo>
                  <a:pt x="1435403" y="1565303"/>
                </a:lnTo>
                <a:lnTo>
                  <a:pt x="1440485" y="1568168"/>
                </a:lnTo>
                <a:lnTo>
                  <a:pt x="1445567" y="1571989"/>
                </a:lnTo>
                <a:lnTo>
                  <a:pt x="1450015" y="1576128"/>
                </a:lnTo>
                <a:lnTo>
                  <a:pt x="1453509" y="1580268"/>
                </a:lnTo>
                <a:lnTo>
                  <a:pt x="1457321" y="1584726"/>
                </a:lnTo>
                <a:lnTo>
                  <a:pt x="1460180" y="1589502"/>
                </a:lnTo>
                <a:lnTo>
                  <a:pt x="1462403" y="1594915"/>
                </a:lnTo>
                <a:lnTo>
                  <a:pt x="1463674" y="1600009"/>
                </a:lnTo>
                <a:lnTo>
                  <a:pt x="1464944" y="1605741"/>
                </a:lnTo>
                <a:lnTo>
                  <a:pt x="1465262" y="1611472"/>
                </a:lnTo>
                <a:lnTo>
                  <a:pt x="1464944" y="1617203"/>
                </a:lnTo>
                <a:lnTo>
                  <a:pt x="1463674" y="1622935"/>
                </a:lnTo>
                <a:lnTo>
                  <a:pt x="1462403" y="1628029"/>
                </a:lnTo>
                <a:lnTo>
                  <a:pt x="1460180" y="1633124"/>
                </a:lnTo>
                <a:lnTo>
                  <a:pt x="1457321" y="1638218"/>
                </a:lnTo>
                <a:lnTo>
                  <a:pt x="1453509" y="1642358"/>
                </a:lnTo>
                <a:lnTo>
                  <a:pt x="1450015" y="1646815"/>
                </a:lnTo>
                <a:lnTo>
                  <a:pt x="1445567" y="1650955"/>
                </a:lnTo>
                <a:lnTo>
                  <a:pt x="1440485" y="1654457"/>
                </a:lnTo>
                <a:lnTo>
                  <a:pt x="1435403" y="1657641"/>
                </a:lnTo>
                <a:lnTo>
                  <a:pt x="1430002" y="1660507"/>
                </a:lnTo>
                <a:lnTo>
                  <a:pt x="1423649" y="1662736"/>
                </a:lnTo>
                <a:lnTo>
                  <a:pt x="1417614" y="1664328"/>
                </a:lnTo>
                <a:lnTo>
                  <a:pt x="1410943" y="1665920"/>
                </a:lnTo>
                <a:lnTo>
                  <a:pt x="1404272" y="1666875"/>
                </a:lnTo>
                <a:lnTo>
                  <a:pt x="1397284" y="1666875"/>
                </a:lnTo>
                <a:lnTo>
                  <a:pt x="879190" y="1666875"/>
                </a:lnTo>
                <a:lnTo>
                  <a:pt x="872202" y="1666875"/>
                </a:lnTo>
                <a:lnTo>
                  <a:pt x="865531" y="1665920"/>
                </a:lnTo>
                <a:lnTo>
                  <a:pt x="858860" y="1664328"/>
                </a:lnTo>
                <a:lnTo>
                  <a:pt x="852507" y="1662736"/>
                </a:lnTo>
                <a:lnTo>
                  <a:pt x="846790" y="1660507"/>
                </a:lnTo>
                <a:lnTo>
                  <a:pt x="841389" y="1657641"/>
                </a:lnTo>
                <a:lnTo>
                  <a:pt x="835989" y="1654139"/>
                </a:lnTo>
                <a:lnTo>
                  <a:pt x="831224" y="1650955"/>
                </a:lnTo>
                <a:lnTo>
                  <a:pt x="826777" y="1646815"/>
                </a:lnTo>
                <a:lnTo>
                  <a:pt x="822648" y="1642358"/>
                </a:lnTo>
                <a:lnTo>
                  <a:pt x="819471" y="1637900"/>
                </a:lnTo>
                <a:lnTo>
                  <a:pt x="816612" y="1633124"/>
                </a:lnTo>
                <a:lnTo>
                  <a:pt x="814389" y="1628029"/>
                </a:lnTo>
                <a:lnTo>
                  <a:pt x="812483" y="1622935"/>
                </a:lnTo>
                <a:lnTo>
                  <a:pt x="811530" y="1617203"/>
                </a:lnTo>
                <a:lnTo>
                  <a:pt x="811212" y="1611472"/>
                </a:lnTo>
                <a:lnTo>
                  <a:pt x="811530" y="1605741"/>
                </a:lnTo>
                <a:lnTo>
                  <a:pt x="812483" y="1600009"/>
                </a:lnTo>
                <a:lnTo>
                  <a:pt x="814389" y="1594915"/>
                </a:lnTo>
                <a:lnTo>
                  <a:pt x="816612" y="1589820"/>
                </a:lnTo>
                <a:lnTo>
                  <a:pt x="819471" y="1584726"/>
                </a:lnTo>
                <a:lnTo>
                  <a:pt x="822648" y="1580268"/>
                </a:lnTo>
                <a:lnTo>
                  <a:pt x="826777" y="1576128"/>
                </a:lnTo>
                <a:lnTo>
                  <a:pt x="831224" y="1571989"/>
                </a:lnTo>
                <a:lnTo>
                  <a:pt x="835989" y="1568168"/>
                </a:lnTo>
                <a:lnTo>
                  <a:pt x="841389" y="1565303"/>
                </a:lnTo>
                <a:lnTo>
                  <a:pt x="846790" y="1562437"/>
                </a:lnTo>
                <a:lnTo>
                  <a:pt x="852507" y="1560208"/>
                </a:lnTo>
                <a:lnTo>
                  <a:pt x="858860" y="1558298"/>
                </a:lnTo>
                <a:lnTo>
                  <a:pt x="865531" y="1557024"/>
                </a:lnTo>
                <a:lnTo>
                  <a:pt x="872202" y="1555750"/>
                </a:lnTo>
                <a:close/>
                <a:moveTo>
                  <a:pt x="984211" y="1325563"/>
                </a:moveTo>
                <a:lnTo>
                  <a:pt x="1292263" y="1325563"/>
                </a:lnTo>
                <a:lnTo>
                  <a:pt x="1297339" y="1325880"/>
                </a:lnTo>
                <a:lnTo>
                  <a:pt x="1302415" y="1326513"/>
                </a:lnTo>
                <a:lnTo>
                  <a:pt x="1307174" y="1327779"/>
                </a:lnTo>
                <a:lnTo>
                  <a:pt x="1311615" y="1329361"/>
                </a:lnTo>
                <a:lnTo>
                  <a:pt x="1315740" y="1331260"/>
                </a:lnTo>
                <a:lnTo>
                  <a:pt x="1319864" y="1333792"/>
                </a:lnTo>
                <a:lnTo>
                  <a:pt x="1323671" y="1336640"/>
                </a:lnTo>
                <a:lnTo>
                  <a:pt x="1327161" y="1340121"/>
                </a:lnTo>
                <a:lnTo>
                  <a:pt x="1330333" y="1343286"/>
                </a:lnTo>
                <a:lnTo>
                  <a:pt x="1332871" y="1347400"/>
                </a:lnTo>
                <a:lnTo>
                  <a:pt x="1335409" y="1351198"/>
                </a:lnTo>
                <a:lnTo>
                  <a:pt x="1337630" y="1355629"/>
                </a:lnTo>
                <a:lnTo>
                  <a:pt x="1339216" y="1360059"/>
                </a:lnTo>
                <a:lnTo>
                  <a:pt x="1340485" y="1364807"/>
                </a:lnTo>
                <a:lnTo>
                  <a:pt x="1341437" y="1369870"/>
                </a:lnTo>
                <a:lnTo>
                  <a:pt x="1341437" y="1374934"/>
                </a:lnTo>
                <a:lnTo>
                  <a:pt x="1341437" y="1379681"/>
                </a:lnTo>
                <a:lnTo>
                  <a:pt x="1340485" y="1384745"/>
                </a:lnTo>
                <a:lnTo>
                  <a:pt x="1339216" y="1389492"/>
                </a:lnTo>
                <a:lnTo>
                  <a:pt x="1337630" y="1393923"/>
                </a:lnTo>
                <a:lnTo>
                  <a:pt x="1335409" y="1398037"/>
                </a:lnTo>
                <a:lnTo>
                  <a:pt x="1332871" y="1402151"/>
                </a:lnTo>
                <a:lnTo>
                  <a:pt x="1330016" y="1405632"/>
                </a:lnTo>
                <a:lnTo>
                  <a:pt x="1327161" y="1409430"/>
                </a:lnTo>
                <a:lnTo>
                  <a:pt x="1323671" y="1412595"/>
                </a:lnTo>
                <a:lnTo>
                  <a:pt x="1319864" y="1415443"/>
                </a:lnTo>
                <a:lnTo>
                  <a:pt x="1315740" y="1417659"/>
                </a:lnTo>
                <a:lnTo>
                  <a:pt x="1311615" y="1419874"/>
                </a:lnTo>
                <a:lnTo>
                  <a:pt x="1306857" y="1421773"/>
                </a:lnTo>
                <a:lnTo>
                  <a:pt x="1302415" y="1422722"/>
                </a:lnTo>
                <a:lnTo>
                  <a:pt x="1297339" y="1423672"/>
                </a:lnTo>
                <a:lnTo>
                  <a:pt x="1292263" y="1423988"/>
                </a:lnTo>
                <a:lnTo>
                  <a:pt x="984211" y="1423988"/>
                </a:lnTo>
                <a:lnTo>
                  <a:pt x="979453" y="1423672"/>
                </a:lnTo>
                <a:lnTo>
                  <a:pt x="974377" y="1422722"/>
                </a:lnTo>
                <a:lnTo>
                  <a:pt x="969618" y="1421773"/>
                </a:lnTo>
                <a:lnTo>
                  <a:pt x="965176" y="1419874"/>
                </a:lnTo>
                <a:lnTo>
                  <a:pt x="960735" y="1417659"/>
                </a:lnTo>
                <a:lnTo>
                  <a:pt x="956928" y="1415443"/>
                </a:lnTo>
                <a:lnTo>
                  <a:pt x="952803" y="1412595"/>
                </a:lnTo>
                <a:lnTo>
                  <a:pt x="949631" y="1409430"/>
                </a:lnTo>
                <a:lnTo>
                  <a:pt x="946141" y="1405632"/>
                </a:lnTo>
                <a:lnTo>
                  <a:pt x="943286" y="1402151"/>
                </a:lnTo>
                <a:lnTo>
                  <a:pt x="941065" y="1398037"/>
                </a:lnTo>
                <a:lnTo>
                  <a:pt x="938844" y="1393923"/>
                </a:lnTo>
                <a:lnTo>
                  <a:pt x="937258" y="1389492"/>
                </a:lnTo>
                <a:lnTo>
                  <a:pt x="935989" y="1384745"/>
                </a:lnTo>
                <a:lnTo>
                  <a:pt x="935355" y="1379681"/>
                </a:lnTo>
                <a:lnTo>
                  <a:pt x="935037" y="1374934"/>
                </a:lnTo>
                <a:lnTo>
                  <a:pt x="935355" y="1369870"/>
                </a:lnTo>
                <a:lnTo>
                  <a:pt x="935989" y="1364807"/>
                </a:lnTo>
                <a:lnTo>
                  <a:pt x="937258" y="1360059"/>
                </a:lnTo>
                <a:lnTo>
                  <a:pt x="938844" y="1355629"/>
                </a:lnTo>
                <a:lnTo>
                  <a:pt x="940748" y="1351198"/>
                </a:lnTo>
                <a:lnTo>
                  <a:pt x="943286" y="1347400"/>
                </a:lnTo>
                <a:lnTo>
                  <a:pt x="946141" y="1343286"/>
                </a:lnTo>
                <a:lnTo>
                  <a:pt x="949631" y="1340121"/>
                </a:lnTo>
                <a:lnTo>
                  <a:pt x="952803" y="1336640"/>
                </a:lnTo>
                <a:lnTo>
                  <a:pt x="956928" y="1333792"/>
                </a:lnTo>
                <a:lnTo>
                  <a:pt x="960735" y="1331260"/>
                </a:lnTo>
                <a:lnTo>
                  <a:pt x="965176" y="1329361"/>
                </a:lnTo>
                <a:lnTo>
                  <a:pt x="969618" y="1327779"/>
                </a:lnTo>
                <a:lnTo>
                  <a:pt x="974377" y="1326513"/>
                </a:lnTo>
                <a:lnTo>
                  <a:pt x="979453" y="1325880"/>
                </a:lnTo>
                <a:lnTo>
                  <a:pt x="984211" y="1325563"/>
                </a:lnTo>
                <a:close/>
                <a:moveTo>
                  <a:pt x="369286" y="1074738"/>
                </a:moveTo>
                <a:lnTo>
                  <a:pt x="887697" y="1074738"/>
                </a:lnTo>
                <a:lnTo>
                  <a:pt x="894368" y="1075056"/>
                </a:lnTo>
                <a:lnTo>
                  <a:pt x="901356" y="1076008"/>
                </a:lnTo>
                <a:lnTo>
                  <a:pt x="908027" y="1077278"/>
                </a:lnTo>
                <a:lnTo>
                  <a:pt x="914063" y="1079183"/>
                </a:lnTo>
                <a:lnTo>
                  <a:pt x="920098" y="1081406"/>
                </a:lnTo>
                <a:lnTo>
                  <a:pt x="925816" y="1084263"/>
                </a:lnTo>
                <a:lnTo>
                  <a:pt x="930898" y="1087438"/>
                </a:lnTo>
                <a:lnTo>
                  <a:pt x="935663" y="1090931"/>
                </a:lnTo>
                <a:lnTo>
                  <a:pt x="940110" y="1094741"/>
                </a:lnTo>
                <a:lnTo>
                  <a:pt x="944240" y="1099186"/>
                </a:lnTo>
                <a:lnTo>
                  <a:pt x="947416" y="1103948"/>
                </a:lnTo>
                <a:lnTo>
                  <a:pt x="950275" y="1108711"/>
                </a:lnTo>
                <a:lnTo>
                  <a:pt x="952499" y="1113791"/>
                </a:lnTo>
                <a:lnTo>
                  <a:pt x="954405" y="1118871"/>
                </a:lnTo>
                <a:lnTo>
                  <a:pt x="955358" y="1124903"/>
                </a:lnTo>
                <a:lnTo>
                  <a:pt x="955675" y="1130301"/>
                </a:lnTo>
                <a:lnTo>
                  <a:pt x="955358" y="1136016"/>
                </a:lnTo>
                <a:lnTo>
                  <a:pt x="954405" y="1141413"/>
                </a:lnTo>
                <a:lnTo>
                  <a:pt x="952499" y="1147128"/>
                </a:lnTo>
                <a:lnTo>
                  <a:pt x="950275" y="1152208"/>
                </a:lnTo>
                <a:lnTo>
                  <a:pt x="947416" y="1156971"/>
                </a:lnTo>
                <a:lnTo>
                  <a:pt x="944240" y="1161098"/>
                </a:lnTo>
                <a:lnTo>
                  <a:pt x="940110" y="1165543"/>
                </a:lnTo>
                <a:lnTo>
                  <a:pt x="935663" y="1169671"/>
                </a:lnTo>
                <a:lnTo>
                  <a:pt x="930898" y="1173163"/>
                </a:lnTo>
                <a:lnTo>
                  <a:pt x="925816" y="1176656"/>
                </a:lnTo>
                <a:lnTo>
                  <a:pt x="920098" y="1179196"/>
                </a:lnTo>
                <a:lnTo>
                  <a:pt x="914063" y="1181736"/>
                </a:lnTo>
                <a:lnTo>
                  <a:pt x="908027" y="1183323"/>
                </a:lnTo>
                <a:lnTo>
                  <a:pt x="901356" y="1184593"/>
                </a:lnTo>
                <a:lnTo>
                  <a:pt x="894368" y="1185546"/>
                </a:lnTo>
                <a:lnTo>
                  <a:pt x="887697" y="1185863"/>
                </a:lnTo>
                <a:lnTo>
                  <a:pt x="369286" y="1185863"/>
                </a:lnTo>
                <a:lnTo>
                  <a:pt x="362615" y="1185546"/>
                </a:lnTo>
                <a:lnTo>
                  <a:pt x="355944" y="1184593"/>
                </a:lnTo>
                <a:lnTo>
                  <a:pt x="349273" y="1183323"/>
                </a:lnTo>
                <a:lnTo>
                  <a:pt x="343238" y="1181736"/>
                </a:lnTo>
                <a:lnTo>
                  <a:pt x="337203" y="1179196"/>
                </a:lnTo>
                <a:lnTo>
                  <a:pt x="331485" y="1176656"/>
                </a:lnTo>
                <a:lnTo>
                  <a:pt x="326402" y="1173163"/>
                </a:lnTo>
                <a:lnTo>
                  <a:pt x="321637" y="1169671"/>
                </a:lnTo>
                <a:lnTo>
                  <a:pt x="317190" y="1165543"/>
                </a:lnTo>
                <a:lnTo>
                  <a:pt x="313378" y="1161098"/>
                </a:lnTo>
                <a:lnTo>
                  <a:pt x="309884" y="1156971"/>
                </a:lnTo>
                <a:lnTo>
                  <a:pt x="307025" y="1152208"/>
                </a:lnTo>
                <a:lnTo>
                  <a:pt x="304802" y="1147128"/>
                </a:lnTo>
                <a:lnTo>
                  <a:pt x="302896" y="1141413"/>
                </a:lnTo>
                <a:lnTo>
                  <a:pt x="301943" y="1136016"/>
                </a:lnTo>
                <a:lnTo>
                  <a:pt x="301625" y="1130301"/>
                </a:lnTo>
                <a:lnTo>
                  <a:pt x="301943" y="1124903"/>
                </a:lnTo>
                <a:lnTo>
                  <a:pt x="302896" y="1119188"/>
                </a:lnTo>
                <a:lnTo>
                  <a:pt x="304802" y="1113791"/>
                </a:lnTo>
                <a:lnTo>
                  <a:pt x="307025" y="1108711"/>
                </a:lnTo>
                <a:lnTo>
                  <a:pt x="309884" y="1103948"/>
                </a:lnTo>
                <a:lnTo>
                  <a:pt x="313378" y="1099186"/>
                </a:lnTo>
                <a:lnTo>
                  <a:pt x="317190" y="1094741"/>
                </a:lnTo>
                <a:lnTo>
                  <a:pt x="321637" y="1091248"/>
                </a:lnTo>
                <a:lnTo>
                  <a:pt x="326402" y="1087438"/>
                </a:lnTo>
                <a:lnTo>
                  <a:pt x="331485" y="1084263"/>
                </a:lnTo>
                <a:lnTo>
                  <a:pt x="337203" y="1081406"/>
                </a:lnTo>
                <a:lnTo>
                  <a:pt x="343238" y="1079183"/>
                </a:lnTo>
                <a:lnTo>
                  <a:pt x="349273" y="1077278"/>
                </a:lnTo>
                <a:lnTo>
                  <a:pt x="355944" y="1076008"/>
                </a:lnTo>
                <a:lnTo>
                  <a:pt x="362615" y="1075056"/>
                </a:lnTo>
                <a:lnTo>
                  <a:pt x="369286" y="1074738"/>
                </a:lnTo>
                <a:close/>
                <a:moveTo>
                  <a:pt x="1261435" y="965200"/>
                </a:moveTo>
                <a:lnTo>
                  <a:pt x="1264624" y="965200"/>
                </a:lnTo>
                <a:lnTo>
                  <a:pt x="1267814" y="965200"/>
                </a:lnTo>
                <a:lnTo>
                  <a:pt x="1271322" y="965838"/>
                </a:lnTo>
                <a:lnTo>
                  <a:pt x="1275149" y="967114"/>
                </a:lnTo>
                <a:lnTo>
                  <a:pt x="1278977" y="968390"/>
                </a:lnTo>
                <a:lnTo>
                  <a:pt x="1282804" y="969984"/>
                </a:lnTo>
                <a:lnTo>
                  <a:pt x="1290777" y="973811"/>
                </a:lnTo>
                <a:lnTo>
                  <a:pt x="1298113" y="978277"/>
                </a:lnTo>
                <a:lnTo>
                  <a:pt x="1304491" y="982742"/>
                </a:lnTo>
                <a:lnTo>
                  <a:pt x="1308637" y="986250"/>
                </a:lnTo>
                <a:lnTo>
                  <a:pt x="1312784" y="990715"/>
                </a:lnTo>
                <a:lnTo>
                  <a:pt x="1317249" y="997094"/>
                </a:lnTo>
                <a:lnTo>
                  <a:pt x="1321395" y="1004429"/>
                </a:lnTo>
                <a:lnTo>
                  <a:pt x="1325222" y="1012403"/>
                </a:lnTo>
                <a:lnTo>
                  <a:pt x="1326817" y="1016549"/>
                </a:lnTo>
                <a:lnTo>
                  <a:pt x="1328092" y="1020057"/>
                </a:lnTo>
                <a:lnTo>
                  <a:pt x="1329368" y="1024203"/>
                </a:lnTo>
                <a:lnTo>
                  <a:pt x="1330006" y="1027711"/>
                </a:lnTo>
                <a:lnTo>
                  <a:pt x="1330325" y="1030901"/>
                </a:lnTo>
                <a:lnTo>
                  <a:pt x="1330006" y="1034090"/>
                </a:lnTo>
                <a:lnTo>
                  <a:pt x="1329368" y="1036004"/>
                </a:lnTo>
                <a:lnTo>
                  <a:pt x="1327774" y="1038236"/>
                </a:lnTo>
                <a:lnTo>
                  <a:pt x="1228904" y="1099472"/>
                </a:lnTo>
                <a:lnTo>
                  <a:pt x="1226990" y="1101066"/>
                </a:lnTo>
                <a:lnTo>
                  <a:pt x="1225396" y="1102342"/>
                </a:lnTo>
                <a:lnTo>
                  <a:pt x="1223163" y="1103618"/>
                </a:lnTo>
                <a:lnTo>
                  <a:pt x="1220930" y="1104575"/>
                </a:lnTo>
                <a:lnTo>
                  <a:pt x="1219017" y="1105213"/>
                </a:lnTo>
                <a:lnTo>
                  <a:pt x="1216784" y="1105850"/>
                </a:lnTo>
                <a:lnTo>
                  <a:pt x="1212000" y="1106488"/>
                </a:lnTo>
                <a:lnTo>
                  <a:pt x="1207854" y="1105850"/>
                </a:lnTo>
                <a:lnTo>
                  <a:pt x="1205622" y="1105213"/>
                </a:lnTo>
                <a:lnTo>
                  <a:pt x="1203389" y="1104575"/>
                </a:lnTo>
                <a:lnTo>
                  <a:pt x="1201475" y="1103618"/>
                </a:lnTo>
                <a:lnTo>
                  <a:pt x="1199243" y="1102342"/>
                </a:lnTo>
                <a:lnTo>
                  <a:pt x="1197329" y="1101066"/>
                </a:lnTo>
                <a:lnTo>
                  <a:pt x="1195735" y="1099472"/>
                </a:lnTo>
                <a:lnTo>
                  <a:pt x="1194140" y="1097558"/>
                </a:lnTo>
                <a:lnTo>
                  <a:pt x="1192864" y="1095963"/>
                </a:lnTo>
                <a:lnTo>
                  <a:pt x="1191588" y="1093731"/>
                </a:lnTo>
                <a:lnTo>
                  <a:pt x="1190632" y="1091817"/>
                </a:lnTo>
                <a:lnTo>
                  <a:pt x="1189356" y="1087352"/>
                </a:lnTo>
                <a:lnTo>
                  <a:pt x="1189037" y="1082887"/>
                </a:lnTo>
                <a:lnTo>
                  <a:pt x="1189356" y="1078741"/>
                </a:lnTo>
                <a:lnTo>
                  <a:pt x="1190632" y="1074276"/>
                </a:lnTo>
                <a:lnTo>
                  <a:pt x="1191588" y="1072043"/>
                </a:lnTo>
                <a:lnTo>
                  <a:pt x="1192864" y="1070130"/>
                </a:lnTo>
                <a:lnTo>
                  <a:pt x="1194140" y="1068535"/>
                </a:lnTo>
                <a:lnTo>
                  <a:pt x="1195735" y="1066621"/>
                </a:lnTo>
                <a:lnTo>
                  <a:pt x="1257289" y="967433"/>
                </a:lnTo>
                <a:lnTo>
                  <a:pt x="1258884" y="965838"/>
                </a:lnTo>
                <a:lnTo>
                  <a:pt x="1261435" y="965200"/>
                </a:lnTo>
                <a:close/>
                <a:moveTo>
                  <a:pt x="346041" y="844550"/>
                </a:moveTo>
                <a:lnTo>
                  <a:pt x="350799" y="844550"/>
                </a:lnTo>
                <a:lnTo>
                  <a:pt x="658851" y="844550"/>
                </a:lnTo>
                <a:lnTo>
                  <a:pt x="663927" y="844550"/>
                </a:lnTo>
                <a:lnTo>
                  <a:pt x="669003" y="845185"/>
                </a:lnTo>
                <a:lnTo>
                  <a:pt x="673762" y="846773"/>
                </a:lnTo>
                <a:lnTo>
                  <a:pt x="678204" y="848043"/>
                </a:lnTo>
                <a:lnTo>
                  <a:pt x="682645" y="850265"/>
                </a:lnTo>
                <a:lnTo>
                  <a:pt x="686452" y="852805"/>
                </a:lnTo>
                <a:lnTo>
                  <a:pt x="690259" y="855345"/>
                </a:lnTo>
                <a:lnTo>
                  <a:pt x="693749" y="858838"/>
                </a:lnTo>
                <a:lnTo>
                  <a:pt x="697239" y="862330"/>
                </a:lnTo>
                <a:lnTo>
                  <a:pt x="699777" y="865823"/>
                </a:lnTo>
                <a:lnTo>
                  <a:pt x="702315" y="869950"/>
                </a:lnTo>
                <a:lnTo>
                  <a:pt x="704218" y="874395"/>
                </a:lnTo>
                <a:lnTo>
                  <a:pt x="705804" y="879158"/>
                </a:lnTo>
                <a:lnTo>
                  <a:pt x="707391" y="883920"/>
                </a:lnTo>
                <a:lnTo>
                  <a:pt x="708025" y="888683"/>
                </a:lnTo>
                <a:lnTo>
                  <a:pt x="708025" y="893763"/>
                </a:lnTo>
                <a:lnTo>
                  <a:pt x="708025" y="898843"/>
                </a:lnTo>
                <a:lnTo>
                  <a:pt x="707391" y="903605"/>
                </a:lnTo>
                <a:lnTo>
                  <a:pt x="705804" y="908368"/>
                </a:lnTo>
                <a:lnTo>
                  <a:pt x="704218" y="912495"/>
                </a:lnTo>
                <a:lnTo>
                  <a:pt x="702315" y="916940"/>
                </a:lnTo>
                <a:lnTo>
                  <a:pt x="699777" y="921068"/>
                </a:lnTo>
                <a:lnTo>
                  <a:pt x="697239" y="924878"/>
                </a:lnTo>
                <a:lnTo>
                  <a:pt x="693749" y="928370"/>
                </a:lnTo>
                <a:lnTo>
                  <a:pt x="690259" y="931545"/>
                </a:lnTo>
                <a:lnTo>
                  <a:pt x="686452" y="934403"/>
                </a:lnTo>
                <a:lnTo>
                  <a:pt x="682645" y="936943"/>
                </a:lnTo>
                <a:lnTo>
                  <a:pt x="678204" y="938848"/>
                </a:lnTo>
                <a:lnTo>
                  <a:pt x="673762" y="940753"/>
                </a:lnTo>
                <a:lnTo>
                  <a:pt x="669003" y="941705"/>
                </a:lnTo>
                <a:lnTo>
                  <a:pt x="663927" y="942658"/>
                </a:lnTo>
                <a:lnTo>
                  <a:pt x="658851" y="942975"/>
                </a:lnTo>
                <a:lnTo>
                  <a:pt x="350799" y="942975"/>
                </a:lnTo>
                <a:lnTo>
                  <a:pt x="346041" y="942658"/>
                </a:lnTo>
                <a:lnTo>
                  <a:pt x="340965" y="941705"/>
                </a:lnTo>
                <a:lnTo>
                  <a:pt x="336206" y="940753"/>
                </a:lnTo>
                <a:lnTo>
                  <a:pt x="331764" y="938848"/>
                </a:lnTo>
                <a:lnTo>
                  <a:pt x="327323" y="936943"/>
                </a:lnTo>
                <a:lnTo>
                  <a:pt x="323516" y="934403"/>
                </a:lnTo>
                <a:lnTo>
                  <a:pt x="319391" y="931545"/>
                </a:lnTo>
                <a:lnTo>
                  <a:pt x="316219" y="928370"/>
                </a:lnTo>
                <a:lnTo>
                  <a:pt x="312729" y="924878"/>
                </a:lnTo>
                <a:lnTo>
                  <a:pt x="309874" y="921068"/>
                </a:lnTo>
                <a:lnTo>
                  <a:pt x="307653" y="916940"/>
                </a:lnTo>
                <a:lnTo>
                  <a:pt x="305432" y="912495"/>
                </a:lnTo>
                <a:lnTo>
                  <a:pt x="303846" y="908368"/>
                </a:lnTo>
                <a:lnTo>
                  <a:pt x="302577" y="903605"/>
                </a:lnTo>
                <a:lnTo>
                  <a:pt x="301943" y="898843"/>
                </a:lnTo>
                <a:lnTo>
                  <a:pt x="301625" y="893763"/>
                </a:lnTo>
                <a:lnTo>
                  <a:pt x="301943" y="888683"/>
                </a:lnTo>
                <a:lnTo>
                  <a:pt x="302577" y="883920"/>
                </a:lnTo>
                <a:lnTo>
                  <a:pt x="303846" y="879158"/>
                </a:lnTo>
                <a:lnTo>
                  <a:pt x="305432" y="874395"/>
                </a:lnTo>
                <a:lnTo>
                  <a:pt x="307336" y="869950"/>
                </a:lnTo>
                <a:lnTo>
                  <a:pt x="309874" y="865823"/>
                </a:lnTo>
                <a:lnTo>
                  <a:pt x="312729" y="862330"/>
                </a:lnTo>
                <a:lnTo>
                  <a:pt x="316219" y="858838"/>
                </a:lnTo>
                <a:lnTo>
                  <a:pt x="319391" y="855345"/>
                </a:lnTo>
                <a:lnTo>
                  <a:pt x="323516" y="852805"/>
                </a:lnTo>
                <a:lnTo>
                  <a:pt x="327323" y="850265"/>
                </a:lnTo>
                <a:lnTo>
                  <a:pt x="331764" y="848043"/>
                </a:lnTo>
                <a:lnTo>
                  <a:pt x="336206" y="846773"/>
                </a:lnTo>
                <a:lnTo>
                  <a:pt x="340965" y="845185"/>
                </a:lnTo>
                <a:lnTo>
                  <a:pt x="346041" y="844550"/>
                </a:lnTo>
                <a:close/>
                <a:moveTo>
                  <a:pt x="344144" y="590550"/>
                </a:moveTo>
                <a:lnTo>
                  <a:pt x="960782" y="590550"/>
                </a:lnTo>
                <a:lnTo>
                  <a:pt x="966812" y="591185"/>
                </a:lnTo>
                <a:lnTo>
                  <a:pt x="973159" y="592138"/>
                </a:lnTo>
                <a:lnTo>
                  <a:pt x="978871" y="593725"/>
                </a:lnTo>
                <a:lnTo>
                  <a:pt x="984584" y="595630"/>
                </a:lnTo>
                <a:lnTo>
                  <a:pt x="990296" y="598488"/>
                </a:lnTo>
                <a:lnTo>
                  <a:pt x="995374" y="601345"/>
                </a:lnTo>
                <a:lnTo>
                  <a:pt x="1000135" y="604838"/>
                </a:lnTo>
                <a:lnTo>
                  <a:pt x="1004260" y="608965"/>
                </a:lnTo>
                <a:lnTo>
                  <a:pt x="1008386" y="613410"/>
                </a:lnTo>
                <a:lnTo>
                  <a:pt x="1011560" y="617855"/>
                </a:lnTo>
                <a:lnTo>
                  <a:pt x="1015051" y="623253"/>
                </a:lnTo>
                <a:lnTo>
                  <a:pt x="1017590" y="628650"/>
                </a:lnTo>
                <a:lnTo>
                  <a:pt x="1019811" y="634048"/>
                </a:lnTo>
                <a:lnTo>
                  <a:pt x="1021081" y="639763"/>
                </a:lnTo>
                <a:lnTo>
                  <a:pt x="1021715" y="646113"/>
                </a:lnTo>
                <a:lnTo>
                  <a:pt x="1022350" y="652145"/>
                </a:lnTo>
                <a:lnTo>
                  <a:pt x="1021715" y="658813"/>
                </a:lnTo>
                <a:lnTo>
                  <a:pt x="1021081" y="664528"/>
                </a:lnTo>
                <a:lnTo>
                  <a:pt x="1019811" y="670878"/>
                </a:lnTo>
                <a:lnTo>
                  <a:pt x="1017590" y="676275"/>
                </a:lnTo>
                <a:lnTo>
                  <a:pt x="1015051" y="681673"/>
                </a:lnTo>
                <a:lnTo>
                  <a:pt x="1011560" y="686753"/>
                </a:lnTo>
                <a:lnTo>
                  <a:pt x="1008386" y="691515"/>
                </a:lnTo>
                <a:lnTo>
                  <a:pt x="1004260" y="695960"/>
                </a:lnTo>
                <a:lnTo>
                  <a:pt x="1000135" y="700088"/>
                </a:lnTo>
                <a:lnTo>
                  <a:pt x="995374" y="703580"/>
                </a:lnTo>
                <a:lnTo>
                  <a:pt x="990296" y="706438"/>
                </a:lnTo>
                <a:lnTo>
                  <a:pt x="984584" y="708978"/>
                </a:lnTo>
                <a:lnTo>
                  <a:pt x="978871" y="711200"/>
                </a:lnTo>
                <a:lnTo>
                  <a:pt x="973159" y="712788"/>
                </a:lnTo>
                <a:lnTo>
                  <a:pt x="966812" y="713740"/>
                </a:lnTo>
                <a:lnTo>
                  <a:pt x="960782" y="714375"/>
                </a:lnTo>
                <a:lnTo>
                  <a:pt x="344144" y="714375"/>
                </a:lnTo>
                <a:lnTo>
                  <a:pt x="338114" y="713740"/>
                </a:lnTo>
                <a:lnTo>
                  <a:pt x="331767" y="712788"/>
                </a:lnTo>
                <a:lnTo>
                  <a:pt x="326054" y="711200"/>
                </a:lnTo>
                <a:lnTo>
                  <a:pt x="320342" y="708978"/>
                </a:lnTo>
                <a:lnTo>
                  <a:pt x="314946" y="706438"/>
                </a:lnTo>
                <a:lnTo>
                  <a:pt x="309869" y="703580"/>
                </a:lnTo>
                <a:lnTo>
                  <a:pt x="305108" y="700088"/>
                </a:lnTo>
                <a:lnTo>
                  <a:pt x="300982" y="695960"/>
                </a:lnTo>
                <a:lnTo>
                  <a:pt x="296857" y="691515"/>
                </a:lnTo>
                <a:lnTo>
                  <a:pt x="293366" y="686753"/>
                </a:lnTo>
                <a:lnTo>
                  <a:pt x="290192" y="681673"/>
                </a:lnTo>
                <a:lnTo>
                  <a:pt x="287653" y="676275"/>
                </a:lnTo>
                <a:lnTo>
                  <a:pt x="285432" y="670878"/>
                </a:lnTo>
                <a:lnTo>
                  <a:pt x="284162" y="664528"/>
                </a:lnTo>
                <a:lnTo>
                  <a:pt x="282893" y="658813"/>
                </a:lnTo>
                <a:lnTo>
                  <a:pt x="282575" y="652145"/>
                </a:lnTo>
                <a:lnTo>
                  <a:pt x="282893" y="646113"/>
                </a:lnTo>
                <a:lnTo>
                  <a:pt x="284162" y="639763"/>
                </a:lnTo>
                <a:lnTo>
                  <a:pt x="285432" y="634048"/>
                </a:lnTo>
                <a:lnTo>
                  <a:pt x="287653" y="628650"/>
                </a:lnTo>
                <a:lnTo>
                  <a:pt x="290192" y="623253"/>
                </a:lnTo>
                <a:lnTo>
                  <a:pt x="293366" y="617855"/>
                </a:lnTo>
                <a:lnTo>
                  <a:pt x="296857" y="613410"/>
                </a:lnTo>
                <a:lnTo>
                  <a:pt x="300982" y="608965"/>
                </a:lnTo>
                <a:lnTo>
                  <a:pt x="305108" y="604838"/>
                </a:lnTo>
                <a:lnTo>
                  <a:pt x="309869" y="601345"/>
                </a:lnTo>
                <a:lnTo>
                  <a:pt x="314946" y="598488"/>
                </a:lnTo>
                <a:lnTo>
                  <a:pt x="320342" y="595630"/>
                </a:lnTo>
                <a:lnTo>
                  <a:pt x="326054" y="593725"/>
                </a:lnTo>
                <a:lnTo>
                  <a:pt x="331767" y="592138"/>
                </a:lnTo>
                <a:lnTo>
                  <a:pt x="338114" y="591185"/>
                </a:lnTo>
                <a:lnTo>
                  <a:pt x="344144" y="590550"/>
                </a:lnTo>
                <a:close/>
                <a:moveTo>
                  <a:pt x="1750865" y="411163"/>
                </a:moveTo>
                <a:lnTo>
                  <a:pt x="1754043" y="411481"/>
                </a:lnTo>
                <a:lnTo>
                  <a:pt x="1757540" y="411798"/>
                </a:lnTo>
                <a:lnTo>
                  <a:pt x="1760718" y="413068"/>
                </a:lnTo>
                <a:lnTo>
                  <a:pt x="1764214" y="414021"/>
                </a:lnTo>
                <a:lnTo>
                  <a:pt x="1767710" y="414973"/>
                </a:lnTo>
                <a:lnTo>
                  <a:pt x="1770889" y="416878"/>
                </a:lnTo>
                <a:lnTo>
                  <a:pt x="1777563" y="421006"/>
                </a:lnTo>
                <a:lnTo>
                  <a:pt x="1784555" y="425768"/>
                </a:lnTo>
                <a:lnTo>
                  <a:pt x="1790912" y="431166"/>
                </a:lnTo>
                <a:lnTo>
                  <a:pt x="1797904" y="437198"/>
                </a:lnTo>
                <a:lnTo>
                  <a:pt x="1812207" y="451486"/>
                </a:lnTo>
                <a:lnTo>
                  <a:pt x="1827145" y="466408"/>
                </a:lnTo>
                <a:lnTo>
                  <a:pt x="1836680" y="476251"/>
                </a:lnTo>
                <a:lnTo>
                  <a:pt x="1851935" y="491173"/>
                </a:lnTo>
                <a:lnTo>
                  <a:pt x="1865920" y="505461"/>
                </a:lnTo>
                <a:lnTo>
                  <a:pt x="1872277" y="512446"/>
                </a:lnTo>
                <a:lnTo>
                  <a:pt x="1877680" y="519431"/>
                </a:lnTo>
                <a:lnTo>
                  <a:pt x="1882447" y="525781"/>
                </a:lnTo>
                <a:lnTo>
                  <a:pt x="1886579" y="532766"/>
                </a:lnTo>
                <a:lnTo>
                  <a:pt x="1888486" y="536258"/>
                </a:lnTo>
                <a:lnTo>
                  <a:pt x="1889439" y="539433"/>
                </a:lnTo>
                <a:lnTo>
                  <a:pt x="1891029" y="542608"/>
                </a:lnTo>
                <a:lnTo>
                  <a:pt x="1891664" y="546101"/>
                </a:lnTo>
                <a:lnTo>
                  <a:pt x="1891982" y="549593"/>
                </a:lnTo>
                <a:lnTo>
                  <a:pt x="1892300" y="552768"/>
                </a:lnTo>
                <a:lnTo>
                  <a:pt x="1892300" y="556261"/>
                </a:lnTo>
                <a:lnTo>
                  <a:pt x="1891664" y="559753"/>
                </a:lnTo>
                <a:lnTo>
                  <a:pt x="1891029" y="562928"/>
                </a:lnTo>
                <a:lnTo>
                  <a:pt x="1889757" y="566738"/>
                </a:lnTo>
                <a:lnTo>
                  <a:pt x="1888486" y="570231"/>
                </a:lnTo>
                <a:lnTo>
                  <a:pt x="1886261" y="574041"/>
                </a:lnTo>
                <a:lnTo>
                  <a:pt x="1884036" y="577533"/>
                </a:lnTo>
                <a:lnTo>
                  <a:pt x="1881176" y="581343"/>
                </a:lnTo>
                <a:lnTo>
                  <a:pt x="1877680" y="585153"/>
                </a:lnTo>
                <a:lnTo>
                  <a:pt x="1874184" y="588963"/>
                </a:lnTo>
                <a:lnTo>
                  <a:pt x="1476895" y="985838"/>
                </a:lnTo>
                <a:lnTo>
                  <a:pt x="1472763" y="989966"/>
                </a:lnTo>
                <a:lnTo>
                  <a:pt x="1468313" y="993458"/>
                </a:lnTo>
                <a:lnTo>
                  <a:pt x="1464182" y="996633"/>
                </a:lnTo>
                <a:lnTo>
                  <a:pt x="1459732" y="999808"/>
                </a:lnTo>
                <a:lnTo>
                  <a:pt x="1455282" y="1002348"/>
                </a:lnTo>
                <a:lnTo>
                  <a:pt x="1450515" y="1004888"/>
                </a:lnTo>
                <a:lnTo>
                  <a:pt x="1446065" y="1007111"/>
                </a:lnTo>
                <a:lnTo>
                  <a:pt x="1440980" y="1009016"/>
                </a:lnTo>
                <a:lnTo>
                  <a:pt x="1436212" y="1010921"/>
                </a:lnTo>
                <a:lnTo>
                  <a:pt x="1431445" y="1012826"/>
                </a:lnTo>
                <a:lnTo>
                  <a:pt x="1426360" y="1013778"/>
                </a:lnTo>
                <a:lnTo>
                  <a:pt x="1421274" y="1015366"/>
                </a:lnTo>
                <a:lnTo>
                  <a:pt x="1416507" y="1016001"/>
                </a:lnTo>
                <a:lnTo>
                  <a:pt x="1411422" y="1016953"/>
                </a:lnTo>
                <a:lnTo>
                  <a:pt x="1406336" y="1017271"/>
                </a:lnTo>
                <a:lnTo>
                  <a:pt x="1401569" y="1017588"/>
                </a:lnTo>
                <a:lnTo>
                  <a:pt x="1396484" y="1017588"/>
                </a:lnTo>
                <a:lnTo>
                  <a:pt x="1391716" y="1017271"/>
                </a:lnTo>
                <a:lnTo>
                  <a:pt x="1386949" y="1016953"/>
                </a:lnTo>
                <a:lnTo>
                  <a:pt x="1382499" y="1015683"/>
                </a:lnTo>
                <a:lnTo>
                  <a:pt x="1377731" y="1015048"/>
                </a:lnTo>
                <a:lnTo>
                  <a:pt x="1373282" y="1013461"/>
                </a:lnTo>
                <a:lnTo>
                  <a:pt x="1368832" y="1012191"/>
                </a:lnTo>
                <a:lnTo>
                  <a:pt x="1364700" y="1010286"/>
                </a:lnTo>
                <a:lnTo>
                  <a:pt x="1360886" y="1008063"/>
                </a:lnTo>
                <a:lnTo>
                  <a:pt x="1357072" y="1005523"/>
                </a:lnTo>
                <a:lnTo>
                  <a:pt x="1353576" y="1002983"/>
                </a:lnTo>
                <a:lnTo>
                  <a:pt x="1350080" y="1000126"/>
                </a:lnTo>
                <a:lnTo>
                  <a:pt x="1347220" y="996633"/>
                </a:lnTo>
                <a:lnTo>
                  <a:pt x="1344359" y="993458"/>
                </a:lnTo>
                <a:lnTo>
                  <a:pt x="1341817" y="989331"/>
                </a:lnTo>
                <a:lnTo>
                  <a:pt x="1339274" y="985521"/>
                </a:lnTo>
                <a:lnTo>
                  <a:pt x="1337367" y="981076"/>
                </a:lnTo>
                <a:lnTo>
                  <a:pt x="1335778" y="976313"/>
                </a:lnTo>
                <a:lnTo>
                  <a:pt x="1326561" y="967106"/>
                </a:lnTo>
                <a:lnTo>
                  <a:pt x="1322111" y="965518"/>
                </a:lnTo>
                <a:lnTo>
                  <a:pt x="1317979" y="963296"/>
                </a:lnTo>
                <a:lnTo>
                  <a:pt x="1314165" y="961073"/>
                </a:lnTo>
                <a:lnTo>
                  <a:pt x="1310351" y="958851"/>
                </a:lnTo>
                <a:lnTo>
                  <a:pt x="1307173" y="956311"/>
                </a:lnTo>
                <a:lnTo>
                  <a:pt x="1303995" y="953453"/>
                </a:lnTo>
                <a:lnTo>
                  <a:pt x="1301134" y="950913"/>
                </a:lnTo>
                <a:lnTo>
                  <a:pt x="1298274" y="948056"/>
                </a:lnTo>
                <a:lnTo>
                  <a:pt x="1295731" y="944563"/>
                </a:lnTo>
                <a:lnTo>
                  <a:pt x="1293824" y="941706"/>
                </a:lnTo>
                <a:lnTo>
                  <a:pt x="1291599" y="938531"/>
                </a:lnTo>
                <a:lnTo>
                  <a:pt x="1289692" y="935038"/>
                </a:lnTo>
                <a:lnTo>
                  <a:pt x="1288103" y="931546"/>
                </a:lnTo>
                <a:lnTo>
                  <a:pt x="1286832" y="928371"/>
                </a:lnTo>
                <a:lnTo>
                  <a:pt x="1284607" y="921068"/>
                </a:lnTo>
                <a:lnTo>
                  <a:pt x="1283336" y="913448"/>
                </a:lnTo>
                <a:lnTo>
                  <a:pt x="1282700" y="905511"/>
                </a:lnTo>
                <a:lnTo>
                  <a:pt x="1283018" y="897573"/>
                </a:lnTo>
                <a:lnTo>
                  <a:pt x="1283971" y="889953"/>
                </a:lnTo>
                <a:lnTo>
                  <a:pt x="1285560" y="882016"/>
                </a:lnTo>
                <a:lnTo>
                  <a:pt x="1287785" y="874078"/>
                </a:lnTo>
                <a:lnTo>
                  <a:pt x="1290646" y="866141"/>
                </a:lnTo>
                <a:lnTo>
                  <a:pt x="1294142" y="858521"/>
                </a:lnTo>
                <a:lnTo>
                  <a:pt x="1298909" y="849948"/>
                </a:lnTo>
                <a:lnTo>
                  <a:pt x="1304313" y="841376"/>
                </a:lnTo>
                <a:lnTo>
                  <a:pt x="1310351" y="833756"/>
                </a:lnTo>
                <a:lnTo>
                  <a:pt x="1317026" y="826136"/>
                </a:lnTo>
                <a:lnTo>
                  <a:pt x="1714315" y="429261"/>
                </a:lnTo>
                <a:lnTo>
                  <a:pt x="1718446" y="425768"/>
                </a:lnTo>
                <a:lnTo>
                  <a:pt x="1721943" y="422276"/>
                </a:lnTo>
                <a:lnTo>
                  <a:pt x="1726074" y="419736"/>
                </a:lnTo>
                <a:lnTo>
                  <a:pt x="1729571" y="417196"/>
                </a:lnTo>
                <a:lnTo>
                  <a:pt x="1733384" y="415608"/>
                </a:lnTo>
                <a:lnTo>
                  <a:pt x="1736881" y="414021"/>
                </a:lnTo>
                <a:lnTo>
                  <a:pt x="1740377" y="412433"/>
                </a:lnTo>
                <a:lnTo>
                  <a:pt x="1743873" y="411798"/>
                </a:lnTo>
                <a:lnTo>
                  <a:pt x="1747051" y="411481"/>
                </a:lnTo>
                <a:lnTo>
                  <a:pt x="1750865" y="411163"/>
                </a:lnTo>
                <a:close/>
                <a:moveTo>
                  <a:pt x="198373" y="319088"/>
                </a:moveTo>
                <a:lnTo>
                  <a:pt x="1557783" y="319088"/>
                </a:lnTo>
                <a:lnTo>
                  <a:pt x="1453042" y="423822"/>
                </a:lnTo>
                <a:lnTo>
                  <a:pt x="315492" y="423822"/>
                </a:lnTo>
                <a:lnTo>
                  <a:pt x="305336" y="424140"/>
                </a:lnTo>
                <a:lnTo>
                  <a:pt x="295179" y="424774"/>
                </a:lnTo>
                <a:lnTo>
                  <a:pt x="285340" y="426361"/>
                </a:lnTo>
                <a:lnTo>
                  <a:pt x="275500" y="427631"/>
                </a:lnTo>
                <a:lnTo>
                  <a:pt x="265979" y="429852"/>
                </a:lnTo>
                <a:lnTo>
                  <a:pt x="256457" y="433026"/>
                </a:lnTo>
                <a:lnTo>
                  <a:pt x="247570" y="435882"/>
                </a:lnTo>
                <a:lnTo>
                  <a:pt x="238365" y="439374"/>
                </a:lnTo>
                <a:lnTo>
                  <a:pt x="229478" y="443499"/>
                </a:lnTo>
                <a:lnTo>
                  <a:pt x="221226" y="447943"/>
                </a:lnTo>
                <a:lnTo>
                  <a:pt x="212973" y="452703"/>
                </a:lnTo>
                <a:lnTo>
                  <a:pt x="204721" y="457781"/>
                </a:lnTo>
                <a:lnTo>
                  <a:pt x="196786" y="463494"/>
                </a:lnTo>
                <a:lnTo>
                  <a:pt x="189486" y="469207"/>
                </a:lnTo>
                <a:lnTo>
                  <a:pt x="182186" y="475554"/>
                </a:lnTo>
                <a:lnTo>
                  <a:pt x="175203" y="481902"/>
                </a:lnTo>
                <a:lnTo>
                  <a:pt x="168855" y="488884"/>
                </a:lnTo>
                <a:lnTo>
                  <a:pt x="162507" y="496184"/>
                </a:lnTo>
                <a:lnTo>
                  <a:pt x="156794" y="503483"/>
                </a:lnTo>
                <a:lnTo>
                  <a:pt x="151398" y="511100"/>
                </a:lnTo>
                <a:lnTo>
                  <a:pt x="145685" y="519670"/>
                </a:lnTo>
                <a:lnTo>
                  <a:pt x="140924" y="527604"/>
                </a:lnTo>
                <a:lnTo>
                  <a:pt x="136798" y="536490"/>
                </a:lnTo>
                <a:lnTo>
                  <a:pt x="132672" y="545060"/>
                </a:lnTo>
                <a:lnTo>
                  <a:pt x="129498" y="554263"/>
                </a:lnTo>
                <a:lnTo>
                  <a:pt x="126007" y="563150"/>
                </a:lnTo>
                <a:lnTo>
                  <a:pt x="123468" y="572671"/>
                </a:lnTo>
                <a:lnTo>
                  <a:pt x="121246" y="582193"/>
                </a:lnTo>
                <a:lnTo>
                  <a:pt x="119659" y="592031"/>
                </a:lnTo>
                <a:lnTo>
                  <a:pt x="118072" y="601870"/>
                </a:lnTo>
                <a:lnTo>
                  <a:pt x="117437" y="612026"/>
                </a:lnTo>
                <a:lnTo>
                  <a:pt x="117437" y="622182"/>
                </a:lnTo>
                <a:lnTo>
                  <a:pt x="117437" y="1633658"/>
                </a:lnTo>
                <a:lnTo>
                  <a:pt x="117437" y="1643814"/>
                </a:lnTo>
                <a:lnTo>
                  <a:pt x="118072" y="1653970"/>
                </a:lnTo>
                <a:lnTo>
                  <a:pt x="119659" y="1663808"/>
                </a:lnTo>
                <a:lnTo>
                  <a:pt x="121246" y="1673647"/>
                </a:lnTo>
                <a:lnTo>
                  <a:pt x="123468" y="1683168"/>
                </a:lnTo>
                <a:lnTo>
                  <a:pt x="126007" y="1692689"/>
                </a:lnTo>
                <a:lnTo>
                  <a:pt x="129498" y="1701576"/>
                </a:lnTo>
                <a:lnTo>
                  <a:pt x="132672" y="1710780"/>
                </a:lnTo>
                <a:lnTo>
                  <a:pt x="136798" y="1719666"/>
                </a:lnTo>
                <a:lnTo>
                  <a:pt x="140924" y="1728235"/>
                </a:lnTo>
                <a:lnTo>
                  <a:pt x="145685" y="1736170"/>
                </a:lnTo>
                <a:lnTo>
                  <a:pt x="151398" y="1744739"/>
                </a:lnTo>
                <a:lnTo>
                  <a:pt x="156794" y="1752356"/>
                </a:lnTo>
                <a:lnTo>
                  <a:pt x="162507" y="1759656"/>
                </a:lnTo>
                <a:lnTo>
                  <a:pt x="168855" y="1766955"/>
                </a:lnTo>
                <a:lnTo>
                  <a:pt x="175203" y="1773938"/>
                </a:lnTo>
                <a:lnTo>
                  <a:pt x="182186" y="1780285"/>
                </a:lnTo>
                <a:lnTo>
                  <a:pt x="189486" y="1786633"/>
                </a:lnTo>
                <a:lnTo>
                  <a:pt x="196786" y="1792345"/>
                </a:lnTo>
                <a:lnTo>
                  <a:pt x="204721" y="1798375"/>
                </a:lnTo>
                <a:lnTo>
                  <a:pt x="212973" y="1803453"/>
                </a:lnTo>
                <a:lnTo>
                  <a:pt x="221226" y="1808214"/>
                </a:lnTo>
                <a:lnTo>
                  <a:pt x="229478" y="1812340"/>
                </a:lnTo>
                <a:lnTo>
                  <a:pt x="238365" y="1816466"/>
                </a:lnTo>
                <a:lnTo>
                  <a:pt x="247570" y="1819640"/>
                </a:lnTo>
                <a:lnTo>
                  <a:pt x="256457" y="1823131"/>
                </a:lnTo>
                <a:lnTo>
                  <a:pt x="265979" y="1825670"/>
                </a:lnTo>
                <a:lnTo>
                  <a:pt x="275500" y="1827891"/>
                </a:lnTo>
                <a:lnTo>
                  <a:pt x="285340" y="1829478"/>
                </a:lnTo>
                <a:lnTo>
                  <a:pt x="295179" y="1831065"/>
                </a:lnTo>
                <a:lnTo>
                  <a:pt x="305336" y="1831700"/>
                </a:lnTo>
                <a:lnTo>
                  <a:pt x="315492" y="1831700"/>
                </a:lnTo>
                <a:lnTo>
                  <a:pt x="1632371" y="1831700"/>
                </a:lnTo>
                <a:lnTo>
                  <a:pt x="1642527" y="1831700"/>
                </a:lnTo>
                <a:lnTo>
                  <a:pt x="1652367" y="1831065"/>
                </a:lnTo>
                <a:lnTo>
                  <a:pt x="1662523" y="1829478"/>
                </a:lnTo>
                <a:lnTo>
                  <a:pt x="1672045" y="1827891"/>
                </a:lnTo>
                <a:lnTo>
                  <a:pt x="1681885" y="1825670"/>
                </a:lnTo>
                <a:lnTo>
                  <a:pt x="1691089" y="1823131"/>
                </a:lnTo>
                <a:lnTo>
                  <a:pt x="1700611" y="1819640"/>
                </a:lnTo>
                <a:lnTo>
                  <a:pt x="1709181" y="1816466"/>
                </a:lnTo>
                <a:lnTo>
                  <a:pt x="1718385" y="1812340"/>
                </a:lnTo>
                <a:lnTo>
                  <a:pt x="1726637" y="1808214"/>
                </a:lnTo>
                <a:lnTo>
                  <a:pt x="1735207" y="1803453"/>
                </a:lnTo>
                <a:lnTo>
                  <a:pt x="1743142" y="1798375"/>
                </a:lnTo>
                <a:lnTo>
                  <a:pt x="1750760" y="1792345"/>
                </a:lnTo>
                <a:lnTo>
                  <a:pt x="1758377" y="1786633"/>
                </a:lnTo>
                <a:lnTo>
                  <a:pt x="1765677" y="1780285"/>
                </a:lnTo>
                <a:lnTo>
                  <a:pt x="1772660" y="1773938"/>
                </a:lnTo>
                <a:lnTo>
                  <a:pt x="1779325" y="1766955"/>
                </a:lnTo>
                <a:lnTo>
                  <a:pt x="1785356" y="1759973"/>
                </a:lnTo>
                <a:lnTo>
                  <a:pt x="1791069" y="1752356"/>
                </a:lnTo>
                <a:lnTo>
                  <a:pt x="1796782" y="1744739"/>
                </a:lnTo>
                <a:lnTo>
                  <a:pt x="1801861" y="1736805"/>
                </a:lnTo>
                <a:lnTo>
                  <a:pt x="1806621" y="1728235"/>
                </a:lnTo>
                <a:lnTo>
                  <a:pt x="1810748" y="1719666"/>
                </a:lnTo>
                <a:lnTo>
                  <a:pt x="1814874" y="1710780"/>
                </a:lnTo>
                <a:lnTo>
                  <a:pt x="1818683" y="1702211"/>
                </a:lnTo>
                <a:lnTo>
                  <a:pt x="1821857" y="1692689"/>
                </a:lnTo>
                <a:lnTo>
                  <a:pt x="1824396" y="1683168"/>
                </a:lnTo>
                <a:lnTo>
                  <a:pt x="1826617" y="1673647"/>
                </a:lnTo>
                <a:lnTo>
                  <a:pt x="1828522" y="1663808"/>
                </a:lnTo>
                <a:lnTo>
                  <a:pt x="1829474" y="1653970"/>
                </a:lnTo>
                <a:lnTo>
                  <a:pt x="1830109" y="1643814"/>
                </a:lnTo>
                <a:lnTo>
                  <a:pt x="1830426" y="1633658"/>
                </a:lnTo>
                <a:lnTo>
                  <a:pt x="1830426" y="1113162"/>
                </a:lnTo>
                <a:lnTo>
                  <a:pt x="1830426" y="773570"/>
                </a:lnTo>
                <a:lnTo>
                  <a:pt x="1947863" y="656458"/>
                </a:lnTo>
                <a:lnTo>
                  <a:pt x="1947863" y="1738391"/>
                </a:lnTo>
                <a:lnTo>
                  <a:pt x="1947546" y="1748865"/>
                </a:lnTo>
                <a:lnTo>
                  <a:pt x="1946911" y="1758704"/>
                </a:lnTo>
                <a:lnTo>
                  <a:pt x="1945324" y="1768860"/>
                </a:lnTo>
                <a:lnTo>
                  <a:pt x="1943419" y="1778063"/>
                </a:lnTo>
                <a:lnTo>
                  <a:pt x="1941198" y="1787902"/>
                </a:lnTo>
                <a:lnTo>
                  <a:pt x="1938659" y="1797423"/>
                </a:lnTo>
                <a:lnTo>
                  <a:pt x="1935802" y="1806627"/>
                </a:lnTo>
                <a:lnTo>
                  <a:pt x="1932311" y="1815831"/>
                </a:lnTo>
                <a:lnTo>
                  <a:pt x="1928184" y="1824400"/>
                </a:lnTo>
                <a:lnTo>
                  <a:pt x="1923741" y="1832969"/>
                </a:lnTo>
                <a:lnTo>
                  <a:pt x="1918980" y="1841221"/>
                </a:lnTo>
                <a:lnTo>
                  <a:pt x="1913902" y="1849156"/>
                </a:lnTo>
                <a:lnTo>
                  <a:pt x="1908188" y="1856773"/>
                </a:lnTo>
                <a:lnTo>
                  <a:pt x="1902475" y="1864707"/>
                </a:lnTo>
                <a:lnTo>
                  <a:pt x="1896127" y="1871689"/>
                </a:lnTo>
                <a:lnTo>
                  <a:pt x="1889462" y="1878671"/>
                </a:lnTo>
                <a:lnTo>
                  <a:pt x="1882797" y="1885336"/>
                </a:lnTo>
                <a:lnTo>
                  <a:pt x="1875497" y="1891366"/>
                </a:lnTo>
                <a:lnTo>
                  <a:pt x="1868197" y="1897397"/>
                </a:lnTo>
                <a:lnTo>
                  <a:pt x="1860579" y="1902792"/>
                </a:lnTo>
                <a:lnTo>
                  <a:pt x="1852327" y="1907870"/>
                </a:lnTo>
                <a:lnTo>
                  <a:pt x="1844074" y="1912631"/>
                </a:lnTo>
                <a:lnTo>
                  <a:pt x="1835187" y="1917074"/>
                </a:lnTo>
                <a:lnTo>
                  <a:pt x="1826617" y="1920882"/>
                </a:lnTo>
                <a:lnTo>
                  <a:pt x="1817413" y="1924691"/>
                </a:lnTo>
                <a:lnTo>
                  <a:pt x="1808209" y="1927865"/>
                </a:lnTo>
                <a:lnTo>
                  <a:pt x="1799004" y="1930404"/>
                </a:lnTo>
                <a:lnTo>
                  <a:pt x="1789482" y="1932625"/>
                </a:lnTo>
                <a:lnTo>
                  <a:pt x="1779643" y="1934530"/>
                </a:lnTo>
                <a:lnTo>
                  <a:pt x="1769803" y="1935482"/>
                </a:lnTo>
                <a:lnTo>
                  <a:pt x="1759647" y="1936434"/>
                </a:lnTo>
                <a:lnTo>
                  <a:pt x="1749173" y="1936751"/>
                </a:lnTo>
                <a:lnTo>
                  <a:pt x="198373" y="1936751"/>
                </a:lnTo>
                <a:lnTo>
                  <a:pt x="188216" y="1936434"/>
                </a:lnTo>
                <a:lnTo>
                  <a:pt x="178377" y="1935482"/>
                </a:lnTo>
                <a:lnTo>
                  <a:pt x="168538" y="1934530"/>
                </a:lnTo>
                <a:lnTo>
                  <a:pt x="158699" y="1932625"/>
                </a:lnTo>
                <a:lnTo>
                  <a:pt x="148859" y="1930404"/>
                </a:lnTo>
                <a:lnTo>
                  <a:pt x="139655" y="1927865"/>
                </a:lnTo>
                <a:lnTo>
                  <a:pt x="130133" y="1924691"/>
                </a:lnTo>
                <a:lnTo>
                  <a:pt x="121246" y="1920882"/>
                </a:lnTo>
                <a:lnTo>
                  <a:pt x="112359" y="1917074"/>
                </a:lnTo>
                <a:lnTo>
                  <a:pt x="103789" y="1912631"/>
                </a:lnTo>
                <a:lnTo>
                  <a:pt x="95537" y="1907870"/>
                </a:lnTo>
                <a:lnTo>
                  <a:pt x="87602" y="1902792"/>
                </a:lnTo>
                <a:lnTo>
                  <a:pt x="79984" y="1897397"/>
                </a:lnTo>
                <a:lnTo>
                  <a:pt x="72049" y="1891366"/>
                </a:lnTo>
                <a:lnTo>
                  <a:pt x="65067" y="1885336"/>
                </a:lnTo>
                <a:lnTo>
                  <a:pt x="58084" y="1878671"/>
                </a:lnTo>
                <a:lnTo>
                  <a:pt x="51418" y="1871689"/>
                </a:lnTo>
                <a:lnTo>
                  <a:pt x="45388" y="1864707"/>
                </a:lnTo>
                <a:lnTo>
                  <a:pt x="39357" y="1856773"/>
                </a:lnTo>
                <a:lnTo>
                  <a:pt x="33962" y="1849156"/>
                </a:lnTo>
                <a:lnTo>
                  <a:pt x="28883" y="1841221"/>
                </a:lnTo>
                <a:lnTo>
                  <a:pt x="24122" y="1832969"/>
                </a:lnTo>
                <a:lnTo>
                  <a:pt x="19679" y="1824400"/>
                </a:lnTo>
                <a:lnTo>
                  <a:pt x="15870" y="1815831"/>
                </a:lnTo>
                <a:lnTo>
                  <a:pt x="12061" y="1806627"/>
                </a:lnTo>
                <a:lnTo>
                  <a:pt x="8887" y="1797423"/>
                </a:lnTo>
                <a:lnTo>
                  <a:pt x="6348" y="1787902"/>
                </a:lnTo>
                <a:lnTo>
                  <a:pt x="4126" y="1778063"/>
                </a:lnTo>
                <a:lnTo>
                  <a:pt x="2222" y="1768860"/>
                </a:lnTo>
                <a:lnTo>
                  <a:pt x="1270" y="1758704"/>
                </a:lnTo>
                <a:lnTo>
                  <a:pt x="318" y="1748865"/>
                </a:lnTo>
                <a:lnTo>
                  <a:pt x="0" y="1738391"/>
                </a:lnTo>
                <a:lnTo>
                  <a:pt x="0" y="517448"/>
                </a:lnTo>
                <a:lnTo>
                  <a:pt x="318" y="507292"/>
                </a:lnTo>
                <a:lnTo>
                  <a:pt x="1270" y="497453"/>
                </a:lnTo>
                <a:lnTo>
                  <a:pt x="2222" y="487297"/>
                </a:lnTo>
                <a:lnTo>
                  <a:pt x="4126" y="477776"/>
                </a:lnTo>
                <a:lnTo>
                  <a:pt x="6348" y="467937"/>
                </a:lnTo>
                <a:lnTo>
                  <a:pt x="8887" y="458416"/>
                </a:lnTo>
                <a:lnTo>
                  <a:pt x="12061" y="449212"/>
                </a:lnTo>
                <a:lnTo>
                  <a:pt x="15870" y="440008"/>
                </a:lnTo>
                <a:lnTo>
                  <a:pt x="19679" y="431439"/>
                </a:lnTo>
                <a:lnTo>
                  <a:pt x="24122" y="423187"/>
                </a:lnTo>
                <a:lnTo>
                  <a:pt x="28883" y="414618"/>
                </a:lnTo>
                <a:lnTo>
                  <a:pt x="33962" y="406684"/>
                </a:lnTo>
                <a:lnTo>
                  <a:pt x="39357" y="399067"/>
                </a:lnTo>
                <a:lnTo>
                  <a:pt x="45388" y="391450"/>
                </a:lnTo>
                <a:lnTo>
                  <a:pt x="51418" y="384150"/>
                </a:lnTo>
                <a:lnTo>
                  <a:pt x="58084" y="377168"/>
                </a:lnTo>
                <a:lnTo>
                  <a:pt x="65067" y="370503"/>
                </a:lnTo>
                <a:lnTo>
                  <a:pt x="72049" y="364473"/>
                </a:lnTo>
                <a:lnTo>
                  <a:pt x="79984" y="358443"/>
                </a:lnTo>
                <a:lnTo>
                  <a:pt x="87602" y="353047"/>
                </a:lnTo>
                <a:lnTo>
                  <a:pt x="95537" y="347969"/>
                </a:lnTo>
                <a:lnTo>
                  <a:pt x="103789" y="343209"/>
                </a:lnTo>
                <a:lnTo>
                  <a:pt x="112359" y="338766"/>
                </a:lnTo>
                <a:lnTo>
                  <a:pt x="121246" y="334957"/>
                </a:lnTo>
                <a:lnTo>
                  <a:pt x="130133" y="331149"/>
                </a:lnTo>
                <a:lnTo>
                  <a:pt x="139655" y="328292"/>
                </a:lnTo>
                <a:lnTo>
                  <a:pt x="148859" y="325436"/>
                </a:lnTo>
                <a:lnTo>
                  <a:pt x="158699" y="323214"/>
                </a:lnTo>
                <a:lnTo>
                  <a:pt x="168538" y="321310"/>
                </a:lnTo>
                <a:lnTo>
                  <a:pt x="178377" y="320358"/>
                </a:lnTo>
                <a:lnTo>
                  <a:pt x="188216" y="319723"/>
                </a:lnTo>
                <a:lnTo>
                  <a:pt x="198373" y="319088"/>
                </a:lnTo>
                <a:close/>
                <a:moveTo>
                  <a:pt x="2076641" y="106363"/>
                </a:moveTo>
                <a:lnTo>
                  <a:pt x="2082030" y="106363"/>
                </a:lnTo>
                <a:lnTo>
                  <a:pt x="2087102" y="106363"/>
                </a:lnTo>
                <a:lnTo>
                  <a:pt x="2092174" y="106679"/>
                </a:lnTo>
                <a:lnTo>
                  <a:pt x="2097246" y="107313"/>
                </a:lnTo>
                <a:lnTo>
                  <a:pt x="2102318" y="108263"/>
                </a:lnTo>
                <a:lnTo>
                  <a:pt x="2107390" y="109213"/>
                </a:lnTo>
                <a:lnTo>
                  <a:pt x="2112145" y="110797"/>
                </a:lnTo>
                <a:lnTo>
                  <a:pt x="2117217" y="112064"/>
                </a:lnTo>
                <a:lnTo>
                  <a:pt x="2121972" y="113965"/>
                </a:lnTo>
                <a:lnTo>
                  <a:pt x="2126727" y="116182"/>
                </a:lnTo>
                <a:lnTo>
                  <a:pt x="2131482" y="118399"/>
                </a:lnTo>
                <a:lnTo>
                  <a:pt x="2136237" y="120933"/>
                </a:lnTo>
                <a:lnTo>
                  <a:pt x="2140358" y="123784"/>
                </a:lnTo>
                <a:lnTo>
                  <a:pt x="2144796" y="126634"/>
                </a:lnTo>
                <a:lnTo>
                  <a:pt x="2148916" y="130119"/>
                </a:lnTo>
                <a:lnTo>
                  <a:pt x="2153354" y="133603"/>
                </a:lnTo>
                <a:lnTo>
                  <a:pt x="2157158" y="137087"/>
                </a:lnTo>
                <a:lnTo>
                  <a:pt x="2166351" y="146589"/>
                </a:lnTo>
                <a:lnTo>
                  <a:pt x="2169838" y="150707"/>
                </a:lnTo>
                <a:lnTo>
                  <a:pt x="2173642" y="154825"/>
                </a:lnTo>
                <a:lnTo>
                  <a:pt x="2176812" y="158626"/>
                </a:lnTo>
                <a:lnTo>
                  <a:pt x="2179665" y="163060"/>
                </a:lnTo>
                <a:lnTo>
                  <a:pt x="2182835" y="167811"/>
                </a:lnTo>
                <a:lnTo>
                  <a:pt x="2185371" y="172246"/>
                </a:lnTo>
                <a:lnTo>
                  <a:pt x="2187273" y="176997"/>
                </a:lnTo>
                <a:lnTo>
                  <a:pt x="2189492" y="181748"/>
                </a:lnTo>
                <a:lnTo>
                  <a:pt x="2191394" y="186183"/>
                </a:lnTo>
                <a:lnTo>
                  <a:pt x="2192979" y="191567"/>
                </a:lnTo>
                <a:lnTo>
                  <a:pt x="2194247" y="196002"/>
                </a:lnTo>
                <a:lnTo>
                  <a:pt x="2195515" y="201387"/>
                </a:lnTo>
                <a:lnTo>
                  <a:pt x="2196149" y="206454"/>
                </a:lnTo>
                <a:lnTo>
                  <a:pt x="2196783" y="211522"/>
                </a:lnTo>
                <a:lnTo>
                  <a:pt x="2197100" y="216590"/>
                </a:lnTo>
                <a:lnTo>
                  <a:pt x="2197100" y="221658"/>
                </a:lnTo>
                <a:lnTo>
                  <a:pt x="2197100" y="226726"/>
                </a:lnTo>
                <a:lnTo>
                  <a:pt x="2196783" y="231794"/>
                </a:lnTo>
                <a:lnTo>
                  <a:pt x="2196149" y="236862"/>
                </a:lnTo>
                <a:lnTo>
                  <a:pt x="2195515" y="241613"/>
                </a:lnTo>
                <a:lnTo>
                  <a:pt x="2194247" y="246681"/>
                </a:lnTo>
                <a:lnTo>
                  <a:pt x="2192979" y="251749"/>
                </a:lnTo>
                <a:lnTo>
                  <a:pt x="2191394" y="256500"/>
                </a:lnTo>
                <a:lnTo>
                  <a:pt x="2189492" y="261251"/>
                </a:lnTo>
                <a:lnTo>
                  <a:pt x="2187273" y="266319"/>
                </a:lnTo>
                <a:lnTo>
                  <a:pt x="2185371" y="270754"/>
                </a:lnTo>
                <a:lnTo>
                  <a:pt x="2182835" y="275505"/>
                </a:lnTo>
                <a:lnTo>
                  <a:pt x="2179665" y="279623"/>
                </a:lnTo>
                <a:lnTo>
                  <a:pt x="2176812" y="284057"/>
                </a:lnTo>
                <a:lnTo>
                  <a:pt x="2173642" y="288492"/>
                </a:lnTo>
                <a:lnTo>
                  <a:pt x="2169838" y="292609"/>
                </a:lnTo>
                <a:lnTo>
                  <a:pt x="2166351" y="296410"/>
                </a:lnTo>
                <a:lnTo>
                  <a:pt x="1970764" y="491843"/>
                </a:lnTo>
                <a:lnTo>
                  <a:pt x="1967277" y="495010"/>
                </a:lnTo>
                <a:lnTo>
                  <a:pt x="1963473" y="498178"/>
                </a:lnTo>
                <a:lnTo>
                  <a:pt x="1959986" y="500712"/>
                </a:lnTo>
                <a:lnTo>
                  <a:pt x="1956816" y="502612"/>
                </a:lnTo>
                <a:lnTo>
                  <a:pt x="1953329" y="504513"/>
                </a:lnTo>
                <a:lnTo>
                  <a:pt x="1950476" y="505463"/>
                </a:lnTo>
                <a:lnTo>
                  <a:pt x="1947623" y="505780"/>
                </a:lnTo>
                <a:lnTo>
                  <a:pt x="1944771" y="506413"/>
                </a:lnTo>
                <a:lnTo>
                  <a:pt x="1941918" y="505780"/>
                </a:lnTo>
                <a:lnTo>
                  <a:pt x="1939382" y="505463"/>
                </a:lnTo>
                <a:lnTo>
                  <a:pt x="1936846" y="504513"/>
                </a:lnTo>
                <a:lnTo>
                  <a:pt x="1933993" y="502929"/>
                </a:lnTo>
                <a:lnTo>
                  <a:pt x="1931457" y="501662"/>
                </a:lnTo>
                <a:lnTo>
                  <a:pt x="1928921" y="499445"/>
                </a:lnTo>
                <a:lnTo>
                  <a:pt x="1924166" y="494694"/>
                </a:lnTo>
                <a:lnTo>
                  <a:pt x="1919094" y="489309"/>
                </a:lnTo>
                <a:lnTo>
                  <a:pt x="1914022" y="482657"/>
                </a:lnTo>
                <a:lnTo>
                  <a:pt x="1903561" y="467770"/>
                </a:lnTo>
                <a:lnTo>
                  <a:pt x="1897855" y="459852"/>
                </a:lnTo>
                <a:lnTo>
                  <a:pt x="1891515" y="451616"/>
                </a:lnTo>
                <a:lnTo>
                  <a:pt x="1884541" y="443698"/>
                </a:lnTo>
                <a:lnTo>
                  <a:pt x="1877250" y="435779"/>
                </a:lnTo>
                <a:lnTo>
                  <a:pt x="1868057" y="426277"/>
                </a:lnTo>
                <a:lnTo>
                  <a:pt x="1859815" y="418991"/>
                </a:lnTo>
                <a:lnTo>
                  <a:pt x="1851890" y="412023"/>
                </a:lnTo>
                <a:lnTo>
                  <a:pt x="1843966" y="406005"/>
                </a:lnTo>
                <a:lnTo>
                  <a:pt x="1836041" y="399987"/>
                </a:lnTo>
                <a:lnTo>
                  <a:pt x="1820825" y="389217"/>
                </a:lnTo>
                <a:lnTo>
                  <a:pt x="1814485" y="384466"/>
                </a:lnTo>
                <a:lnTo>
                  <a:pt x="1808462" y="379398"/>
                </a:lnTo>
                <a:lnTo>
                  <a:pt x="1804024" y="374647"/>
                </a:lnTo>
                <a:lnTo>
                  <a:pt x="1802122" y="372113"/>
                </a:lnTo>
                <a:lnTo>
                  <a:pt x="1800220" y="369579"/>
                </a:lnTo>
                <a:lnTo>
                  <a:pt x="1798635" y="367045"/>
                </a:lnTo>
                <a:lnTo>
                  <a:pt x="1798001" y="364511"/>
                </a:lnTo>
                <a:lnTo>
                  <a:pt x="1797367" y="361660"/>
                </a:lnTo>
                <a:lnTo>
                  <a:pt x="1797050" y="359126"/>
                </a:lnTo>
                <a:lnTo>
                  <a:pt x="1797367" y="355959"/>
                </a:lnTo>
                <a:lnTo>
                  <a:pt x="1797684" y="353108"/>
                </a:lnTo>
                <a:lnTo>
                  <a:pt x="1798635" y="349941"/>
                </a:lnTo>
                <a:lnTo>
                  <a:pt x="1800220" y="346773"/>
                </a:lnTo>
                <a:lnTo>
                  <a:pt x="1802439" y="343289"/>
                </a:lnTo>
                <a:lnTo>
                  <a:pt x="1804975" y="340122"/>
                </a:lnTo>
                <a:lnTo>
                  <a:pt x="1807828" y="336637"/>
                </a:lnTo>
                <a:lnTo>
                  <a:pt x="1811632" y="332520"/>
                </a:lnTo>
                <a:lnTo>
                  <a:pt x="2006902" y="137087"/>
                </a:lnTo>
                <a:lnTo>
                  <a:pt x="2011023" y="133603"/>
                </a:lnTo>
                <a:lnTo>
                  <a:pt x="2014827" y="130119"/>
                </a:lnTo>
                <a:lnTo>
                  <a:pt x="2019265" y="126634"/>
                </a:lnTo>
                <a:lnTo>
                  <a:pt x="2023703" y="123784"/>
                </a:lnTo>
                <a:lnTo>
                  <a:pt x="2028141" y="120933"/>
                </a:lnTo>
                <a:lnTo>
                  <a:pt x="2032896" y="118399"/>
                </a:lnTo>
                <a:lnTo>
                  <a:pt x="2037017" y="116182"/>
                </a:lnTo>
                <a:lnTo>
                  <a:pt x="2041772" y="113965"/>
                </a:lnTo>
                <a:lnTo>
                  <a:pt x="2046843" y="112064"/>
                </a:lnTo>
                <a:lnTo>
                  <a:pt x="2051598" y="110797"/>
                </a:lnTo>
                <a:lnTo>
                  <a:pt x="2056670" y="109213"/>
                </a:lnTo>
                <a:lnTo>
                  <a:pt x="2061425" y="108263"/>
                </a:lnTo>
                <a:lnTo>
                  <a:pt x="2066497" y="107313"/>
                </a:lnTo>
                <a:lnTo>
                  <a:pt x="2071569" y="106679"/>
                </a:lnTo>
                <a:lnTo>
                  <a:pt x="2076641" y="106363"/>
                </a:lnTo>
                <a:close/>
                <a:moveTo>
                  <a:pt x="2213628" y="19050"/>
                </a:moveTo>
                <a:lnTo>
                  <a:pt x="2219371" y="19369"/>
                </a:lnTo>
                <a:lnTo>
                  <a:pt x="2225751" y="20007"/>
                </a:lnTo>
                <a:lnTo>
                  <a:pt x="2231493" y="21602"/>
                </a:lnTo>
                <a:lnTo>
                  <a:pt x="2237236" y="23516"/>
                </a:lnTo>
                <a:lnTo>
                  <a:pt x="2242978" y="26387"/>
                </a:lnTo>
                <a:lnTo>
                  <a:pt x="2248401" y="29258"/>
                </a:lnTo>
                <a:lnTo>
                  <a:pt x="2253506" y="33087"/>
                </a:lnTo>
                <a:lnTo>
                  <a:pt x="2258291" y="37234"/>
                </a:lnTo>
                <a:lnTo>
                  <a:pt x="2262757" y="42019"/>
                </a:lnTo>
                <a:lnTo>
                  <a:pt x="2266266" y="47123"/>
                </a:lnTo>
                <a:lnTo>
                  <a:pt x="2269457" y="52547"/>
                </a:lnTo>
                <a:lnTo>
                  <a:pt x="2272009" y="58608"/>
                </a:lnTo>
                <a:lnTo>
                  <a:pt x="2273923" y="64350"/>
                </a:lnTo>
                <a:lnTo>
                  <a:pt x="2275518" y="70412"/>
                </a:lnTo>
                <a:lnTo>
                  <a:pt x="2276475" y="76154"/>
                </a:lnTo>
                <a:lnTo>
                  <a:pt x="2276475" y="82216"/>
                </a:lnTo>
                <a:lnTo>
                  <a:pt x="2276475" y="88277"/>
                </a:lnTo>
                <a:lnTo>
                  <a:pt x="2275518" y="94338"/>
                </a:lnTo>
                <a:lnTo>
                  <a:pt x="2273923" y="100400"/>
                </a:lnTo>
                <a:lnTo>
                  <a:pt x="2272009" y="106142"/>
                </a:lnTo>
                <a:lnTo>
                  <a:pt x="2269457" y="111565"/>
                </a:lnTo>
                <a:lnTo>
                  <a:pt x="2266266" y="117308"/>
                </a:lnTo>
                <a:lnTo>
                  <a:pt x="2262757" y="122412"/>
                </a:lnTo>
                <a:lnTo>
                  <a:pt x="2258291" y="126878"/>
                </a:lnTo>
                <a:lnTo>
                  <a:pt x="2241064" y="144105"/>
                </a:lnTo>
                <a:lnTo>
                  <a:pt x="2236598" y="148253"/>
                </a:lnTo>
                <a:lnTo>
                  <a:pt x="2232769" y="150805"/>
                </a:lnTo>
                <a:lnTo>
                  <a:pt x="2230855" y="151443"/>
                </a:lnTo>
                <a:lnTo>
                  <a:pt x="2228941" y="152400"/>
                </a:lnTo>
                <a:lnTo>
                  <a:pt x="2227346" y="152400"/>
                </a:lnTo>
                <a:lnTo>
                  <a:pt x="2225751" y="152400"/>
                </a:lnTo>
                <a:lnTo>
                  <a:pt x="2224156" y="152081"/>
                </a:lnTo>
                <a:lnTo>
                  <a:pt x="2222880" y="151443"/>
                </a:lnTo>
                <a:lnTo>
                  <a:pt x="2220009" y="149848"/>
                </a:lnTo>
                <a:lnTo>
                  <a:pt x="2217456" y="147295"/>
                </a:lnTo>
                <a:lnTo>
                  <a:pt x="2214904" y="143786"/>
                </a:lnTo>
                <a:lnTo>
                  <a:pt x="2212352" y="140277"/>
                </a:lnTo>
                <a:lnTo>
                  <a:pt x="2209800" y="135811"/>
                </a:lnTo>
                <a:lnTo>
                  <a:pt x="2204058" y="126240"/>
                </a:lnTo>
                <a:lnTo>
                  <a:pt x="2201186" y="121455"/>
                </a:lnTo>
                <a:lnTo>
                  <a:pt x="2197358" y="116351"/>
                </a:lnTo>
                <a:lnTo>
                  <a:pt x="2193530" y="111246"/>
                </a:lnTo>
                <a:lnTo>
                  <a:pt x="2189064" y="106461"/>
                </a:lnTo>
                <a:lnTo>
                  <a:pt x="2184278" y="101995"/>
                </a:lnTo>
                <a:lnTo>
                  <a:pt x="2179493" y="98167"/>
                </a:lnTo>
                <a:lnTo>
                  <a:pt x="2174389" y="94657"/>
                </a:lnTo>
                <a:lnTo>
                  <a:pt x="2169285" y="91467"/>
                </a:lnTo>
                <a:lnTo>
                  <a:pt x="2159714" y="85725"/>
                </a:lnTo>
                <a:lnTo>
                  <a:pt x="2155248" y="83173"/>
                </a:lnTo>
                <a:lnTo>
                  <a:pt x="2151739" y="80620"/>
                </a:lnTo>
                <a:lnTo>
                  <a:pt x="2148229" y="78068"/>
                </a:lnTo>
                <a:lnTo>
                  <a:pt x="2145677" y="75516"/>
                </a:lnTo>
                <a:lnTo>
                  <a:pt x="2144082" y="72964"/>
                </a:lnTo>
                <a:lnTo>
                  <a:pt x="2143763" y="71369"/>
                </a:lnTo>
                <a:lnTo>
                  <a:pt x="2143125" y="69774"/>
                </a:lnTo>
                <a:lnTo>
                  <a:pt x="2143125" y="68179"/>
                </a:lnTo>
                <a:lnTo>
                  <a:pt x="2143763" y="66584"/>
                </a:lnTo>
                <a:lnTo>
                  <a:pt x="2144082" y="64669"/>
                </a:lnTo>
                <a:lnTo>
                  <a:pt x="2144720" y="63074"/>
                </a:lnTo>
                <a:lnTo>
                  <a:pt x="2147591" y="59246"/>
                </a:lnTo>
                <a:lnTo>
                  <a:pt x="2151419" y="54780"/>
                </a:lnTo>
                <a:lnTo>
                  <a:pt x="2168647" y="37234"/>
                </a:lnTo>
                <a:lnTo>
                  <a:pt x="2173751" y="33087"/>
                </a:lnTo>
                <a:lnTo>
                  <a:pt x="2178855" y="29258"/>
                </a:lnTo>
                <a:lnTo>
                  <a:pt x="2183959" y="26387"/>
                </a:lnTo>
                <a:lnTo>
                  <a:pt x="2189702" y="23516"/>
                </a:lnTo>
                <a:lnTo>
                  <a:pt x="2195125" y="21602"/>
                </a:lnTo>
                <a:lnTo>
                  <a:pt x="2201506" y="20007"/>
                </a:lnTo>
                <a:lnTo>
                  <a:pt x="2207248" y="19369"/>
                </a:lnTo>
                <a:lnTo>
                  <a:pt x="2213628" y="19050"/>
                </a:lnTo>
                <a:close/>
                <a:moveTo>
                  <a:pt x="1985550" y="0"/>
                </a:moveTo>
                <a:lnTo>
                  <a:pt x="1989686" y="0"/>
                </a:lnTo>
                <a:lnTo>
                  <a:pt x="1993822" y="0"/>
                </a:lnTo>
                <a:lnTo>
                  <a:pt x="1997640" y="634"/>
                </a:lnTo>
                <a:lnTo>
                  <a:pt x="2001776" y="1903"/>
                </a:lnTo>
                <a:lnTo>
                  <a:pt x="2005594" y="2855"/>
                </a:lnTo>
                <a:lnTo>
                  <a:pt x="2009411" y="4759"/>
                </a:lnTo>
                <a:lnTo>
                  <a:pt x="2012911" y="6980"/>
                </a:lnTo>
                <a:lnTo>
                  <a:pt x="2016411" y="9518"/>
                </a:lnTo>
                <a:lnTo>
                  <a:pt x="2019592" y="12374"/>
                </a:lnTo>
                <a:lnTo>
                  <a:pt x="2022456" y="15229"/>
                </a:lnTo>
                <a:lnTo>
                  <a:pt x="2025001" y="19037"/>
                </a:lnTo>
                <a:lnTo>
                  <a:pt x="2026910" y="22210"/>
                </a:lnTo>
                <a:lnTo>
                  <a:pt x="2028819" y="26334"/>
                </a:lnTo>
                <a:lnTo>
                  <a:pt x="2030091" y="29824"/>
                </a:lnTo>
                <a:lnTo>
                  <a:pt x="2031364" y="33949"/>
                </a:lnTo>
                <a:lnTo>
                  <a:pt x="2031682" y="37757"/>
                </a:lnTo>
                <a:lnTo>
                  <a:pt x="2032000" y="41881"/>
                </a:lnTo>
                <a:lnTo>
                  <a:pt x="2031682" y="46006"/>
                </a:lnTo>
                <a:lnTo>
                  <a:pt x="2031046" y="49813"/>
                </a:lnTo>
                <a:lnTo>
                  <a:pt x="2030091" y="53938"/>
                </a:lnTo>
                <a:lnTo>
                  <a:pt x="2028819" y="57745"/>
                </a:lnTo>
                <a:lnTo>
                  <a:pt x="2026910" y="61553"/>
                </a:lnTo>
                <a:lnTo>
                  <a:pt x="2025001" y="65043"/>
                </a:lnTo>
                <a:lnTo>
                  <a:pt x="2022456" y="68533"/>
                </a:lnTo>
                <a:lnTo>
                  <a:pt x="2019592" y="71706"/>
                </a:lnTo>
                <a:lnTo>
                  <a:pt x="1637177" y="453081"/>
                </a:lnTo>
                <a:lnTo>
                  <a:pt x="1633995" y="455937"/>
                </a:lnTo>
                <a:lnTo>
                  <a:pt x="1630814" y="458158"/>
                </a:lnTo>
                <a:lnTo>
                  <a:pt x="1626996" y="460379"/>
                </a:lnTo>
                <a:lnTo>
                  <a:pt x="1623496" y="462283"/>
                </a:lnTo>
                <a:lnTo>
                  <a:pt x="1619360" y="463552"/>
                </a:lnTo>
                <a:lnTo>
                  <a:pt x="1615224" y="464186"/>
                </a:lnTo>
                <a:lnTo>
                  <a:pt x="1611407" y="465138"/>
                </a:lnTo>
                <a:lnTo>
                  <a:pt x="1607271" y="465138"/>
                </a:lnTo>
                <a:lnTo>
                  <a:pt x="1603135" y="465138"/>
                </a:lnTo>
                <a:lnTo>
                  <a:pt x="1599317" y="464186"/>
                </a:lnTo>
                <a:lnTo>
                  <a:pt x="1595181" y="463552"/>
                </a:lnTo>
                <a:lnTo>
                  <a:pt x="1591681" y="462283"/>
                </a:lnTo>
                <a:lnTo>
                  <a:pt x="1587864" y="460379"/>
                </a:lnTo>
                <a:lnTo>
                  <a:pt x="1584364" y="458158"/>
                </a:lnTo>
                <a:lnTo>
                  <a:pt x="1580864" y="455937"/>
                </a:lnTo>
                <a:lnTo>
                  <a:pt x="1577683" y="453081"/>
                </a:lnTo>
                <a:lnTo>
                  <a:pt x="1574819" y="449591"/>
                </a:lnTo>
                <a:lnTo>
                  <a:pt x="1572274" y="446418"/>
                </a:lnTo>
                <a:lnTo>
                  <a:pt x="1570047" y="442928"/>
                </a:lnTo>
                <a:lnTo>
                  <a:pt x="1568138" y="439121"/>
                </a:lnTo>
                <a:lnTo>
                  <a:pt x="1567184" y="435314"/>
                </a:lnTo>
                <a:lnTo>
                  <a:pt x="1565911" y="431189"/>
                </a:lnTo>
                <a:lnTo>
                  <a:pt x="1565275" y="427381"/>
                </a:lnTo>
                <a:lnTo>
                  <a:pt x="1565275" y="423257"/>
                </a:lnTo>
                <a:lnTo>
                  <a:pt x="1565275" y="419132"/>
                </a:lnTo>
                <a:lnTo>
                  <a:pt x="1565911" y="415007"/>
                </a:lnTo>
                <a:lnTo>
                  <a:pt x="1567184" y="411517"/>
                </a:lnTo>
                <a:lnTo>
                  <a:pt x="1568138" y="407393"/>
                </a:lnTo>
                <a:lnTo>
                  <a:pt x="1570047" y="403902"/>
                </a:lnTo>
                <a:lnTo>
                  <a:pt x="1572274" y="400095"/>
                </a:lnTo>
                <a:lnTo>
                  <a:pt x="1574819" y="396922"/>
                </a:lnTo>
                <a:lnTo>
                  <a:pt x="1577683" y="393749"/>
                </a:lnTo>
                <a:lnTo>
                  <a:pt x="1960098" y="12374"/>
                </a:lnTo>
                <a:lnTo>
                  <a:pt x="1962962" y="9518"/>
                </a:lnTo>
                <a:lnTo>
                  <a:pt x="1966779" y="6980"/>
                </a:lnTo>
                <a:lnTo>
                  <a:pt x="1970279" y="4759"/>
                </a:lnTo>
                <a:lnTo>
                  <a:pt x="1974097" y="2855"/>
                </a:lnTo>
                <a:lnTo>
                  <a:pt x="1977596" y="1903"/>
                </a:lnTo>
                <a:lnTo>
                  <a:pt x="1981732" y="634"/>
                </a:lnTo>
                <a:lnTo>
                  <a:pt x="198555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rgbClr val="FFFFFF"/>
              </a:solidFill>
              <a:latin typeface="+mn-lt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 advTm="15738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xit" presetSubtype="4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9" dur="4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to="(#ppt_y)" calcmode="lin" valueType="num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300"/>
                            </p:stCondLst>
                            <p:childTnLst>
                              <p:par>
                                <p:cTn id="2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numSld="999" showWhenStopped="0">
                <p:cTn id="30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</p:childTnLst>
        </p:cTn>
      </p:par>
    </p:tnLst>
    <p:bldLst>
      <p:bldP spid="10" grpId="0" animBg="1"/>
      <p:bldP spid="10" grpId="1" animBg="1"/>
      <p:bldP spid="46" grpId="0" bldLvl="0" autoUpdateAnimBg="0"/>
      <p:bldP spid="47" grpId="0" bldLvl="0" animBg="1" autoUpdateAnimBg="0"/>
      <p:bldP spid="49" grpId="0" bldLvl="0" animBg="1" autoUpdateAnimBg="0"/>
      <p:bldP spid="53" grpId="0" bldLvl="0" autoUpdateAnimBg="0"/>
    </p:bldLst>
  </p:timing>
  <p:extLst mod="1">
    <p:ext uri="{E180D4A7-C9FB-4DFB-919C-405C955672EB}">
      <p14:showEvtLst xmlns:p14="http://schemas.microsoft.com/office/powerpoint/2010/main" xmlns="">
        <p14:playEvt time="0" objId="3"/>
      </p14:showEvtLst>
    </p:ext>
  </p:extLs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Box 3"/>
          <p:cNvSpPr>
            <a:spLocks noChangeArrowheads="1"/>
          </p:cNvSpPr>
          <p:nvPr/>
        </p:nvSpPr>
        <p:spPr bwMode="auto">
          <a:xfrm>
            <a:off x="888439" y="418280"/>
            <a:ext cx="9311223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zh-CN" sz="4000" b="1" dirty="0" smtClean="0"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重要</a:t>
            </a:r>
            <a:r>
              <a:rPr lang="zh-CN" altLang="en-US" sz="4000" b="1" dirty="0" smtClean="0"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内容</a:t>
            </a:r>
            <a:endParaRPr lang="zh-CN" altLang="zh-CN" sz="4000" dirty="0">
              <a:latin typeface="Times New Roman" pitchFamily="18" charset="0"/>
              <a:ea typeface="黑体" pitchFamily="2" charset="-122"/>
              <a:cs typeface="Times New Roman" pitchFamily="18" charset="0"/>
            </a:endParaRPr>
          </a:p>
        </p:txBody>
      </p:sp>
      <p:sp>
        <p:nvSpPr>
          <p:cNvPr id="20" name="Rectangle 5"/>
          <p:cNvSpPr>
            <a:spLocks noChangeArrowheads="1"/>
          </p:cNvSpPr>
          <p:nvPr/>
        </p:nvSpPr>
        <p:spPr bwMode="auto">
          <a:xfrm>
            <a:off x="766614" y="404664"/>
            <a:ext cx="75639" cy="711668"/>
          </a:xfrm>
          <a:prstGeom prst="rect">
            <a:avLst/>
          </a:prstGeom>
          <a:solidFill>
            <a:srgbClr val="C00000"/>
          </a:solidFill>
          <a:ln w="6350" cap="flat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zh-CN" altLang="zh-CN" sz="400">
              <a:solidFill>
                <a:srgbClr val="0C0C0C"/>
              </a:solidFill>
              <a:latin typeface="Times New Roman" pitchFamily="18" charset="0"/>
              <a:ea typeface="Calibri" pitchFamily="34" charset="0"/>
              <a:cs typeface="Times New Roman" pitchFamily="18" charset="0"/>
              <a:sym typeface="Calibri" pitchFamily="34" charset="0"/>
            </a:endParaRPr>
          </a:p>
        </p:txBody>
      </p:sp>
      <p:sp>
        <p:nvSpPr>
          <p:cNvPr id="31" name="TextBox 55"/>
          <p:cNvSpPr>
            <a:spLocks noChangeArrowheads="1"/>
          </p:cNvSpPr>
          <p:nvPr/>
        </p:nvSpPr>
        <p:spPr bwMode="auto">
          <a:xfrm>
            <a:off x="8471470" y="2060848"/>
            <a:ext cx="901423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  <a:sym typeface="微软雅黑" pitchFamily="34" charset="-122"/>
              </a:rPr>
              <a:t>关键字</a:t>
            </a:r>
            <a:endParaRPr lang="zh-CN" altLang="en-US" b="1" i="1" dirty="0">
              <a:solidFill>
                <a:srgbClr val="FFFFFF"/>
              </a:solidFill>
              <a:latin typeface="Times New Roman" pitchFamily="18" charset="0"/>
              <a:cs typeface="Times New Roman" pitchFamily="18" charset="0"/>
              <a:sym typeface="微软雅黑" pitchFamily="34" charset="-122"/>
            </a:endParaRPr>
          </a:p>
        </p:txBody>
      </p:sp>
      <p:sp>
        <p:nvSpPr>
          <p:cNvPr id="74" name="文本框 2"/>
          <p:cNvSpPr>
            <a:spLocks noChangeArrowheads="1"/>
          </p:cNvSpPr>
          <p:nvPr/>
        </p:nvSpPr>
        <p:spPr bwMode="auto">
          <a:xfrm>
            <a:off x="1846734" y="4077072"/>
            <a:ext cx="1008112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4000" b="1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  <a:sym typeface="Arial" pitchFamily="34" charset="0"/>
              </a:rPr>
              <a:t>01</a:t>
            </a:r>
            <a:endParaRPr lang="zh-CN" altLang="en-US" sz="4000" b="1" dirty="0">
              <a:solidFill>
                <a:srgbClr val="FFFFFF"/>
              </a:solidFill>
              <a:latin typeface="Times New Roman" pitchFamily="18" charset="0"/>
              <a:cs typeface="Times New Roman" pitchFamily="18" charset="0"/>
              <a:sym typeface="Arial" pitchFamily="34" charset="0"/>
            </a:endParaRPr>
          </a:p>
        </p:txBody>
      </p:sp>
      <p:sp>
        <p:nvSpPr>
          <p:cNvPr id="75" name="文本框 2"/>
          <p:cNvSpPr>
            <a:spLocks noChangeArrowheads="1"/>
          </p:cNvSpPr>
          <p:nvPr/>
        </p:nvSpPr>
        <p:spPr bwMode="auto">
          <a:xfrm>
            <a:off x="5087094" y="4149080"/>
            <a:ext cx="792088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zh-CN" sz="4000" b="1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  <a:sym typeface="Arial" pitchFamily="34" charset="0"/>
              </a:rPr>
              <a:t>02</a:t>
            </a:r>
            <a:endParaRPr lang="zh-CN" altLang="en-US" sz="4000" b="1" dirty="0">
              <a:solidFill>
                <a:srgbClr val="FFFFFF"/>
              </a:solidFill>
              <a:latin typeface="Times New Roman" pitchFamily="18" charset="0"/>
              <a:cs typeface="Times New Roman" pitchFamily="18" charset="0"/>
              <a:sym typeface="Arial" pitchFamily="34" charset="0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5087094" y="1268760"/>
            <a:ext cx="2016224" cy="1368152"/>
            <a:chOff x="4461623" y="1421604"/>
            <a:chExt cx="1517705" cy="995218"/>
          </a:xfrm>
        </p:grpSpPr>
        <p:grpSp>
          <p:nvGrpSpPr>
            <p:cNvPr id="21" name="组合 21"/>
            <p:cNvGrpSpPr/>
            <p:nvPr/>
          </p:nvGrpSpPr>
          <p:grpSpPr>
            <a:xfrm>
              <a:off x="4461623" y="1421604"/>
              <a:ext cx="1517705" cy="995218"/>
              <a:chOff x="4317206" y="1421605"/>
              <a:chExt cx="1307306" cy="857251"/>
            </a:xfrm>
          </p:grpSpPr>
          <p:sp>
            <p:nvSpPr>
              <p:cNvPr id="29" name="矩形 2"/>
              <p:cNvSpPr/>
              <p:nvPr/>
            </p:nvSpPr>
            <p:spPr>
              <a:xfrm>
                <a:off x="4317206" y="1616869"/>
                <a:ext cx="420206" cy="661987"/>
              </a:xfrm>
              <a:custGeom>
                <a:avLst/>
                <a:gdLst>
                  <a:gd name="connsiteX0" fmla="*/ 0 w 407194"/>
                  <a:gd name="connsiteY0" fmla="*/ 0 h 392906"/>
                  <a:gd name="connsiteX1" fmla="*/ 407194 w 407194"/>
                  <a:gd name="connsiteY1" fmla="*/ 0 h 392906"/>
                  <a:gd name="connsiteX2" fmla="*/ 407194 w 407194"/>
                  <a:gd name="connsiteY2" fmla="*/ 392906 h 392906"/>
                  <a:gd name="connsiteX3" fmla="*/ 0 w 407194"/>
                  <a:gd name="connsiteY3" fmla="*/ 392906 h 392906"/>
                  <a:gd name="connsiteX4" fmla="*/ 0 w 407194"/>
                  <a:gd name="connsiteY4" fmla="*/ 0 h 392906"/>
                  <a:gd name="connsiteX0" fmla="*/ 0 w 407194"/>
                  <a:gd name="connsiteY0" fmla="*/ 0 h 661987"/>
                  <a:gd name="connsiteX1" fmla="*/ 407194 w 407194"/>
                  <a:gd name="connsiteY1" fmla="*/ 0 h 661987"/>
                  <a:gd name="connsiteX2" fmla="*/ 407194 w 407194"/>
                  <a:gd name="connsiteY2" fmla="*/ 661987 h 661987"/>
                  <a:gd name="connsiteX3" fmla="*/ 0 w 407194"/>
                  <a:gd name="connsiteY3" fmla="*/ 392906 h 661987"/>
                  <a:gd name="connsiteX4" fmla="*/ 0 w 407194"/>
                  <a:gd name="connsiteY4" fmla="*/ 0 h 661987"/>
                  <a:gd name="connsiteX0" fmla="*/ 0 w 407194"/>
                  <a:gd name="connsiteY0" fmla="*/ 0 h 661987"/>
                  <a:gd name="connsiteX1" fmla="*/ 397669 w 407194"/>
                  <a:gd name="connsiteY1" fmla="*/ 285750 h 661987"/>
                  <a:gd name="connsiteX2" fmla="*/ 407194 w 407194"/>
                  <a:gd name="connsiteY2" fmla="*/ 661987 h 661987"/>
                  <a:gd name="connsiteX3" fmla="*/ 0 w 407194"/>
                  <a:gd name="connsiteY3" fmla="*/ 392906 h 661987"/>
                  <a:gd name="connsiteX4" fmla="*/ 0 w 407194"/>
                  <a:gd name="connsiteY4" fmla="*/ 0 h 661987"/>
                  <a:gd name="connsiteX0" fmla="*/ 0 w 407194"/>
                  <a:gd name="connsiteY0" fmla="*/ 0 h 661987"/>
                  <a:gd name="connsiteX1" fmla="*/ 397669 w 407194"/>
                  <a:gd name="connsiteY1" fmla="*/ 292894 h 661987"/>
                  <a:gd name="connsiteX2" fmla="*/ 407194 w 407194"/>
                  <a:gd name="connsiteY2" fmla="*/ 661987 h 661987"/>
                  <a:gd name="connsiteX3" fmla="*/ 0 w 407194"/>
                  <a:gd name="connsiteY3" fmla="*/ 392906 h 661987"/>
                  <a:gd name="connsiteX4" fmla="*/ 0 w 407194"/>
                  <a:gd name="connsiteY4" fmla="*/ 0 h 661987"/>
                  <a:gd name="connsiteX0" fmla="*/ 0 w 407194"/>
                  <a:gd name="connsiteY0" fmla="*/ 0 h 661987"/>
                  <a:gd name="connsiteX1" fmla="*/ 400050 w 407194"/>
                  <a:gd name="connsiteY1" fmla="*/ 288132 h 661987"/>
                  <a:gd name="connsiteX2" fmla="*/ 407194 w 407194"/>
                  <a:gd name="connsiteY2" fmla="*/ 661987 h 661987"/>
                  <a:gd name="connsiteX3" fmla="*/ 0 w 407194"/>
                  <a:gd name="connsiteY3" fmla="*/ 392906 h 661987"/>
                  <a:gd name="connsiteX4" fmla="*/ 0 w 407194"/>
                  <a:gd name="connsiteY4" fmla="*/ 0 h 661987"/>
                  <a:gd name="connsiteX0" fmla="*/ 0 w 407194"/>
                  <a:gd name="connsiteY0" fmla="*/ 0 h 661987"/>
                  <a:gd name="connsiteX1" fmla="*/ 404813 w 407194"/>
                  <a:gd name="connsiteY1" fmla="*/ 288132 h 661987"/>
                  <a:gd name="connsiteX2" fmla="*/ 407194 w 407194"/>
                  <a:gd name="connsiteY2" fmla="*/ 661987 h 661987"/>
                  <a:gd name="connsiteX3" fmla="*/ 0 w 407194"/>
                  <a:gd name="connsiteY3" fmla="*/ 392906 h 661987"/>
                  <a:gd name="connsiteX4" fmla="*/ 0 w 407194"/>
                  <a:gd name="connsiteY4" fmla="*/ 0 h 6619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07194" h="661987">
                    <a:moveTo>
                      <a:pt x="0" y="0"/>
                    </a:moveTo>
                    <a:lnTo>
                      <a:pt x="404813" y="288132"/>
                    </a:lnTo>
                    <a:cubicBezTo>
                      <a:pt x="405607" y="412750"/>
                      <a:pt x="406400" y="537369"/>
                      <a:pt x="407194" y="661987"/>
                    </a:cubicBezTo>
                    <a:lnTo>
                      <a:pt x="0" y="39290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tx2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30" name="右箭头 29"/>
              <p:cNvSpPr/>
              <p:nvPr/>
            </p:nvSpPr>
            <p:spPr>
              <a:xfrm>
                <a:off x="4317206" y="1421605"/>
                <a:ext cx="1307306" cy="785813"/>
              </a:xfrm>
              <a:prstGeom prst="rightArrow">
                <a:avLst/>
              </a:prstGeom>
              <a:solidFill>
                <a:srgbClr val="C00000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sp>
          <p:nvSpPr>
            <p:cNvPr id="23" name="TextBox 22"/>
            <p:cNvSpPr txBox="1"/>
            <p:nvPr/>
          </p:nvSpPr>
          <p:spPr>
            <a:xfrm>
              <a:off x="5436096" y="1693079"/>
              <a:ext cx="370685" cy="33582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 smtClean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01</a:t>
              </a:r>
              <a:endParaRPr lang="zh-CN" altLang="en-US" sz="2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8" name="Freeform 11"/>
            <p:cNvSpPr>
              <a:spLocks noChangeAspect="1" noEditPoints="1"/>
            </p:cNvSpPr>
            <p:nvPr/>
          </p:nvSpPr>
          <p:spPr bwMode="auto">
            <a:xfrm>
              <a:off x="4908151" y="1741489"/>
              <a:ext cx="355376" cy="264194"/>
            </a:xfrm>
            <a:custGeom>
              <a:avLst/>
              <a:gdLst>
                <a:gd name="T0" fmla="*/ 55 w 257"/>
                <a:gd name="T1" fmla="*/ 122 h 191"/>
                <a:gd name="T2" fmla="*/ 30 w 257"/>
                <a:gd name="T3" fmla="*/ 107 h 191"/>
                <a:gd name="T4" fmla="*/ 34 w 257"/>
                <a:gd name="T5" fmla="*/ 5 h 191"/>
                <a:gd name="T6" fmla="*/ 220 w 257"/>
                <a:gd name="T7" fmla="*/ 5 h 191"/>
                <a:gd name="T8" fmla="*/ 224 w 257"/>
                <a:gd name="T9" fmla="*/ 107 h 191"/>
                <a:gd name="T10" fmla="*/ 198 w 257"/>
                <a:gd name="T11" fmla="*/ 122 h 191"/>
                <a:gd name="T12" fmla="*/ 257 w 257"/>
                <a:gd name="T13" fmla="*/ 173 h 191"/>
                <a:gd name="T14" fmla="*/ 9 w 257"/>
                <a:gd name="T15" fmla="*/ 191 h 191"/>
                <a:gd name="T16" fmla="*/ 77 w 257"/>
                <a:gd name="T17" fmla="*/ 125 h 191"/>
                <a:gd name="T18" fmla="*/ 77 w 257"/>
                <a:gd name="T19" fmla="*/ 122 h 191"/>
                <a:gd name="T20" fmla="*/ 45 w 257"/>
                <a:gd name="T21" fmla="*/ 15 h 191"/>
                <a:gd name="T22" fmla="*/ 45 w 257"/>
                <a:gd name="T23" fmla="*/ 15 h 191"/>
                <a:gd name="T24" fmla="*/ 45 w 257"/>
                <a:gd name="T25" fmla="*/ 107 h 191"/>
                <a:gd name="T26" fmla="*/ 210 w 257"/>
                <a:gd name="T27" fmla="*/ 107 h 191"/>
                <a:gd name="T28" fmla="*/ 209 w 257"/>
                <a:gd name="T29" fmla="*/ 15 h 191"/>
                <a:gd name="T30" fmla="*/ 34 w 257"/>
                <a:gd name="T31" fmla="*/ 163 h 191"/>
                <a:gd name="T32" fmla="*/ 39 w 257"/>
                <a:gd name="T33" fmla="*/ 155 h 191"/>
                <a:gd name="T34" fmla="*/ 75 w 257"/>
                <a:gd name="T35" fmla="*/ 141 h 191"/>
                <a:gd name="T36" fmla="*/ 192 w 257"/>
                <a:gd name="T37" fmla="*/ 135 h 191"/>
                <a:gd name="T38" fmla="*/ 209 w 257"/>
                <a:gd name="T39" fmla="*/ 135 h 191"/>
                <a:gd name="T40" fmla="*/ 173 w 257"/>
                <a:gd name="T41" fmla="*/ 141 h 191"/>
                <a:gd name="T42" fmla="*/ 171 w 257"/>
                <a:gd name="T43" fmla="*/ 135 h 191"/>
                <a:gd name="T44" fmla="*/ 167 w 257"/>
                <a:gd name="T45" fmla="*/ 141 h 191"/>
                <a:gd name="T46" fmla="*/ 127 w 257"/>
                <a:gd name="T47" fmla="*/ 135 h 191"/>
                <a:gd name="T48" fmla="*/ 144 w 257"/>
                <a:gd name="T49" fmla="*/ 135 h 191"/>
                <a:gd name="T50" fmla="*/ 104 w 257"/>
                <a:gd name="T51" fmla="*/ 141 h 191"/>
                <a:gd name="T52" fmla="*/ 105 w 257"/>
                <a:gd name="T53" fmla="*/ 135 h 191"/>
                <a:gd name="T54" fmla="*/ 99 w 257"/>
                <a:gd name="T55" fmla="*/ 141 h 191"/>
                <a:gd name="T56" fmla="*/ 187 w 257"/>
                <a:gd name="T57" fmla="*/ 144 h 191"/>
                <a:gd name="T58" fmla="*/ 215 w 257"/>
                <a:gd name="T59" fmla="*/ 144 h 191"/>
                <a:gd name="T60" fmla="*/ 165 w 257"/>
                <a:gd name="T61" fmla="*/ 151 h 191"/>
                <a:gd name="T62" fmla="*/ 163 w 257"/>
                <a:gd name="T63" fmla="*/ 144 h 191"/>
                <a:gd name="T64" fmla="*/ 159 w 257"/>
                <a:gd name="T65" fmla="*/ 151 h 191"/>
                <a:gd name="T66" fmla="*/ 116 w 257"/>
                <a:gd name="T67" fmla="*/ 144 h 191"/>
                <a:gd name="T68" fmla="*/ 134 w 257"/>
                <a:gd name="T69" fmla="*/ 144 h 191"/>
                <a:gd name="T70" fmla="*/ 91 w 257"/>
                <a:gd name="T71" fmla="*/ 151 h 191"/>
                <a:gd name="T72" fmla="*/ 92 w 257"/>
                <a:gd name="T73" fmla="*/ 144 h 191"/>
                <a:gd name="T74" fmla="*/ 84 w 257"/>
                <a:gd name="T75" fmla="*/ 151 h 191"/>
                <a:gd name="T76" fmla="*/ 45 w 257"/>
                <a:gd name="T77" fmla="*/ 144 h 191"/>
                <a:gd name="T78" fmla="*/ 63 w 257"/>
                <a:gd name="T79" fmla="*/ 144 h 191"/>
                <a:gd name="T80" fmla="*/ 201 w 257"/>
                <a:gd name="T81" fmla="*/ 163 h 191"/>
                <a:gd name="T82" fmla="*/ 197 w 257"/>
                <a:gd name="T83" fmla="*/ 155 h 191"/>
                <a:gd name="T84" fmla="*/ 194 w 257"/>
                <a:gd name="T85" fmla="*/ 163 h 191"/>
                <a:gd name="T86" fmla="*/ 146 w 257"/>
                <a:gd name="T87" fmla="*/ 155 h 191"/>
                <a:gd name="T88" fmla="*/ 165 w 257"/>
                <a:gd name="T89" fmla="*/ 155 h 191"/>
                <a:gd name="T90" fmla="*/ 120 w 257"/>
                <a:gd name="T91" fmla="*/ 163 h 191"/>
                <a:gd name="T92" fmla="*/ 121 w 257"/>
                <a:gd name="T93" fmla="*/ 155 h 191"/>
                <a:gd name="T94" fmla="*/ 114 w 257"/>
                <a:gd name="T95" fmla="*/ 163 h 191"/>
                <a:gd name="T96" fmla="*/ 70 w 257"/>
                <a:gd name="T97" fmla="*/ 155 h 191"/>
                <a:gd name="T98" fmla="*/ 90 w 257"/>
                <a:gd name="T99" fmla="*/ 155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57" h="191">
                  <a:moveTo>
                    <a:pt x="33" y="125"/>
                  </a:moveTo>
                  <a:cubicBezTo>
                    <a:pt x="55" y="125"/>
                    <a:pt x="55" y="125"/>
                    <a:pt x="55" y="125"/>
                  </a:cubicBezTo>
                  <a:cubicBezTo>
                    <a:pt x="55" y="122"/>
                    <a:pt x="55" y="122"/>
                    <a:pt x="55" y="122"/>
                  </a:cubicBezTo>
                  <a:cubicBezTo>
                    <a:pt x="45" y="122"/>
                    <a:pt x="45" y="122"/>
                    <a:pt x="45" y="122"/>
                  </a:cubicBezTo>
                  <a:cubicBezTo>
                    <a:pt x="41" y="122"/>
                    <a:pt x="37" y="120"/>
                    <a:pt x="34" y="118"/>
                  </a:cubicBezTo>
                  <a:cubicBezTo>
                    <a:pt x="32" y="115"/>
                    <a:pt x="30" y="111"/>
                    <a:pt x="30" y="107"/>
                  </a:cubicBezTo>
                  <a:cubicBezTo>
                    <a:pt x="30" y="15"/>
                    <a:pt x="30" y="15"/>
                    <a:pt x="30" y="15"/>
                  </a:cubicBezTo>
                  <a:cubicBezTo>
                    <a:pt x="30" y="11"/>
                    <a:pt x="32" y="7"/>
                    <a:pt x="34" y="5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7" y="2"/>
                    <a:pt x="41" y="0"/>
                    <a:pt x="45" y="0"/>
                  </a:cubicBezTo>
                  <a:cubicBezTo>
                    <a:pt x="209" y="0"/>
                    <a:pt x="209" y="0"/>
                    <a:pt x="209" y="0"/>
                  </a:cubicBezTo>
                  <a:cubicBezTo>
                    <a:pt x="213" y="0"/>
                    <a:pt x="217" y="2"/>
                    <a:pt x="220" y="5"/>
                  </a:cubicBezTo>
                  <a:cubicBezTo>
                    <a:pt x="220" y="5"/>
                    <a:pt x="220" y="5"/>
                    <a:pt x="220" y="5"/>
                  </a:cubicBezTo>
                  <a:cubicBezTo>
                    <a:pt x="222" y="7"/>
                    <a:pt x="224" y="11"/>
                    <a:pt x="224" y="15"/>
                  </a:cubicBezTo>
                  <a:cubicBezTo>
                    <a:pt x="224" y="107"/>
                    <a:pt x="224" y="107"/>
                    <a:pt x="224" y="107"/>
                  </a:cubicBezTo>
                  <a:cubicBezTo>
                    <a:pt x="224" y="111"/>
                    <a:pt x="222" y="115"/>
                    <a:pt x="220" y="118"/>
                  </a:cubicBezTo>
                  <a:cubicBezTo>
                    <a:pt x="217" y="120"/>
                    <a:pt x="213" y="122"/>
                    <a:pt x="209" y="122"/>
                  </a:cubicBezTo>
                  <a:cubicBezTo>
                    <a:pt x="198" y="122"/>
                    <a:pt x="198" y="122"/>
                    <a:pt x="198" y="122"/>
                  </a:cubicBezTo>
                  <a:cubicBezTo>
                    <a:pt x="198" y="125"/>
                    <a:pt x="198" y="125"/>
                    <a:pt x="198" y="125"/>
                  </a:cubicBezTo>
                  <a:cubicBezTo>
                    <a:pt x="221" y="125"/>
                    <a:pt x="221" y="125"/>
                    <a:pt x="221" y="125"/>
                  </a:cubicBezTo>
                  <a:cubicBezTo>
                    <a:pt x="257" y="173"/>
                    <a:pt x="257" y="173"/>
                    <a:pt x="257" y="173"/>
                  </a:cubicBezTo>
                  <a:cubicBezTo>
                    <a:pt x="256" y="173"/>
                    <a:pt x="256" y="173"/>
                    <a:pt x="256" y="173"/>
                  </a:cubicBezTo>
                  <a:cubicBezTo>
                    <a:pt x="248" y="191"/>
                    <a:pt x="248" y="191"/>
                    <a:pt x="248" y="191"/>
                  </a:cubicBezTo>
                  <a:cubicBezTo>
                    <a:pt x="9" y="191"/>
                    <a:pt x="9" y="191"/>
                    <a:pt x="9" y="191"/>
                  </a:cubicBezTo>
                  <a:cubicBezTo>
                    <a:pt x="0" y="173"/>
                    <a:pt x="0" y="173"/>
                    <a:pt x="0" y="173"/>
                  </a:cubicBezTo>
                  <a:cubicBezTo>
                    <a:pt x="33" y="125"/>
                    <a:pt x="33" y="125"/>
                    <a:pt x="33" y="125"/>
                  </a:cubicBezTo>
                  <a:close/>
                  <a:moveTo>
                    <a:pt x="77" y="125"/>
                  </a:moveTo>
                  <a:cubicBezTo>
                    <a:pt x="176" y="125"/>
                    <a:pt x="176" y="125"/>
                    <a:pt x="176" y="125"/>
                  </a:cubicBezTo>
                  <a:cubicBezTo>
                    <a:pt x="176" y="122"/>
                    <a:pt x="176" y="122"/>
                    <a:pt x="176" y="122"/>
                  </a:cubicBezTo>
                  <a:cubicBezTo>
                    <a:pt x="77" y="122"/>
                    <a:pt x="77" y="122"/>
                    <a:pt x="77" y="122"/>
                  </a:cubicBezTo>
                  <a:cubicBezTo>
                    <a:pt x="77" y="125"/>
                    <a:pt x="77" y="125"/>
                    <a:pt x="77" y="125"/>
                  </a:cubicBezTo>
                  <a:close/>
                  <a:moveTo>
                    <a:pt x="209" y="15"/>
                  </a:moveTo>
                  <a:cubicBezTo>
                    <a:pt x="45" y="15"/>
                    <a:pt x="45" y="15"/>
                    <a:pt x="45" y="15"/>
                  </a:cubicBezTo>
                  <a:cubicBezTo>
                    <a:pt x="45" y="15"/>
                    <a:pt x="45" y="15"/>
                    <a:pt x="45" y="15"/>
                  </a:cubicBezTo>
                  <a:cubicBezTo>
                    <a:pt x="45" y="15"/>
                    <a:pt x="45" y="15"/>
                    <a:pt x="45" y="15"/>
                  </a:cubicBezTo>
                  <a:cubicBezTo>
                    <a:pt x="45" y="15"/>
                    <a:pt x="45" y="15"/>
                    <a:pt x="45" y="15"/>
                  </a:cubicBezTo>
                  <a:cubicBezTo>
                    <a:pt x="45" y="107"/>
                    <a:pt x="45" y="107"/>
                    <a:pt x="45" y="107"/>
                  </a:cubicBezTo>
                  <a:cubicBezTo>
                    <a:pt x="45" y="107"/>
                    <a:pt x="45" y="107"/>
                    <a:pt x="45" y="107"/>
                  </a:cubicBezTo>
                  <a:cubicBezTo>
                    <a:pt x="45" y="107"/>
                    <a:pt x="45" y="107"/>
                    <a:pt x="45" y="107"/>
                  </a:cubicBezTo>
                  <a:cubicBezTo>
                    <a:pt x="209" y="107"/>
                    <a:pt x="209" y="107"/>
                    <a:pt x="209" y="107"/>
                  </a:cubicBezTo>
                  <a:cubicBezTo>
                    <a:pt x="209" y="107"/>
                    <a:pt x="209" y="107"/>
                    <a:pt x="209" y="107"/>
                  </a:cubicBezTo>
                  <a:cubicBezTo>
                    <a:pt x="209" y="107"/>
                    <a:pt x="210" y="107"/>
                    <a:pt x="210" y="107"/>
                  </a:cubicBezTo>
                  <a:cubicBezTo>
                    <a:pt x="210" y="15"/>
                    <a:pt x="210" y="15"/>
                    <a:pt x="210" y="15"/>
                  </a:cubicBezTo>
                  <a:cubicBezTo>
                    <a:pt x="210" y="15"/>
                    <a:pt x="210" y="15"/>
                    <a:pt x="209" y="15"/>
                  </a:cubicBezTo>
                  <a:cubicBezTo>
                    <a:pt x="209" y="15"/>
                    <a:pt x="209" y="15"/>
                    <a:pt x="209" y="15"/>
                  </a:cubicBezTo>
                  <a:cubicBezTo>
                    <a:pt x="209" y="15"/>
                    <a:pt x="209" y="15"/>
                    <a:pt x="209" y="15"/>
                  </a:cubicBezTo>
                  <a:close/>
                  <a:moveTo>
                    <a:pt x="39" y="155"/>
                  </a:moveTo>
                  <a:cubicBezTo>
                    <a:pt x="37" y="158"/>
                    <a:pt x="35" y="160"/>
                    <a:pt x="34" y="163"/>
                  </a:cubicBezTo>
                  <a:cubicBezTo>
                    <a:pt x="42" y="163"/>
                    <a:pt x="51" y="163"/>
                    <a:pt x="60" y="163"/>
                  </a:cubicBezTo>
                  <a:cubicBezTo>
                    <a:pt x="61" y="160"/>
                    <a:pt x="62" y="158"/>
                    <a:pt x="63" y="155"/>
                  </a:cubicBezTo>
                  <a:cubicBezTo>
                    <a:pt x="55" y="155"/>
                    <a:pt x="47" y="155"/>
                    <a:pt x="39" y="155"/>
                  </a:cubicBezTo>
                  <a:close/>
                  <a:moveTo>
                    <a:pt x="51" y="135"/>
                  </a:moveTo>
                  <a:cubicBezTo>
                    <a:pt x="50" y="137"/>
                    <a:pt x="49" y="139"/>
                    <a:pt x="48" y="141"/>
                  </a:cubicBezTo>
                  <a:cubicBezTo>
                    <a:pt x="57" y="141"/>
                    <a:pt x="66" y="141"/>
                    <a:pt x="75" y="141"/>
                  </a:cubicBezTo>
                  <a:cubicBezTo>
                    <a:pt x="76" y="139"/>
                    <a:pt x="77" y="137"/>
                    <a:pt x="78" y="135"/>
                  </a:cubicBezTo>
                  <a:cubicBezTo>
                    <a:pt x="69" y="135"/>
                    <a:pt x="60" y="135"/>
                    <a:pt x="51" y="135"/>
                  </a:cubicBezTo>
                  <a:close/>
                  <a:moveTo>
                    <a:pt x="192" y="135"/>
                  </a:moveTo>
                  <a:cubicBezTo>
                    <a:pt x="193" y="137"/>
                    <a:pt x="194" y="139"/>
                    <a:pt x="195" y="141"/>
                  </a:cubicBezTo>
                  <a:cubicBezTo>
                    <a:pt x="201" y="141"/>
                    <a:pt x="207" y="141"/>
                    <a:pt x="213" y="141"/>
                  </a:cubicBezTo>
                  <a:cubicBezTo>
                    <a:pt x="212" y="139"/>
                    <a:pt x="210" y="137"/>
                    <a:pt x="209" y="135"/>
                  </a:cubicBezTo>
                  <a:cubicBezTo>
                    <a:pt x="204" y="135"/>
                    <a:pt x="198" y="135"/>
                    <a:pt x="192" y="135"/>
                  </a:cubicBezTo>
                  <a:close/>
                  <a:moveTo>
                    <a:pt x="171" y="135"/>
                  </a:moveTo>
                  <a:cubicBezTo>
                    <a:pt x="171" y="137"/>
                    <a:pt x="172" y="139"/>
                    <a:pt x="173" y="141"/>
                  </a:cubicBezTo>
                  <a:cubicBezTo>
                    <a:pt x="179" y="141"/>
                    <a:pt x="184" y="141"/>
                    <a:pt x="190" y="141"/>
                  </a:cubicBezTo>
                  <a:cubicBezTo>
                    <a:pt x="189" y="139"/>
                    <a:pt x="188" y="137"/>
                    <a:pt x="187" y="135"/>
                  </a:cubicBezTo>
                  <a:cubicBezTo>
                    <a:pt x="182" y="135"/>
                    <a:pt x="176" y="135"/>
                    <a:pt x="171" y="135"/>
                  </a:cubicBezTo>
                  <a:close/>
                  <a:moveTo>
                    <a:pt x="149" y="135"/>
                  </a:moveTo>
                  <a:cubicBezTo>
                    <a:pt x="149" y="137"/>
                    <a:pt x="149" y="139"/>
                    <a:pt x="150" y="141"/>
                  </a:cubicBezTo>
                  <a:cubicBezTo>
                    <a:pt x="155" y="141"/>
                    <a:pt x="161" y="141"/>
                    <a:pt x="167" y="141"/>
                  </a:cubicBezTo>
                  <a:cubicBezTo>
                    <a:pt x="167" y="139"/>
                    <a:pt x="166" y="137"/>
                    <a:pt x="165" y="135"/>
                  </a:cubicBezTo>
                  <a:cubicBezTo>
                    <a:pt x="160" y="135"/>
                    <a:pt x="154" y="135"/>
                    <a:pt x="149" y="135"/>
                  </a:cubicBezTo>
                  <a:close/>
                  <a:moveTo>
                    <a:pt x="127" y="135"/>
                  </a:moveTo>
                  <a:cubicBezTo>
                    <a:pt x="127" y="137"/>
                    <a:pt x="127" y="139"/>
                    <a:pt x="127" y="141"/>
                  </a:cubicBezTo>
                  <a:cubicBezTo>
                    <a:pt x="133" y="141"/>
                    <a:pt x="139" y="141"/>
                    <a:pt x="144" y="141"/>
                  </a:cubicBezTo>
                  <a:cubicBezTo>
                    <a:pt x="144" y="139"/>
                    <a:pt x="144" y="137"/>
                    <a:pt x="144" y="135"/>
                  </a:cubicBezTo>
                  <a:cubicBezTo>
                    <a:pt x="138" y="135"/>
                    <a:pt x="133" y="135"/>
                    <a:pt x="127" y="135"/>
                  </a:cubicBezTo>
                  <a:close/>
                  <a:moveTo>
                    <a:pt x="105" y="135"/>
                  </a:moveTo>
                  <a:cubicBezTo>
                    <a:pt x="105" y="137"/>
                    <a:pt x="104" y="139"/>
                    <a:pt x="104" y="141"/>
                  </a:cubicBezTo>
                  <a:cubicBezTo>
                    <a:pt x="110" y="141"/>
                    <a:pt x="115" y="141"/>
                    <a:pt x="121" y="141"/>
                  </a:cubicBezTo>
                  <a:cubicBezTo>
                    <a:pt x="121" y="139"/>
                    <a:pt x="122" y="137"/>
                    <a:pt x="122" y="135"/>
                  </a:cubicBezTo>
                  <a:cubicBezTo>
                    <a:pt x="116" y="135"/>
                    <a:pt x="111" y="135"/>
                    <a:pt x="105" y="135"/>
                  </a:cubicBezTo>
                  <a:close/>
                  <a:moveTo>
                    <a:pt x="83" y="135"/>
                  </a:moveTo>
                  <a:cubicBezTo>
                    <a:pt x="83" y="137"/>
                    <a:pt x="82" y="139"/>
                    <a:pt x="81" y="141"/>
                  </a:cubicBezTo>
                  <a:cubicBezTo>
                    <a:pt x="87" y="141"/>
                    <a:pt x="93" y="141"/>
                    <a:pt x="99" y="141"/>
                  </a:cubicBezTo>
                  <a:cubicBezTo>
                    <a:pt x="99" y="139"/>
                    <a:pt x="100" y="137"/>
                    <a:pt x="100" y="135"/>
                  </a:cubicBezTo>
                  <a:cubicBezTo>
                    <a:pt x="94" y="135"/>
                    <a:pt x="89" y="135"/>
                    <a:pt x="83" y="135"/>
                  </a:cubicBezTo>
                  <a:close/>
                  <a:moveTo>
                    <a:pt x="187" y="144"/>
                  </a:moveTo>
                  <a:cubicBezTo>
                    <a:pt x="188" y="146"/>
                    <a:pt x="189" y="149"/>
                    <a:pt x="190" y="151"/>
                  </a:cubicBezTo>
                  <a:cubicBezTo>
                    <a:pt x="200" y="151"/>
                    <a:pt x="209" y="151"/>
                    <a:pt x="219" y="151"/>
                  </a:cubicBezTo>
                  <a:cubicBezTo>
                    <a:pt x="218" y="149"/>
                    <a:pt x="216" y="146"/>
                    <a:pt x="215" y="144"/>
                  </a:cubicBezTo>
                  <a:cubicBezTo>
                    <a:pt x="205" y="144"/>
                    <a:pt x="196" y="144"/>
                    <a:pt x="187" y="144"/>
                  </a:cubicBezTo>
                  <a:close/>
                  <a:moveTo>
                    <a:pt x="163" y="144"/>
                  </a:moveTo>
                  <a:cubicBezTo>
                    <a:pt x="163" y="146"/>
                    <a:pt x="164" y="149"/>
                    <a:pt x="165" y="151"/>
                  </a:cubicBezTo>
                  <a:cubicBezTo>
                    <a:pt x="171" y="151"/>
                    <a:pt x="177" y="151"/>
                    <a:pt x="183" y="151"/>
                  </a:cubicBezTo>
                  <a:cubicBezTo>
                    <a:pt x="183" y="149"/>
                    <a:pt x="182" y="146"/>
                    <a:pt x="181" y="144"/>
                  </a:cubicBezTo>
                  <a:cubicBezTo>
                    <a:pt x="175" y="144"/>
                    <a:pt x="169" y="144"/>
                    <a:pt x="163" y="144"/>
                  </a:cubicBezTo>
                  <a:close/>
                  <a:moveTo>
                    <a:pt x="139" y="144"/>
                  </a:moveTo>
                  <a:cubicBezTo>
                    <a:pt x="140" y="146"/>
                    <a:pt x="140" y="149"/>
                    <a:pt x="140" y="151"/>
                  </a:cubicBezTo>
                  <a:cubicBezTo>
                    <a:pt x="146" y="151"/>
                    <a:pt x="153" y="151"/>
                    <a:pt x="159" y="151"/>
                  </a:cubicBezTo>
                  <a:cubicBezTo>
                    <a:pt x="158" y="149"/>
                    <a:pt x="158" y="146"/>
                    <a:pt x="157" y="144"/>
                  </a:cubicBezTo>
                  <a:cubicBezTo>
                    <a:pt x="151" y="144"/>
                    <a:pt x="145" y="144"/>
                    <a:pt x="139" y="144"/>
                  </a:cubicBezTo>
                  <a:close/>
                  <a:moveTo>
                    <a:pt x="116" y="144"/>
                  </a:moveTo>
                  <a:cubicBezTo>
                    <a:pt x="116" y="146"/>
                    <a:pt x="115" y="149"/>
                    <a:pt x="115" y="151"/>
                  </a:cubicBezTo>
                  <a:cubicBezTo>
                    <a:pt x="121" y="151"/>
                    <a:pt x="128" y="151"/>
                    <a:pt x="134" y="151"/>
                  </a:cubicBezTo>
                  <a:cubicBezTo>
                    <a:pt x="134" y="149"/>
                    <a:pt x="134" y="146"/>
                    <a:pt x="134" y="144"/>
                  </a:cubicBezTo>
                  <a:cubicBezTo>
                    <a:pt x="128" y="144"/>
                    <a:pt x="122" y="144"/>
                    <a:pt x="116" y="144"/>
                  </a:cubicBezTo>
                  <a:close/>
                  <a:moveTo>
                    <a:pt x="92" y="144"/>
                  </a:moveTo>
                  <a:cubicBezTo>
                    <a:pt x="92" y="146"/>
                    <a:pt x="91" y="149"/>
                    <a:pt x="91" y="151"/>
                  </a:cubicBezTo>
                  <a:cubicBezTo>
                    <a:pt x="97" y="151"/>
                    <a:pt x="103" y="151"/>
                    <a:pt x="109" y="151"/>
                  </a:cubicBezTo>
                  <a:cubicBezTo>
                    <a:pt x="110" y="149"/>
                    <a:pt x="110" y="146"/>
                    <a:pt x="110" y="144"/>
                  </a:cubicBezTo>
                  <a:cubicBezTo>
                    <a:pt x="104" y="144"/>
                    <a:pt x="98" y="144"/>
                    <a:pt x="92" y="144"/>
                  </a:cubicBezTo>
                  <a:close/>
                  <a:moveTo>
                    <a:pt x="69" y="144"/>
                  </a:moveTo>
                  <a:cubicBezTo>
                    <a:pt x="68" y="146"/>
                    <a:pt x="67" y="149"/>
                    <a:pt x="66" y="151"/>
                  </a:cubicBezTo>
                  <a:cubicBezTo>
                    <a:pt x="72" y="151"/>
                    <a:pt x="78" y="151"/>
                    <a:pt x="84" y="151"/>
                  </a:cubicBezTo>
                  <a:cubicBezTo>
                    <a:pt x="85" y="149"/>
                    <a:pt x="86" y="146"/>
                    <a:pt x="87" y="144"/>
                  </a:cubicBezTo>
                  <a:cubicBezTo>
                    <a:pt x="81" y="144"/>
                    <a:pt x="75" y="144"/>
                    <a:pt x="69" y="144"/>
                  </a:cubicBezTo>
                  <a:close/>
                  <a:moveTo>
                    <a:pt x="45" y="144"/>
                  </a:moveTo>
                  <a:cubicBezTo>
                    <a:pt x="44" y="146"/>
                    <a:pt x="43" y="149"/>
                    <a:pt x="41" y="151"/>
                  </a:cubicBezTo>
                  <a:cubicBezTo>
                    <a:pt x="47" y="151"/>
                    <a:pt x="54" y="151"/>
                    <a:pt x="60" y="151"/>
                  </a:cubicBezTo>
                  <a:cubicBezTo>
                    <a:pt x="61" y="149"/>
                    <a:pt x="62" y="146"/>
                    <a:pt x="63" y="144"/>
                  </a:cubicBezTo>
                  <a:cubicBezTo>
                    <a:pt x="57" y="144"/>
                    <a:pt x="51" y="144"/>
                    <a:pt x="45" y="144"/>
                  </a:cubicBezTo>
                  <a:close/>
                  <a:moveTo>
                    <a:pt x="197" y="155"/>
                  </a:moveTo>
                  <a:cubicBezTo>
                    <a:pt x="198" y="158"/>
                    <a:pt x="199" y="160"/>
                    <a:pt x="201" y="163"/>
                  </a:cubicBezTo>
                  <a:cubicBezTo>
                    <a:pt x="209" y="163"/>
                    <a:pt x="218" y="163"/>
                    <a:pt x="227" y="163"/>
                  </a:cubicBezTo>
                  <a:cubicBezTo>
                    <a:pt x="225" y="160"/>
                    <a:pt x="223" y="158"/>
                    <a:pt x="222" y="155"/>
                  </a:cubicBezTo>
                  <a:cubicBezTo>
                    <a:pt x="213" y="155"/>
                    <a:pt x="205" y="155"/>
                    <a:pt x="197" y="155"/>
                  </a:cubicBezTo>
                  <a:close/>
                  <a:moveTo>
                    <a:pt x="171" y="155"/>
                  </a:moveTo>
                  <a:cubicBezTo>
                    <a:pt x="172" y="158"/>
                    <a:pt x="173" y="160"/>
                    <a:pt x="174" y="163"/>
                  </a:cubicBezTo>
                  <a:cubicBezTo>
                    <a:pt x="180" y="163"/>
                    <a:pt x="187" y="163"/>
                    <a:pt x="194" y="163"/>
                  </a:cubicBezTo>
                  <a:cubicBezTo>
                    <a:pt x="193" y="160"/>
                    <a:pt x="192" y="158"/>
                    <a:pt x="191" y="155"/>
                  </a:cubicBezTo>
                  <a:cubicBezTo>
                    <a:pt x="184" y="155"/>
                    <a:pt x="178" y="155"/>
                    <a:pt x="171" y="155"/>
                  </a:cubicBezTo>
                  <a:close/>
                  <a:moveTo>
                    <a:pt x="146" y="155"/>
                  </a:moveTo>
                  <a:cubicBezTo>
                    <a:pt x="146" y="158"/>
                    <a:pt x="147" y="160"/>
                    <a:pt x="147" y="163"/>
                  </a:cubicBezTo>
                  <a:cubicBezTo>
                    <a:pt x="154" y="163"/>
                    <a:pt x="161" y="163"/>
                    <a:pt x="168" y="163"/>
                  </a:cubicBezTo>
                  <a:cubicBezTo>
                    <a:pt x="167" y="160"/>
                    <a:pt x="166" y="158"/>
                    <a:pt x="165" y="155"/>
                  </a:cubicBezTo>
                  <a:cubicBezTo>
                    <a:pt x="159" y="155"/>
                    <a:pt x="153" y="155"/>
                    <a:pt x="146" y="155"/>
                  </a:cubicBezTo>
                  <a:close/>
                  <a:moveTo>
                    <a:pt x="121" y="155"/>
                  </a:moveTo>
                  <a:cubicBezTo>
                    <a:pt x="121" y="158"/>
                    <a:pt x="121" y="160"/>
                    <a:pt x="120" y="163"/>
                  </a:cubicBezTo>
                  <a:cubicBezTo>
                    <a:pt x="127" y="163"/>
                    <a:pt x="134" y="163"/>
                    <a:pt x="141" y="163"/>
                  </a:cubicBezTo>
                  <a:cubicBezTo>
                    <a:pt x="141" y="160"/>
                    <a:pt x="141" y="158"/>
                    <a:pt x="140" y="155"/>
                  </a:cubicBezTo>
                  <a:cubicBezTo>
                    <a:pt x="134" y="155"/>
                    <a:pt x="127" y="155"/>
                    <a:pt x="121" y="155"/>
                  </a:cubicBezTo>
                  <a:close/>
                  <a:moveTo>
                    <a:pt x="95" y="155"/>
                  </a:moveTo>
                  <a:cubicBezTo>
                    <a:pt x="95" y="158"/>
                    <a:pt x="94" y="160"/>
                    <a:pt x="93" y="163"/>
                  </a:cubicBezTo>
                  <a:cubicBezTo>
                    <a:pt x="100" y="163"/>
                    <a:pt x="107" y="163"/>
                    <a:pt x="114" y="163"/>
                  </a:cubicBezTo>
                  <a:cubicBezTo>
                    <a:pt x="114" y="160"/>
                    <a:pt x="114" y="158"/>
                    <a:pt x="115" y="155"/>
                  </a:cubicBezTo>
                  <a:cubicBezTo>
                    <a:pt x="108" y="155"/>
                    <a:pt x="102" y="155"/>
                    <a:pt x="95" y="155"/>
                  </a:cubicBezTo>
                  <a:close/>
                  <a:moveTo>
                    <a:pt x="70" y="155"/>
                  </a:moveTo>
                  <a:cubicBezTo>
                    <a:pt x="69" y="158"/>
                    <a:pt x="68" y="160"/>
                    <a:pt x="67" y="163"/>
                  </a:cubicBezTo>
                  <a:cubicBezTo>
                    <a:pt x="74" y="163"/>
                    <a:pt x="81" y="163"/>
                    <a:pt x="87" y="163"/>
                  </a:cubicBezTo>
                  <a:cubicBezTo>
                    <a:pt x="88" y="160"/>
                    <a:pt x="89" y="158"/>
                    <a:pt x="90" y="155"/>
                  </a:cubicBezTo>
                  <a:cubicBezTo>
                    <a:pt x="83" y="155"/>
                    <a:pt x="77" y="155"/>
                    <a:pt x="70" y="15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3934966" y="2564904"/>
            <a:ext cx="2165777" cy="1296144"/>
            <a:chOff x="3419871" y="2171675"/>
            <a:chExt cx="1517705" cy="995218"/>
          </a:xfrm>
        </p:grpSpPr>
        <p:grpSp>
          <p:nvGrpSpPr>
            <p:cNvPr id="33" name="组合 15"/>
            <p:cNvGrpSpPr/>
            <p:nvPr/>
          </p:nvGrpSpPr>
          <p:grpSpPr>
            <a:xfrm flipH="1" flipV="1">
              <a:off x="3419871" y="2171675"/>
              <a:ext cx="1517705" cy="995218"/>
              <a:chOff x="4317206" y="1421605"/>
              <a:chExt cx="1307306" cy="857251"/>
            </a:xfrm>
          </p:grpSpPr>
          <p:sp>
            <p:nvSpPr>
              <p:cNvPr id="36" name="矩形 2"/>
              <p:cNvSpPr/>
              <p:nvPr/>
            </p:nvSpPr>
            <p:spPr>
              <a:xfrm>
                <a:off x="4317206" y="1616869"/>
                <a:ext cx="407194" cy="661987"/>
              </a:xfrm>
              <a:custGeom>
                <a:avLst/>
                <a:gdLst>
                  <a:gd name="connsiteX0" fmla="*/ 0 w 407194"/>
                  <a:gd name="connsiteY0" fmla="*/ 0 h 392906"/>
                  <a:gd name="connsiteX1" fmla="*/ 407194 w 407194"/>
                  <a:gd name="connsiteY1" fmla="*/ 0 h 392906"/>
                  <a:gd name="connsiteX2" fmla="*/ 407194 w 407194"/>
                  <a:gd name="connsiteY2" fmla="*/ 392906 h 392906"/>
                  <a:gd name="connsiteX3" fmla="*/ 0 w 407194"/>
                  <a:gd name="connsiteY3" fmla="*/ 392906 h 392906"/>
                  <a:gd name="connsiteX4" fmla="*/ 0 w 407194"/>
                  <a:gd name="connsiteY4" fmla="*/ 0 h 392906"/>
                  <a:gd name="connsiteX0" fmla="*/ 0 w 407194"/>
                  <a:gd name="connsiteY0" fmla="*/ 0 h 661987"/>
                  <a:gd name="connsiteX1" fmla="*/ 407194 w 407194"/>
                  <a:gd name="connsiteY1" fmla="*/ 0 h 661987"/>
                  <a:gd name="connsiteX2" fmla="*/ 407194 w 407194"/>
                  <a:gd name="connsiteY2" fmla="*/ 661987 h 661987"/>
                  <a:gd name="connsiteX3" fmla="*/ 0 w 407194"/>
                  <a:gd name="connsiteY3" fmla="*/ 392906 h 661987"/>
                  <a:gd name="connsiteX4" fmla="*/ 0 w 407194"/>
                  <a:gd name="connsiteY4" fmla="*/ 0 h 661987"/>
                  <a:gd name="connsiteX0" fmla="*/ 0 w 407194"/>
                  <a:gd name="connsiteY0" fmla="*/ 0 h 661987"/>
                  <a:gd name="connsiteX1" fmla="*/ 397669 w 407194"/>
                  <a:gd name="connsiteY1" fmla="*/ 285750 h 661987"/>
                  <a:gd name="connsiteX2" fmla="*/ 407194 w 407194"/>
                  <a:gd name="connsiteY2" fmla="*/ 661987 h 661987"/>
                  <a:gd name="connsiteX3" fmla="*/ 0 w 407194"/>
                  <a:gd name="connsiteY3" fmla="*/ 392906 h 661987"/>
                  <a:gd name="connsiteX4" fmla="*/ 0 w 407194"/>
                  <a:gd name="connsiteY4" fmla="*/ 0 h 661987"/>
                  <a:gd name="connsiteX0" fmla="*/ 0 w 407194"/>
                  <a:gd name="connsiteY0" fmla="*/ 0 h 661987"/>
                  <a:gd name="connsiteX1" fmla="*/ 397669 w 407194"/>
                  <a:gd name="connsiteY1" fmla="*/ 292894 h 661987"/>
                  <a:gd name="connsiteX2" fmla="*/ 407194 w 407194"/>
                  <a:gd name="connsiteY2" fmla="*/ 661987 h 661987"/>
                  <a:gd name="connsiteX3" fmla="*/ 0 w 407194"/>
                  <a:gd name="connsiteY3" fmla="*/ 392906 h 661987"/>
                  <a:gd name="connsiteX4" fmla="*/ 0 w 407194"/>
                  <a:gd name="connsiteY4" fmla="*/ 0 h 661987"/>
                  <a:gd name="connsiteX0" fmla="*/ 0 w 407194"/>
                  <a:gd name="connsiteY0" fmla="*/ 0 h 661987"/>
                  <a:gd name="connsiteX1" fmla="*/ 400050 w 407194"/>
                  <a:gd name="connsiteY1" fmla="*/ 288132 h 661987"/>
                  <a:gd name="connsiteX2" fmla="*/ 407194 w 407194"/>
                  <a:gd name="connsiteY2" fmla="*/ 661987 h 661987"/>
                  <a:gd name="connsiteX3" fmla="*/ 0 w 407194"/>
                  <a:gd name="connsiteY3" fmla="*/ 392906 h 661987"/>
                  <a:gd name="connsiteX4" fmla="*/ 0 w 407194"/>
                  <a:gd name="connsiteY4" fmla="*/ 0 h 661987"/>
                  <a:gd name="connsiteX0" fmla="*/ 0 w 407194"/>
                  <a:gd name="connsiteY0" fmla="*/ 0 h 661987"/>
                  <a:gd name="connsiteX1" fmla="*/ 404813 w 407194"/>
                  <a:gd name="connsiteY1" fmla="*/ 288132 h 661987"/>
                  <a:gd name="connsiteX2" fmla="*/ 407194 w 407194"/>
                  <a:gd name="connsiteY2" fmla="*/ 661987 h 661987"/>
                  <a:gd name="connsiteX3" fmla="*/ 0 w 407194"/>
                  <a:gd name="connsiteY3" fmla="*/ 392906 h 661987"/>
                  <a:gd name="connsiteX4" fmla="*/ 0 w 407194"/>
                  <a:gd name="connsiteY4" fmla="*/ 0 h 6619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07194" h="661987">
                    <a:moveTo>
                      <a:pt x="0" y="0"/>
                    </a:moveTo>
                    <a:lnTo>
                      <a:pt x="404813" y="288132"/>
                    </a:lnTo>
                    <a:cubicBezTo>
                      <a:pt x="405607" y="412750"/>
                      <a:pt x="406400" y="537369"/>
                      <a:pt x="407194" y="661987"/>
                    </a:cubicBezTo>
                    <a:lnTo>
                      <a:pt x="0" y="39290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37" name="右箭头 36"/>
              <p:cNvSpPr/>
              <p:nvPr/>
            </p:nvSpPr>
            <p:spPr>
              <a:xfrm>
                <a:off x="4317206" y="1421605"/>
                <a:ext cx="1307306" cy="785813"/>
              </a:xfrm>
              <a:prstGeom prst="rightArrow">
                <a:avLst/>
              </a:prstGeom>
              <a:solidFill>
                <a:schemeClr val="accent1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sp>
          <p:nvSpPr>
            <p:cNvPr id="34" name="Freeform 42"/>
            <p:cNvSpPr>
              <a:spLocks noChangeAspect="1" noEditPoints="1"/>
            </p:cNvSpPr>
            <p:nvPr/>
          </p:nvSpPr>
          <p:spPr bwMode="auto">
            <a:xfrm>
              <a:off x="4211960" y="2559371"/>
              <a:ext cx="234835" cy="300411"/>
            </a:xfrm>
            <a:custGeom>
              <a:avLst/>
              <a:gdLst>
                <a:gd name="T0" fmla="*/ 49 w 224"/>
                <a:gd name="T1" fmla="*/ 93 h 287"/>
                <a:gd name="T2" fmla="*/ 54 w 224"/>
                <a:gd name="T3" fmla="*/ 281 h 287"/>
                <a:gd name="T4" fmla="*/ 21 w 224"/>
                <a:gd name="T5" fmla="*/ 279 h 287"/>
                <a:gd name="T6" fmla="*/ 0 w 224"/>
                <a:gd name="T7" fmla="*/ 254 h 287"/>
                <a:gd name="T8" fmla="*/ 12 w 224"/>
                <a:gd name="T9" fmla="*/ 70 h 287"/>
                <a:gd name="T10" fmla="*/ 171 w 224"/>
                <a:gd name="T11" fmla="*/ 217 h 287"/>
                <a:gd name="T12" fmla="*/ 190 w 224"/>
                <a:gd name="T13" fmla="*/ 166 h 287"/>
                <a:gd name="T14" fmla="*/ 185 w 224"/>
                <a:gd name="T15" fmla="*/ 183 h 287"/>
                <a:gd name="T16" fmla="*/ 181 w 224"/>
                <a:gd name="T17" fmla="*/ 188 h 287"/>
                <a:gd name="T18" fmla="*/ 161 w 224"/>
                <a:gd name="T19" fmla="*/ 188 h 287"/>
                <a:gd name="T20" fmla="*/ 156 w 224"/>
                <a:gd name="T21" fmla="*/ 183 h 287"/>
                <a:gd name="T22" fmla="*/ 192 w 224"/>
                <a:gd name="T23" fmla="*/ 137 h 287"/>
                <a:gd name="T24" fmla="*/ 193 w 224"/>
                <a:gd name="T25" fmla="*/ 138 h 287"/>
                <a:gd name="T26" fmla="*/ 196 w 224"/>
                <a:gd name="T27" fmla="*/ 139 h 287"/>
                <a:gd name="T28" fmla="*/ 197 w 224"/>
                <a:gd name="T29" fmla="*/ 139 h 287"/>
                <a:gd name="T30" fmla="*/ 198 w 224"/>
                <a:gd name="T31" fmla="*/ 140 h 287"/>
                <a:gd name="T32" fmla="*/ 199 w 224"/>
                <a:gd name="T33" fmla="*/ 141 h 287"/>
                <a:gd name="T34" fmla="*/ 200 w 224"/>
                <a:gd name="T35" fmla="*/ 142 h 287"/>
                <a:gd name="T36" fmla="*/ 202 w 224"/>
                <a:gd name="T37" fmla="*/ 143 h 287"/>
                <a:gd name="T38" fmla="*/ 203 w 224"/>
                <a:gd name="T39" fmla="*/ 144 h 287"/>
                <a:gd name="T40" fmla="*/ 204 w 224"/>
                <a:gd name="T41" fmla="*/ 145 h 287"/>
                <a:gd name="T42" fmla="*/ 205 w 224"/>
                <a:gd name="T43" fmla="*/ 146 h 287"/>
                <a:gd name="T44" fmla="*/ 219 w 224"/>
                <a:gd name="T45" fmla="*/ 185 h 287"/>
                <a:gd name="T46" fmla="*/ 219 w 224"/>
                <a:gd name="T47" fmla="*/ 250 h 287"/>
                <a:gd name="T48" fmla="*/ 124 w 224"/>
                <a:gd name="T49" fmla="*/ 178 h 287"/>
                <a:gd name="T50" fmla="*/ 124 w 224"/>
                <a:gd name="T51" fmla="*/ 178 h 287"/>
                <a:gd name="T52" fmla="*/ 118 w 224"/>
                <a:gd name="T53" fmla="*/ 283 h 287"/>
                <a:gd name="T54" fmla="*/ 118 w 224"/>
                <a:gd name="T55" fmla="*/ 283 h 287"/>
                <a:gd name="T56" fmla="*/ 191 w 224"/>
                <a:gd name="T57" fmla="*/ 234 h 287"/>
                <a:gd name="T58" fmla="*/ 172 w 224"/>
                <a:gd name="T59" fmla="*/ 37 h 287"/>
                <a:gd name="T60" fmla="*/ 52 w 224"/>
                <a:gd name="T61" fmla="*/ 83 h 287"/>
                <a:gd name="T62" fmla="*/ 40 w 224"/>
                <a:gd name="T63" fmla="*/ 82 h 287"/>
                <a:gd name="T64" fmla="*/ 155 w 224"/>
                <a:gd name="T65" fmla="*/ 26 h 287"/>
                <a:gd name="T66" fmla="*/ 40 w 224"/>
                <a:gd name="T67" fmla="*/ 82 h 287"/>
                <a:gd name="T68" fmla="*/ 148 w 224"/>
                <a:gd name="T69" fmla="*/ 19 h 287"/>
                <a:gd name="T70" fmla="*/ 25 w 224"/>
                <a:gd name="T71" fmla="*/ 72 h 287"/>
                <a:gd name="T72" fmla="*/ 62 w 224"/>
                <a:gd name="T73" fmla="*/ 100 h 287"/>
                <a:gd name="T74" fmla="*/ 194 w 224"/>
                <a:gd name="T75" fmla="*/ 40 h 287"/>
                <a:gd name="T76" fmla="*/ 203 w 224"/>
                <a:gd name="T77" fmla="*/ 130 h 287"/>
                <a:gd name="T78" fmla="*/ 202 w 224"/>
                <a:gd name="T79" fmla="*/ 129 h 287"/>
                <a:gd name="T80" fmla="*/ 199 w 224"/>
                <a:gd name="T81" fmla="*/ 127 h 287"/>
                <a:gd name="T82" fmla="*/ 198 w 224"/>
                <a:gd name="T83" fmla="*/ 127 h 287"/>
                <a:gd name="T84" fmla="*/ 172 w 224"/>
                <a:gd name="T85" fmla="*/ 121 h 287"/>
                <a:gd name="T86" fmla="*/ 112 w 224"/>
                <a:gd name="T87" fmla="*/ 178 h 287"/>
                <a:gd name="T88" fmla="*/ 72 w 224"/>
                <a:gd name="T89" fmla="*/ 286 h 287"/>
                <a:gd name="T90" fmla="*/ 21 w 224"/>
                <a:gd name="T91" fmla="*/ 65 h 287"/>
                <a:gd name="T92" fmla="*/ 145 w 224"/>
                <a:gd name="T93" fmla="*/ 1 h 287"/>
                <a:gd name="T94" fmla="*/ 21 w 224"/>
                <a:gd name="T95" fmla="*/ 65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24" h="287">
                  <a:moveTo>
                    <a:pt x="12" y="70"/>
                  </a:moveTo>
                  <a:cubicBezTo>
                    <a:pt x="16" y="77"/>
                    <a:pt x="21" y="82"/>
                    <a:pt x="27" y="86"/>
                  </a:cubicBezTo>
                  <a:cubicBezTo>
                    <a:pt x="33" y="90"/>
                    <a:pt x="41" y="92"/>
                    <a:pt x="49" y="93"/>
                  </a:cubicBezTo>
                  <a:cubicBezTo>
                    <a:pt x="52" y="94"/>
                    <a:pt x="54" y="97"/>
                    <a:pt x="54" y="100"/>
                  </a:cubicBezTo>
                  <a:cubicBezTo>
                    <a:pt x="54" y="100"/>
                    <a:pt x="54" y="100"/>
                    <a:pt x="54" y="100"/>
                  </a:cubicBezTo>
                  <a:cubicBezTo>
                    <a:pt x="54" y="281"/>
                    <a:pt x="54" y="281"/>
                    <a:pt x="54" y="281"/>
                  </a:cubicBezTo>
                  <a:cubicBezTo>
                    <a:pt x="54" y="285"/>
                    <a:pt x="52" y="287"/>
                    <a:pt x="48" y="287"/>
                  </a:cubicBezTo>
                  <a:cubicBezTo>
                    <a:pt x="47" y="287"/>
                    <a:pt x="47" y="287"/>
                    <a:pt x="47" y="287"/>
                  </a:cubicBezTo>
                  <a:cubicBezTo>
                    <a:pt x="38" y="286"/>
                    <a:pt x="29" y="283"/>
                    <a:pt x="21" y="279"/>
                  </a:cubicBezTo>
                  <a:cubicBezTo>
                    <a:pt x="13" y="274"/>
                    <a:pt x="6" y="267"/>
                    <a:pt x="1" y="257"/>
                  </a:cubicBezTo>
                  <a:cubicBezTo>
                    <a:pt x="0" y="256"/>
                    <a:pt x="0" y="255"/>
                    <a:pt x="0" y="254"/>
                  </a:cubicBezTo>
                  <a:cubicBezTo>
                    <a:pt x="0" y="254"/>
                    <a:pt x="0" y="254"/>
                    <a:pt x="0" y="254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0"/>
                    <a:pt x="3" y="67"/>
                    <a:pt x="6" y="67"/>
                  </a:cubicBezTo>
                  <a:cubicBezTo>
                    <a:pt x="9" y="67"/>
                    <a:pt x="11" y="68"/>
                    <a:pt x="12" y="70"/>
                  </a:cubicBezTo>
                  <a:close/>
                  <a:moveTo>
                    <a:pt x="135" y="180"/>
                  </a:moveTo>
                  <a:cubicBezTo>
                    <a:pt x="135" y="180"/>
                    <a:pt x="135" y="180"/>
                    <a:pt x="135" y="180"/>
                  </a:cubicBezTo>
                  <a:cubicBezTo>
                    <a:pt x="135" y="201"/>
                    <a:pt x="151" y="217"/>
                    <a:pt x="171" y="217"/>
                  </a:cubicBezTo>
                  <a:cubicBezTo>
                    <a:pt x="192" y="217"/>
                    <a:pt x="208" y="201"/>
                    <a:pt x="208" y="180"/>
                  </a:cubicBezTo>
                  <a:cubicBezTo>
                    <a:pt x="208" y="180"/>
                    <a:pt x="208" y="180"/>
                    <a:pt x="208" y="180"/>
                  </a:cubicBezTo>
                  <a:cubicBezTo>
                    <a:pt x="200" y="177"/>
                    <a:pt x="194" y="172"/>
                    <a:pt x="190" y="166"/>
                  </a:cubicBezTo>
                  <a:cubicBezTo>
                    <a:pt x="178" y="175"/>
                    <a:pt x="162" y="180"/>
                    <a:pt x="143" y="180"/>
                  </a:cubicBezTo>
                  <a:cubicBezTo>
                    <a:pt x="140" y="180"/>
                    <a:pt x="137" y="180"/>
                    <a:pt x="135" y="180"/>
                  </a:cubicBezTo>
                  <a:close/>
                  <a:moveTo>
                    <a:pt x="185" y="183"/>
                  </a:moveTo>
                  <a:cubicBezTo>
                    <a:pt x="188" y="183"/>
                    <a:pt x="190" y="185"/>
                    <a:pt x="190" y="188"/>
                  </a:cubicBezTo>
                  <a:cubicBezTo>
                    <a:pt x="190" y="191"/>
                    <a:pt x="188" y="193"/>
                    <a:pt x="185" y="193"/>
                  </a:cubicBezTo>
                  <a:cubicBezTo>
                    <a:pt x="183" y="193"/>
                    <a:pt x="181" y="191"/>
                    <a:pt x="181" y="188"/>
                  </a:cubicBezTo>
                  <a:cubicBezTo>
                    <a:pt x="181" y="185"/>
                    <a:pt x="183" y="183"/>
                    <a:pt x="185" y="183"/>
                  </a:cubicBezTo>
                  <a:close/>
                  <a:moveTo>
                    <a:pt x="156" y="183"/>
                  </a:moveTo>
                  <a:cubicBezTo>
                    <a:pt x="159" y="183"/>
                    <a:pt x="161" y="185"/>
                    <a:pt x="161" y="188"/>
                  </a:cubicBezTo>
                  <a:cubicBezTo>
                    <a:pt x="161" y="191"/>
                    <a:pt x="159" y="193"/>
                    <a:pt x="156" y="193"/>
                  </a:cubicBezTo>
                  <a:cubicBezTo>
                    <a:pt x="153" y="193"/>
                    <a:pt x="151" y="191"/>
                    <a:pt x="151" y="188"/>
                  </a:cubicBezTo>
                  <a:cubicBezTo>
                    <a:pt x="151" y="185"/>
                    <a:pt x="153" y="183"/>
                    <a:pt x="156" y="183"/>
                  </a:cubicBezTo>
                  <a:close/>
                  <a:moveTo>
                    <a:pt x="190" y="136"/>
                  </a:moveTo>
                  <a:cubicBezTo>
                    <a:pt x="190" y="136"/>
                    <a:pt x="190" y="136"/>
                    <a:pt x="190" y="136"/>
                  </a:cubicBezTo>
                  <a:cubicBezTo>
                    <a:pt x="191" y="136"/>
                    <a:pt x="192" y="137"/>
                    <a:pt x="192" y="137"/>
                  </a:cubicBezTo>
                  <a:cubicBezTo>
                    <a:pt x="193" y="137"/>
                    <a:pt x="193" y="137"/>
                    <a:pt x="193" y="137"/>
                  </a:cubicBezTo>
                  <a:cubicBezTo>
                    <a:pt x="193" y="137"/>
                    <a:pt x="193" y="137"/>
                    <a:pt x="193" y="137"/>
                  </a:cubicBezTo>
                  <a:cubicBezTo>
                    <a:pt x="193" y="138"/>
                    <a:pt x="193" y="138"/>
                    <a:pt x="193" y="138"/>
                  </a:cubicBezTo>
                  <a:cubicBezTo>
                    <a:pt x="194" y="138"/>
                    <a:pt x="195" y="138"/>
                    <a:pt x="195" y="138"/>
                  </a:cubicBezTo>
                  <a:cubicBezTo>
                    <a:pt x="195" y="138"/>
                    <a:pt x="195" y="138"/>
                    <a:pt x="195" y="138"/>
                  </a:cubicBezTo>
                  <a:cubicBezTo>
                    <a:pt x="195" y="139"/>
                    <a:pt x="196" y="139"/>
                    <a:pt x="196" y="139"/>
                  </a:cubicBezTo>
                  <a:cubicBezTo>
                    <a:pt x="196" y="139"/>
                    <a:pt x="196" y="139"/>
                    <a:pt x="196" y="139"/>
                  </a:cubicBezTo>
                  <a:cubicBezTo>
                    <a:pt x="196" y="139"/>
                    <a:pt x="196" y="139"/>
                    <a:pt x="197" y="139"/>
                  </a:cubicBezTo>
                  <a:cubicBezTo>
                    <a:pt x="197" y="139"/>
                    <a:pt x="197" y="139"/>
                    <a:pt x="197" y="139"/>
                  </a:cubicBezTo>
                  <a:cubicBezTo>
                    <a:pt x="197" y="140"/>
                    <a:pt x="197" y="140"/>
                    <a:pt x="197" y="140"/>
                  </a:cubicBezTo>
                  <a:cubicBezTo>
                    <a:pt x="198" y="140"/>
                    <a:pt x="198" y="140"/>
                    <a:pt x="198" y="140"/>
                  </a:cubicBezTo>
                  <a:cubicBezTo>
                    <a:pt x="198" y="140"/>
                    <a:pt x="198" y="140"/>
                    <a:pt x="198" y="140"/>
                  </a:cubicBezTo>
                  <a:cubicBezTo>
                    <a:pt x="198" y="141"/>
                    <a:pt x="198" y="141"/>
                    <a:pt x="198" y="141"/>
                  </a:cubicBezTo>
                  <a:cubicBezTo>
                    <a:pt x="199" y="141"/>
                    <a:pt x="199" y="141"/>
                    <a:pt x="199" y="141"/>
                  </a:cubicBezTo>
                  <a:cubicBezTo>
                    <a:pt x="199" y="141"/>
                    <a:pt x="199" y="141"/>
                    <a:pt x="199" y="141"/>
                  </a:cubicBezTo>
                  <a:cubicBezTo>
                    <a:pt x="199" y="141"/>
                    <a:pt x="200" y="141"/>
                    <a:pt x="200" y="141"/>
                  </a:cubicBezTo>
                  <a:cubicBezTo>
                    <a:pt x="200" y="142"/>
                    <a:pt x="200" y="142"/>
                    <a:pt x="200" y="142"/>
                  </a:cubicBezTo>
                  <a:cubicBezTo>
                    <a:pt x="200" y="142"/>
                    <a:pt x="200" y="142"/>
                    <a:pt x="200" y="142"/>
                  </a:cubicBezTo>
                  <a:cubicBezTo>
                    <a:pt x="201" y="142"/>
                    <a:pt x="201" y="142"/>
                    <a:pt x="201" y="142"/>
                  </a:cubicBezTo>
                  <a:cubicBezTo>
                    <a:pt x="201" y="142"/>
                    <a:pt x="201" y="142"/>
                    <a:pt x="201" y="143"/>
                  </a:cubicBezTo>
                  <a:cubicBezTo>
                    <a:pt x="202" y="143"/>
                    <a:pt x="202" y="143"/>
                    <a:pt x="202" y="143"/>
                  </a:cubicBezTo>
                  <a:cubicBezTo>
                    <a:pt x="202" y="143"/>
                    <a:pt x="202" y="143"/>
                    <a:pt x="202" y="143"/>
                  </a:cubicBezTo>
                  <a:cubicBezTo>
                    <a:pt x="202" y="143"/>
                    <a:pt x="202" y="143"/>
                    <a:pt x="202" y="143"/>
                  </a:cubicBezTo>
                  <a:cubicBezTo>
                    <a:pt x="203" y="144"/>
                    <a:pt x="203" y="144"/>
                    <a:pt x="203" y="144"/>
                  </a:cubicBezTo>
                  <a:cubicBezTo>
                    <a:pt x="203" y="144"/>
                    <a:pt x="203" y="144"/>
                    <a:pt x="203" y="144"/>
                  </a:cubicBezTo>
                  <a:cubicBezTo>
                    <a:pt x="203" y="144"/>
                    <a:pt x="203" y="144"/>
                    <a:pt x="203" y="144"/>
                  </a:cubicBezTo>
                  <a:cubicBezTo>
                    <a:pt x="204" y="145"/>
                    <a:pt x="204" y="145"/>
                    <a:pt x="204" y="145"/>
                  </a:cubicBezTo>
                  <a:cubicBezTo>
                    <a:pt x="204" y="145"/>
                    <a:pt x="204" y="145"/>
                    <a:pt x="204" y="145"/>
                  </a:cubicBezTo>
                  <a:cubicBezTo>
                    <a:pt x="204" y="145"/>
                    <a:pt x="204" y="145"/>
                    <a:pt x="204" y="145"/>
                  </a:cubicBezTo>
                  <a:cubicBezTo>
                    <a:pt x="205" y="146"/>
                    <a:pt x="205" y="146"/>
                    <a:pt x="205" y="146"/>
                  </a:cubicBezTo>
                  <a:cubicBezTo>
                    <a:pt x="205" y="146"/>
                    <a:pt x="205" y="146"/>
                    <a:pt x="205" y="146"/>
                  </a:cubicBezTo>
                  <a:cubicBezTo>
                    <a:pt x="214" y="154"/>
                    <a:pt x="219" y="166"/>
                    <a:pt x="219" y="180"/>
                  </a:cubicBezTo>
                  <a:cubicBezTo>
                    <a:pt x="219" y="181"/>
                    <a:pt x="219" y="183"/>
                    <a:pt x="219" y="185"/>
                  </a:cubicBezTo>
                  <a:cubicBezTo>
                    <a:pt x="219" y="185"/>
                    <a:pt x="219" y="185"/>
                    <a:pt x="219" y="185"/>
                  </a:cubicBezTo>
                  <a:cubicBezTo>
                    <a:pt x="219" y="185"/>
                    <a:pt x="219" y="185"/>
                    <a:pt x="219" y="185"/>
                  </a:cubicBezTo>
                  <a:cubicBezTo>
                    <a:pt x="219" y="250"/>
                    <a:pt x="219" y="250"/>
                    <a:pt x="219" y="250"/>
                  </a:cubicBezTo>
                  <a:cubicBezTo>
                    <a:pt x="200" y="215"/>
                    <a:pt x="147" y="214"/>
                    <a:pt x="124" y="248"/>
                  </a:cubicBezTo>
                  <a:cubicBezTo>
                    <a:pt x="124" y="178"/>
                    <a:pt x="124" y="178"/>
                    <a:pt x="124" y="178"/>
                  </a:cubicBezTo>
                  <a:cubicBezTo>
                    <a:pt x="124" y="178"/>
                    <a:pt x="124" y="178"/>
                    <a:pt x="124" y="178"/>
                  </a:cubicBezTo>
                  <a:cubicBezTo>
                    <a:pt x="124" y="178"/>
                    <a:pt x="124" y="178"/>
                    <a:pt x="124" y="178"/>
                  </a:cubicBezTo>
                  <a:cubicBezTo>
                    <a:pt x="124" y="178"/>
                    <a:pt x="124" y="178"/>
                    <a:pt x="124" y="178"/>
                  </a:cubicBezTo>
                  <a:cubicBezTo>
                    <a:pt x="124" y="178"/>
                    <a:pt x="124" y="178"/>
                    <a:pt x="124" y="178"/>
                  </a:cubicBezTo>
                  <a:cubicBezTo>
                    <a:pt x="125" y="153"/>
                    <a:pt x="146" y="132"/>
                    <a:pt x="172" y="132"/>
                  </a:cubicBezTo>
                  <a:cubicBezTo>
                    <a:pt x="178" y="132"/>
                    <a:pt x="184" y="134"/>
                    <a:pt x="190" y="136"/>
                  </a:cubicBezTo>
                  <a:close/>
                  <a:moveTo>
                    <a:pt x="118" y="283"/>
                  </a:moveTo>
                  <a:cubicBezTo>
                    <a:pt x="168" y="283"/>
                    <a:pt x="168" y="283"/>
                    <a:pt x="168" y="283"/>
                  </a:cubicBezTo>
                  <a:cubicBezTo>
                    <a:pt x="150" y="234"/>
                    <a:pt x="150" y="234"/>
                    <a:pt x="150" y="234"/>
                  </a:cubicBezTo>
                  <a:cubicBezTo>
                    <a:pt x="132" y="243"/>
                    <a:pt x="120" y="262"/>
                    <a:pt x="118" y="283"/>
                  </a:cubicBezTo>
                  <a:close/>
                  <a:moveTo>
                    <a:pt x="176" y="283"/>
                  </a:moveTo>
                  <a:cubicBezTo>
                    <a:pt x="224" y="283"/>
                    <a:pt x="224" y="283"/>
                    <a:pt x="224" y="283"/>
                  </a:cubicBezTo>
                  <a:cubicBezTo>
                    <a:pt x="221" y="262"/>
                    <a:pt x="210" y="243"/>
                    <a:pt x="191" y="234"/>
                  </a:cubicBezTo>
                  <a:cubicBezTo>
                    <a:pt x="176" y="283"/>
                    <a:pt x="176" y="283"/>
                    <a:pt x="176" y="283"/>
                  </a:cubicBezTo>
                  <a:close/>
                  <a:moveTo>
                    <a:pt x="55" y="88"/>
                  </a:moveTo>
                  <a:cubicBezTo>
                    <a:pt x="172" y="37"/>
                    <a:pt x="172" y="37"/>
                    <a:pt x="172" y="37"/>
                  </a:cubicBezTo>
                  <a:cubicBezTo>
                    <a:pt x="174" y="37"/>
                    <a:pt x="175" y="35"/>
                    <a:pt x="174" y="34"/>
                  </a:cubicBezTo>
                  <a:cubicBezTo>
                    <a:pt x="173" y="32"/>
                    <a:pt x="172" y="32"/>
                    <a:pt x="170" y="32"/>
                  </a:cubicBezTo>
                  <a:cubicBezTo>
                    <a:pt x="52" y="83"/>
                    <a:pt x="52" y="83"/>
                    <a:pt x="52" y="83"/>
                  </a:cubicBezTo>
                  <a:cubicBezTo>
                    <a:pt x="51" y="83"/>
                    <a:pt x="50" y="85"/>
                    <a:pt x="51" y="87"/>
                  </a:cubicBezTo>
                  <a:cubicBezTo>
                    <a:pt x="51" y="88"/>
                    <a:pt x="53" y="89"/>
                    <a:pt x="55" y="88"/>
                  </a:cubicBezTo>
                  <a:close/>
                  <a:moveTo>
                    <a:pt x="40" y="82"/>
                  </a:moveTo>
                  <a:cubicBezTo>
                    <a:pt x="157" y="31"/>
                    <a:pt x="157" y="31"/>
                    <a:pt x="157" y="31"/>
                  </a:cubicBezTo>
                  <a:cubicBezTo>
                    <a:pt x="159" y="30"/>
                    <a:pt x="160" y="29"/>
                    <a:pt x="159" y="27"/>
                  </a:cubicBezTo>
                  <a:cubicBezTo>
                    <a:pt x="158" y="26"/>
                    <a:pt x="157" y="25"/>
                    <a:pt x="155" y="26"/>
                  </a:cubicBezTo>
                  <a:cubicBezTo>
                    <a:pt x="37" y="76"/>
                    <a:pt x="37" y="76"/>
                    <a:pt x="37" y="76"/>
                  </a:cubicBezTo>
                  <a:cubicBezTo>
                    <a:pt x="36" y="77"/>
                    <a:pt x="35" y="79"/>
                    <a:pt x="36" y="80"/>
                  </a:cubicBezTo>
                  <a:cubicBezTo>
                    <a:pt x="36" y="82"/>
                    <a:pt x="38" y="82"/>
                    <a:pt x="40" y="82"/>
                  </a:cubicBezTo>
                  <a:close/>
                  <a:moveTo>
                    <a:pt x="29" y="73"/>
                  </a:moveTo>
                  <a:cubicBezTo>
                    <a:pt x="147" y="23"/>
                    <a:pt x="147" y="23"/>
                    <a:pt x="147" y="23"/>
                  </a:cubicBezTo>
                  <a:cubicBezTo>
                    <a:pt x="148" y="22"/>
                    <a:pt x="149" y="21"/>
                    <a:pt x="148" y="19"/>
                  </a:cubicBezTo>
                  <a:cubicBezTo>
                    <a:pt x="148" y="18"/>
                    <a:pt x="146" y="17"/>
                    <a:pt x="145" y="18"/>
                  </a:cubicBezTo>
                  <a:cubicBezTo>
                    <a:pt x="27" y="68"/>
                    <a:pt x="27" y="68"/>
                    <a:pt x="27" y="68"/>
                  </a:cubicBezTo>
                  <a:cubicBezTo>
                    <a:pt x="25" y="69"/>
                    <a:pt x="25" y="71"/>
                    <a:pt x="25" y="72"/>
                  </a:cubicBezTo>
                  <a:cubicBezTo>
                    <a:pt x="26" y="73"/>
                    <a:pt x="27" y="74"/>
                    <a:pt x="29" y="73"/>
                  </a:cubicBezTo>
                  <a:close/>
                  <a:moveTo>
                    <a:pt x="62" y="280"/>
                  </a:moveTo>
                  <a:cubicBezTo>
                    <a:pt x="62" y="100"/>
                    <a:pt x="62" y="100"/>
                    <a:pt x="62" y="100"/>
                  </a:cubicBezTo>
                  <a:cubicBezTo>
                    <a:pt x="62" y="100"/>
                    <a:pt x="62" y="100"/>
                    <a:pt x="62" y="100"/>
                  </a:cubicBezTo>
                  <a:cubicBezTo>
                    <a:pt x="62" y="98"/>
                    <a:pt x="64" y="95"/>
                    <a:pt x="66" y="94"/>
                  </a:cubicBezTo>
                  <a:cubicBezTo>
                    <a:pt x="194" y="40"/>
                    <a:pt x="194" y="40"/>
                    <a:pt x="194" y="40"/>
                  </a:cubicBezTo>
                  <a:cubicBezTo>
                    <a:pt x="194" y="39"/>
                    <a:pt x="195" y="39"/>
                    <a:pt x="197" y="39"/>
                  </a:cubicBezTo>
                  <a:cubicBezTo>
                    <a:pt x="200" y="39"/>
                    <a:pt x="203" y="42"/>
                    <a:pt x="203" y="45"/>
                  </a:cubicBezTo>
                  <a:cubicBezTo>
                    <a:pt x="203" y="130"/>
                    <a:pt x="203" y="130"/>
                    <a:pt x="203" y="130"/>
                  </a:cubicBezTo>
                  <a:cubicBezTo>
                    <a:pt x="203" y="129"/>
                    <a:pt x="203" y="129"/>
                    <a:pt x="203" y="129"/>
                  </a:cubicBezTo>
                  <a:cubicBezTo>
                    <a:pt x="203" y="129"/>
                    <a:pt x="202" y="129"/>
                    <a:pt x="202" y="129"/>
                  </a:cubicBezTo>
                  <a:cubicBezTo>
                    <a:pt x="202" y="129"/>
                    <a:pt x="202" y="129"/>
                    <a:pt x="202" y="129"/>
                  </a:cubicBezTo>
                  <a:cubicBezTo>
                    <a:pt x="201" y="129"/>
                    <a:pt x="201" y="128"/>
                    <a:pt x="201" y="128"/>
                  </a:cubicBezTo>
                  <a:cubicBezTo>
                    <a:pt x="201" y="128"/>
                    <a:pt x="201" y="128"/>
                    <a:pt x="201" y="128"/>
                  </a:cubicBezTo>
                  <a:cubicBezTo>
                    <a:pt x="200" y="128"/>
                    <a:pt x="200" y="128"/>
                    <a:pt x="199" y="127"/>
                  </a:cubicBezTo>
                  <a:cubicBezTo>
                    <a:pt x="199" y="127"/>
                    <a:pt x="199" y="127"/>
                    <a:pt x="199" y="127"/>
                  </a:cubicBezTo>
                  <a:cubicBezTo>
                    <a:pt x="198" y="127"/>
                    <a:pt x="198" y="127"/>
                    <a:pt x="198" y="127"/>
                  </a:cubicBezTo>
                  <a:cubicBezTo>
                    <a:pt x="198" y="127"/>
                    <a:pt x="198" y="127"/>
                    <a:pt x="198" y="127"/>
                  </a:cubicBezTo>
                  <a:cubicBezTo>
                    <a:pt x="197" y="126"/>
                    <a:pt x="196" y="126"/>
                    <a:pt x="194" y="125"/>
                  </a:cubicBezTo>
                  <a:cubicBezTo>
                    <a:pt x="194" y="125"/>
                    <a:pt x="194" y="125"/>
                    <a:pt x="194" y="125"/>
                  </a:cubicBezTo>
                  <a:cubicBezTo>
                    <a:pt x="187" y="122"/>
                    <a:pt x="179" y="121"/>
                    <a:pt x="172" y="121"/>
                  </a:cubicBezTo>
                  <a:cubicBezTo>
                    <a:pt x="140" y="121"/>
                    <a:pt x="114" y="146"/>
                    <a:pt x="112" y="177"/>
                  </a:cubicBezTo>
                  <a:cubicBezTo>
                    <a:pt x="112" y="178"/>
                    <a:pt x="112" y="178"/>
                    <a:pt x="112" y="178"/>
                  </a:cubicBezTo>
                  <a:cubicBezTo>
                    <a:pt x="112" y="178"/>
                    <a:pt x="112" y="178"/>
                    <a:pt x="112" y="178"/>
                  </a:cubicBezTo>
                  <a:cubicBezTo>
                    <a:pt x="112" y="258"/>
                    <a:pt x="112" y="258"/>
                    <a:pt x="112" y="258"/>
                  </a:cubicBezTo>
                  <a:cubicBezTo>
                    <a:pt x="111" y="262"/>
                    <a:pt x="109" y="266"/>
                    <a:pt x="108" y="270"/>
                  </a:cubicBezTo>
                  <a:cubicBezTo>
                    <a:pt x="72" y="286"/>
                    <a:pt x="72" y="286"/>
                    <a:pt x="72" y="286"/>
                  </a:cubicBezTo>
                  <a:cubicBezTo>
                    <a:pt x="71" y="286"/>
                    <a:pt x="70" y="286"/>
                    <a:pt x="69" y="286"/>
                  </a:cubicBezTo>
                  <a:cubicBezTo>
                    <a:pt x="65" y="286"/>
                    <a:pt x="62" y="284"/>
                    <a:pt x="62" y="280"/>
                  </a:cubicBezTo>
                  <a:close/>
                  <a:moveTo>
                    <a:pt x="21" y="65"/>
                  </a:moveTo>
                  <a:cubicBezTo>
                    <a:pt x="18" y="66"/>
                    <a:pt x="15" y="64"/>
                    <a:pt x="14" y="62"/>
                  </a:cubicBezTo>
                  <a:cubicBezTo>
                    <a:pt x="13" y="60"/>
                    <a:pt x="15" y="57"/>
                    <a:pt x="17" y="56"/>
                  </a:cubicBezTo>
                  <a:cubicBezTo>
                    <a:pt x="145" y="1"/>
                    <a:pt x="145" y="1"/>
                    <a:pt x="145" y="1"/>
                  </a:cubicBezTo>
                  <a:cubicBezTo>
                    <a:pt x="147" y="0"/>
                    <a:pt x="150" y="1"/>
                    <a:pt x="151" y="3"/>
                  </a:cubicBezTo>
                  <a:cubicBezTo>
                    <a:pt x="152" y="6"/>
                    <a:pt x="151" y="9"/>
                    <a:pt x="149" y="10"/>
                  </a:cubicBezTo>
                  <a:lnTo>
                    <a:pt x="21" y="6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3539505" y="2524910"/>
              <a:ext cx="345088" cy="35448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 smtClean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02</a:t>
              </a:r>
              <a:endParaRPr lang="zh-CN" altLang="en-US" sz="2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5015086" y="3501008"/>
            <a:ext cx="2160240" cy="1296144"/>
            <a:chOff x="4461623" y="2770676"/>
            <a:chExt cx="1517706" cy="995218"/>
          </a:xfrm>
        </p:grpSpPr>
        <p:grpSp>
          <p:nvGrpSpPr>
            <p:cNvPr id="39" name="组合 27"/>
            <p:cNvGrpSpPr/>
            <p:nvPr/>
          </p:nvGrpSpPr>
          <p:grpSpPr>
            <a:xfrm>
              <a:off x="4461623" y="2770676"/>
              <a:ext cx="1517706" cy="995218"/>
              <a:chOff x="4317206" y="1421605"/>
              <a:chExt cx="1307307" cy="857251"/>
            </a:xfrm>
          </p:grpSpPr>
          <p:sp>
            <p:nvSpPr>
              <p:cNvPr id="42" name="矩形 2"/>
              <p:cNvSpPr/>
              <p:nvPr/>
            </p:nvSpPr>
            <p:spPr>
              <a:xfrm>
                <a:off x="4317206" y="1616869"/>
                <a:ext cx="407194" cy="661987"/>
              </a:xfrm>
              <a:custGeom>
                <a:avLst/>
                <a:gdLst>
                  <a:gd name="connsiteX0" fmla="*/ 0 w 407194"/>
                  <a:gd name="connsiteY0" fmla="*/ 0 h 392906"/>
                  <a:gd name="connsiteX1" fmla="*/ 407194 w 407194"/>
                  <a:gd name="connsiteY1" fmla="*/ 0 h 392906"/>
                  <a:gd name="connsiteX2" fmla="*/ 407194 w 407194"/>
                  <a:gd name="connsiteY2" fmla="*/ 392906 h 392906"/>
                  <a:gd name="connsiteX3" fmla="*/ 0 w 407194"/>
                  <a:gd name="connsiteY3" fmla="*/ 392906 h 392906"/>
                  <a:gd name="connsiteX4" fmla="*/ 0 w 407194"/>
                  <a:gd name="connsiteY4" fmla="*/ 0 h 392906"/>
                  <a:gd name="connsiteX0" fmla="*/ 0 w 407194"/>
                  <a:gd name="connsiteY0" fmla="*/ 0 h 661987"/>
                  <a:gd name="connsiteX1" fmla="*/ 407194 w 407194"/>
                  <a:gd name="connsiteY1" fmla="*/ 0 h 661987"/>
                  <a:gd name="connsiteX2" fmla="*/ 407194 w 407194"/>
                  <a:gd name="connsiteY2" fmla="*/ 661987 h 661987"/>
                  <a:gd name="connsiteX3" fmla="*/ 0 w 407194"/>
                  <a:gd name="connsiteY3" fmla="*/ 392906 h 661987"/>
                  <a:gd name="connsiteX4" fmla="*/ 0 w 407194"/>
                  <a:gd name="connsiteY4" fmla="*/ 0 h 661987"/>
                  <a:gd name="connsiteX0" fmla="*/ 0 w 407194"/>
                  <a:gd name="connsiteY0" fmla="*/ 0 h 661987"/>
                  <a:gd name="connsiteX1" fmla="*/ 397669 w 407194"/>
                  <a:gd name="connsiteY1" fmla="*/ 285750 h 661987"/>
                  <a:gd name="connsiteX2" fmla="*/ 407194 w 407194"/>
                  <a:gd name="connsiteY2" fmla="*/ 661987 h 661987"/>
                  <a:gd name="connsiteX3" fmla="*/ 0 w 407194"/>
                  <a:gd name="connsiteY3" fmla="*/ 392906 h 661987"/>
                  <a:gd name="connsiteX4" fmla="*/ 0 w 407194"/>
                  <a:gd name="connsiteY4" fmla="*/ 0 h 661987"/>
                  <a:gd name="connsiteX0" fmla="*/ 0 w 407194"/>
                  <a:gd name="connsiteY0" fmla="*/ 0 h 661987"/>
                  <a:gd name="connsiteX1" fmla="*/ 397669 w 407194"/>
                  <a:gd name="connsiteY1" fmla="*/ 292894 h 661987"/>
                  <a:gd name="connsiteX2" fmla="*/ 407194 w 407194"/>
                  <a:gd name="connsiteY2" fmla="*/ 661987 h 661987"/>
                  <a:gd name="connsiteX3" fmla="*/ 0 w 407194"/>
                  <a:gd name="connsiteY3" fmla="*/ 392906 h 661987"/>
                  <a:gd name="connsiteX4" fmla="*/ 0 w 407194"/>
                  <a:gd name="connsiteY4" fmla="*/ 0 h 661987"/>
                  <a:gd name="connsiteX0" fmla="*/ 0 w 407194"/>
                  <a:gd name="connsiteY0" fmla="*/ 0 h 661987"/>
                  <a:gd name="connsiteX1" fmla="*/ 400050 w 407194"/>
                  <a:gd name="connsiteY1" fmla="*/ 288132 h 661987"/>
                  <a:gd name="connsiteX2" fmla="*/ 407194 w 407194"/>
                  <a:gd name="connsiteY2" fmla="*/ 661987 h 661987"/>
                  <a:gd name="connsiteX3" fmla="*/ 0 w 407194"/>
                  <a:gd name="connsiteY3" fmla="*/ 392906 h 661987"/>
                  <a:gd name="connsiteX4" fmla="*/ 0 w 407194"/>
                  <a:gd name="connsiteY4" fmla="*/ 0 h 661987"/>
                  <a:gd name="connsiteX0" fmla="*/ 0 w 407194"/>
                  <a:gd name="connsiteY0" fmla="*/ 0 h 661987"/>
                  <a:gd name="connsiteX1" fmla="*/ 404813 w 407194"/>
                  <a:gd name="connsiteY1" fmla="*/ 288132 h 661987"/>
                  <a:gd name="connsiteX2" fmla="*/ 407194 w 407194"/>
                  <a:gd name="connsiteY2" fmla="*/ 661987 h 661987"/>
                  <a:gd name="connsiteX3" fmla="*/ 0 w 407194"/>
                  <a:gd name="connsiteY3" fmla="*/ 392906 h 661987"/>
                  <a:gd name="connsiteX4" fmla="*/ 0 w 407194"/>
                  <a:gd name="connsiteY4" fmla="*/ 0 h 6619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07194" h="661987">
                    <a:moveTo>
                      <a:pt x="0" y="0"/>
                    </a:moveTo>
                    <a:lnTo>
                      <a:pt x="404813" y="288132"/>
                    </a:lnTo>
                    <a:cubicBezTo>
                      <a:pt x="405607" y="412750"/>
                      <a:pt x="406400" y="537369"/>
                      <a:pt x="407194" y="661987"/>
                    </a:cubicBezTo>
                    <a:lnTo>
                      <a:pt x="0" y="39290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43" name="右箭头 42"/>
              <p:cNvSpPr/>
              <p:nvPr/>
            </p:nvSpPr>
            <p:spPr>
              <a:xfrm>
                <a:off x="4317207" y="1421605"/>
                <a:ext cx="1307306" cy="785813"/>
              </a:xfrm>
              <a:prstGeom prst="rightArrow">
                <a:avLst/>
              </a:prstGeom>
              <a:solidFill>
                <a:schemeClr val="accent3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sp>
          <p:nvSpPr>
            <p:cNvPr id="40" name="TextBox 39"/>
            <p:cNvSpPr txBox="1"/>
            <p:nvPr/>
          </p:nvSpPr>
          <p:spPr>
            <a:xfrm>
              <a:off x="5436096" y="3042151"/>
              <a:ext cx="345973" cy="35448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 smtClean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03</a:t>
              </a:r>
              <a:endParaRPr lang="zh-CN" altLang="en-US" sz="2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41" name="Freeform 16"/>
            <p:cNvSpPr>
              <a:spLocks noChangeAspect="1" noEditPoints="1"/>
            </p:cNvSpPr>
            <p:nvPr/>
          </p:nvSpPr>
          <p:spPr bwMode="auto">
            <a:xfrm>
              <a:off x="4937576" y="3076346"/>
              <a:ext cx="261413" cy="300942"/>
            </a:xfrm>
            <a:custGeom>
              <a:avLst/>
              <a:gdLst>
                <a:gd name="T0" fmla="*/ 39 w 210"/>
                <a:gd name="T1" fmla="*/ 77 h 242"/>
                <a:gd name="T2" fmla="*/ 52 w 210"/>
                <a:gd name="T3" fmla="*/ 229 h 242"/>
                <a:gd name="T4" fmla="*/ 13 w 210"/>
                <a:gd name="T5" fmla="*/ 242 h 242"/>
                <a:gd name="T6" fmla="*/ 0 w 210"/>
                <a:gd name="T7" fmla="*/ 90 h 242"/>
                <a:gd name="T8" fmla="*/ 60 w 210"/>
                <a:gd name="T9" fmla="*/ 89 h 242"/>
                <a:gd name="T10" fmla="*/ 76 w 210"/>
                <a:gd name="T11" fmla="*/ 6 h 242"/>
                <a:gd name="T12" fmla="*/ 82 w 210"/>
                <a:gd name="T13" fmla="*/ 0 h 242"/>
                <a:gd name="T14" fmla="*/ 166 w 210"/>
                <a:gd name="T15" fmla="*/ 0 h 242"/>
                <a:gd name="T16" fmla="*/ 196 w 210"/>
                <a:gd name="T17" fmla="*/ 38 h 242"/>
                <a:gd name="T18" fmla="*/ 198 w 210"/>
                <a:gd name="T19" fmla="*/ 41 h 242"/>
                <a:gd name="T20" fmla="*/ 210 w 210"/>
                <a:gd name="T21" fmla="*/ 89 h 242"/>
                <a:gd name="T22" fmla="*/ 60 w 210"/>
                <a:gd name="T23" fmla="*/ 230 h 242"/>
                <a:gd name="T24" fmla="*/ 84 w 210"/>
                <a:gd name="T25" fmla="*/ 106 h 242"/>
                <a:gd name="T26" fmla="*/ 158 w 210"/>
                <a:gd name="T27" fmla="*/ 140 h 242"/>
                <a:gd name="T28" fmla="*/ 84 w 210"/>
                <a:gd name="T29" fmla="*/ 106 h 242"/>
                <a:gd name="T30" fmla="*/ 139 w 210"/>
                <a:gd name="T31" fmla="*/ 216 h 242"/>
                <a:gd name="T32" fmla="*/ 158 w 210"/>
                <a:gd name="T33" fmla="*/ 204 h 242"/>
                <a:gd name="T34" fmla="*/ 111 w 210"/>
                <a:gd name="T35" fmla="*/ 204 h 242"/>
                <a:gd name="T36" fmla="*/ 130 w 210"/>
                <a:gd name="T37" fmla="*/ 216 h 242"/>
                <a:gd name="T38" fmla="*/ 111 w 210"/>
                <a:gd name="T39" fmla="*/ 204 h 242"/>
                <a:gd name="T40" fmla="*/ 84 w 210"/>
                <a:gd name="T41" fmla="*/ 216 h 242"/>
                <a:gd name="T42" fmla="*/ 103 w 210"/>
                <a:gd name="T43" fmla="*/ 204 h 242"/>
                <a:gd name="T44" fmla="*/ 139 w 210"/>
                <a:gd name="T45" fmla="*/ 187 h 242"/>
                <a:gd name="T46" fmla="*/ 158 w 210"/>
                <a:gd name="T47" fmla="*/ 198 h 242"/>
                <a:gd name="T48" fmla="*/ 139 w 210"/>
                <a:gd name="T49" fmla="*/ 187 h 242"/>
                <a:gd name="T50" fmla="*/ 111 w 210"/>
                <a:gd name="T51" fmla="*/ 198 h 242"/>
                <a:gd name="T52" fmla="*/ 130 w 210"/>
                <a:gd name="T53" fmla="*/ 187 h 242"/>
                <a:gd name="T54" fmla="*/ 84 w 210"/>
                <a:gd name="T55" fmla="*/ 187 h 242"/>
                <a:gd name="T56" fmla="*/ 103 w 210"/>
                <a:gd name="T57" fmla="*/ 198 h 242"/>
                <a:gd name="T58" fmla="*/ 84 w 210"/>
                <a:gd name="T59" fmla="*/ 187 h 242"/>
                <a:gd name="T60" fmla="*/ 139 w 210"/>
                <a:gd name="T61" fmla="*/ 180 h 242"/>
                <a:gd name="T62" fmla="*/ 158 w 210"/>
                <a:gd name="T63" fmla="*/ 169 h 242"/>
                <a:gd name="T64" fmla="*/ 111 w 210"/>
                <a:gd name="T65" fmla="*/ 169 h 242"/>
                <a:gd name="T66" fmla="*/ 130 w 210"/>
                <a:gd name="T67" fmla="*/ 180 h 242"/>
                <a:gd name="T68" fmla="*/ 111 w 210"/>
                <a:gd name="T69" fmla="*/ 169 h 242"/>
                <a:gd name="T70" fmla="*/ 84 w 210"/>
                <a:gd name="T71" fmla="*/ 180 h 242"/>
                <a:gd name="T72" fmla="*/ 103 w 210"/>
                <a:gd name="T73" fmla="*/ 169 h 242"/>
                <a:gd name="T74" fmla="*/ 139 w 210"/>
                <a:gd name="T75" fmla="*/ 152 h 242"/>
                <a:gd name="T76" fmla="*/ 158 w 210"/>
                <a:gd name="T77" fmla="*/ 163 h 242"/>
                <a:gd name="T78" fmla="*/ 139 w 210"/>
                <a:gd name="T79" fmla="*/ 152 h 242"/>
                <a:gd name="T80" fmla="*/ 111 w 210"/>
                <a:gd name="T81" fmla="*/ 163 h 242"/>
                <a:gd name="T82" fmla="*/ 130 w 210"/>
                <a:gd name="T83" fmla="*/ 152 h 242"/>
                <a:gd name="T84" fmla="*/ 84 w 210"/>
                <a:gd name="T85" fmla="*/ 152 h 242"/>
                <a:gd name="T86" fmla="*/ 103 w 210"/>
                <a:gd name="T87" fmla="*/ 163 h 242"/>
                <a:gd name="T88" fmla="*/ 84 w 210"/>
                <a:gd name="T89" fmla="*/ 152 h 242"/>
                <a:gd name="T90" fmla="*/ 99 w 210"/>
                <a:gd name="T91" fmla="*/ 82 h 242"/>
                <a:gd name="T92" fmla="*/ 173 w 210"/>
                <a:gd name="T93" fmla="*/ 74 h 242"/>
                <a:gd name="T94" fmla="*/ 99 w 210"/>
                <a:gd name="T95" fmla="*/ 58 h 242"/>
                <a:gd name="T96" fmla="*/ 173 w 210"/>
                <a:gd name="T97" fmla="*/ 65 h 242"/>
                <a:gd name="T98" fmla="*/ 99 w 210"/>
                <a:gd name="T99" fmla="*/ 58 h 242"/>
                <a:gd name="T100" fmla="*/ 99 w 210"/>
                <a:gd name="T101" fmla="*/ 49 h 242"/>
                <a:gd name="T102" fmla="*/ 142 w 210"/>
                <a:gd name="T103" fmla="*/ 42 h 242"/>
                <a:gd name="T104" fmla="*/ 99 w 210"/>
                <a:gd name="T105" fmla="*/ 25 h 242"/>
                <a:gd name="T106" fmla="*/ 142 w 210"/>
                <a:gd name="T107" fmla="*/ 32 h 242"/>
                <a:gd name="T108" fmla="*/ 99 w 210"/>
                <a:gd name="T109" fmla="*/ 25 h 242"/>
                <a:gd name="T110" fmla="*/ 165 w 210"/>
                <a:gd name="T111" fmla="*/ 26 h 242"/>
                <a:gd name="T112" fmla="*/ 166 w 210"/>
                <a:gd name="T113" fmla="*/ 18 h 242"/>
                <a:gd name="T114" fmla="*/ 156 w 210"/>
                <a:gd name="T115" fmla="*/ 35 h 242"/>
                <a:gd name="T116" fmla="*/ 153 w 210"/>
                <a:gd name="T117" fmla="*/ 29 h 242"/>
                <a:gd name="T118" fmla="*/ 88 w 210"/>
                <a:gd name="T119" fmla="*/ 12 h 242"/>
                <a:gd name="T120" fmla="*/ 186 w 210"/>
                <a:gd name="T121" fmla="*/ 89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10" h="242">
                  <a:moveTo>
                    <a:pt x="13" y="77"/>
                  </a:moveTo>
                  <a:cubicBezTo>
                    <a:pt x="39" y="77"/>
                    <a:pt x="39" y="77"/>
                    <a:pt x="39" y="77"/>
                  </a:cubicBezTo>
                  <a:cubicBezTo>
                    <a:pt x="46" y="77"/>
                    <a:pt x="52" y="83"/>
                    <a:pt x="52" y="90"/>
                  </a:cubicBezTo>
                  <a:cubicBezTo>
                    <a:pt x="52" y="229"/>
                    <a:pt x="52" y="229"/>
                    <a:pt x="52" y="229"/>
                  </a:cubicBezTo>
                  <a:cubicBezTo>
                    <a:pt x="52" y="236"/>
                    <a:pt x="46" y="242"/>
                    <a:pt x="39" y="242"/>
                  </a:cubicBezTo>
                  <a:cubicBezTo>
                    <a:pt x="13" y="242"/>
                    <a:pt x="13" y="242"/>
                    <a:pt x="13" y="242"/>
                  </a:cubicBezTo>
                  <a:cubicBezTo>
                    <a:pt x="6" y="242"/>
                    <a:pt x="0" y="236"/>
                    <a:pt x="0" y="229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83"/>
                    <a:pt x="6" y="77"/>
                    <a:pt x="13" y="77"/>
                  </a:cubicBezTo>
                  <a:close/>
                  <a:moveTo>
                    <a:pt x="60" y="89"/>
                  </a:moveTo>
                  <a:cubicBezTo>
                    <a:pt x="76" y="89"/>
                    <a:pt x="76" y="89"/>
                    <a:pt x="76" y="89"/>
                  </a:cubicBezTo>
                  <a:cubicBezTo>
                    <a:pt x="76" y="6"/>
                    <a:pt x="76" y="6"/>
                    <a:pt x="76" y="6"/>
                  </a:cubicBezTo>
                  <a:cubicBezTo>
                    <a:pt x="76" y="0"/>
                    <a:pt x="76" y="0"/>
                    <a:pt x="76" y="0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163" y="0"/>
                    <a:pt x="163" y="0"/>
                    <a:pt x="163" y="0"/>
                  </a:cubicBezTo>
                  <a:cubicBezTo>
                    <a:pt x="166" y="0"/>
                    <a:pt x="166" y="0"/>
                    <a:pt x="166" y="0"/>
                  </a:cubicBezTo>
                  <a:cubicBezTo>
                    <a:pt x="168" y="2"/>
                    <a:pt x="168" y="2"/>
                    <a:pt x="168" y="2"/>
                  </a:cubicBezTo>
                  <a:cubicBezTo>
                    <a:pt x="196" y="38"/>
                    <a:pt x="196" y="38"/>
                    <a:pt x="196" y="38"/>
                  </a:cubicBezTo>
                  <a:cubicBezTo>
                    <a:pt x="198" y="39"/>
                    <a:pt x="198" y="39"/>
                    <a:pt x="198" y="39"/>
                  </a:cubicBezTo>
                  <a:cubicBezTo>
                    <a:pt x="198" y="41"/>
                    <a:pt x="198" y="41"/>
                    <a:pt x="198" y="41"/>
                  </a:cubicBezTo>
                  <a:cubicBezTo>
                    <a:pt x="198" y="89"/>
                    <a:pt x="198" y="89"/>
                    <a:pt x="198" y="89"/>
                  </a:cubicBezTo>
                  <a:cubicBezTo>
                    <a:pt x="210" y="89"/>
                    <a:pt x="210" y="89"/>
                    <a:pt x="210" y="89"/>
                  </a:cubicBezTo>
                  <a:cubicBezTo>
                    <a:pt x="210" y="230"/>
                    <a:pt x="210" y="230"/>
                    <a:pt x="210" y="230"/>
                  </a:cubicBezTo>
                  <a:cubicBezTo>
                    <a:pt x="60" y="230"/>
                    <a:pt x="60" y="230"/>
                    <a:pt x="60" y="230"/>
                  </a:cubicBezTo>
                  <a:cubicBezTo>
                    <a:pt x="60" y="89"/>
                    <a:pt x="60" y="89"/>
                    <a:pt x="60" y="89"/>
                  </a:cubicBezTo>
                  <a:close/>
                  <a:moveTo>
                    <a:pt x="84" y="106"/>
                  </a:moveTo>
                  <a:cubicBezTo>
                    <a:pt x="84" y="140"/>
                    <a:pt x="84" y="140"/>
                    <a:pt x="84" y="140"/>
                  </a:cubicBezTo>
                  <a:cubicBezTo>
                    <a:pt x="158" y="140"/>
                    <a:pt x="158" y="140"/>
                    <a:pt x="158" y="140"/>
                  </a:cubicBezTo>
                  <a:cubicBezTo>
                    <a:pt x="158" y="106"/>
                    <a:pt x="158" y="106"/>
                    <a:pt x="158" y="106"/>
                  </a:cubicBezTo>
                  <a:cubicBezTo>
                    <a:pt x="84" y="106"/>
                    <a:pt x="84" y="106"/>
                    <a:pt x="84" y="106"/>
                  </a:cubicBezTo>
                  <a:close/>
                  <a:moveTo>
                    <a:pt x="139" y="204"/>
                  </a:moveTo>
                  <a:cubicBezTo>
                    <a:pt x="139" y="216"/>
                    <a:pt x="139" y="216"/>
                    <a:pt x="139" y="216"/>
                  </a:cubicBezTo>
                  <a:cubicBezTo>
                    <a:pt x="158" y="216"/>
                    <a:pt x="158" y="216"/>
                    <a:pt x="158" y="216"/>
                  </a:cubicBezTo>
                  <a:cubicBezTo>
                    <a:pt x="158" y="204"/>
                    <a:pt x="158" y="204"/>
                    <a:pt x="158" y="204"/>
                  </a:cubicBezTo>
                  <a:cubicBezTo>
                    <a:pt x="139" y="204"/>
                    <a:pt x="139" y="204"/>
                    <a:pt x="139" y="204"/>
                  </a:cubicBezTo>
                  <a:close/>
                  <a:moveTo>
                    <a:pt x="111" y="204"/>
                  </a:moveTo>
                  <a:cubicBezTo>
                    <a:pt x="111" y="216"/>
                    <a:pt x="111" y="216"/>
                    <a:pt x="111" y="216"/>
                  </a:cubicBezTo>
                  <a:cubicBezTo>
                    <a:pt x="130" y="216"/>
                    <a:pt x="130" y="216"/>
                    <a:pt x="130" y="216"/>
                  </a:cubicBezTo>
                  <a:cubicBezTo>
                    <a:pt x="130" y="204"/>
                    <a:pt x="130" y="204"/>
                    <a:pt x="130" y="204"/>
                  </a:cubicBezTo>
                  <a:cubicBezTo>
                    <a:pt x="111" y="204"/>
                    <a:pt x="111" y="204"/>
                    <a:pt x="111" y="204"/>
                  </a:cubicBezTo>
                  <a:close/>
                  <a:moveTo>
                    <a:pt x="84" y="204"/>
                  </a:moveTo>
                  <a:cubicBezTo>
                    <a:pt x="84" y="216"/>
                    <a:pt x="84" y="216"/>
                    <a:pt x="84" y="216"/>
                  </a:cubicBezTo>
                  <a:cubicBezTo>
                    <a:pt x="103" y="216"/>
                    <a:pt x="103" y="216"/>
                    <a:pt x="103" y="216"/>
                  </a:cubicBezTo>
                  <a:cubicBezTo>
                    <a:pt x="103" y="204"/>
                    <a:pt x="103" y="204"/>
                    <a:pt x="103" y="204"/>
                  </a:cubicBezTo>
                  <a:cubicBezTo>
                    <a:pt x="84" y="204"/>
                    <a:pt x="84" y="204"/>
                    <a:pt x="84" y="204"/>
                  </a:cubicBezTo>
                  <a:close/>
                  <a:moveTo>
                    <a:pt x="139" y="187"/>
                  </a:moveTo>
                  <a:cubicBezTo>
                    <a:pt x="139" y="198"/>
                    <a:pt x="139" y="198"/>
                    <a:pt x="139" y="198"/>
                  </a:cubicBezTo>
                  <a:cubicBezTo>
                    <a:pt x="158" y="198"/>
                    <a:pt x="158" y="198"/>
                    <a:pt x="158" y="198"/>
                  </a:cubicBezTo>
                  <a:cubicBezTo>
                    <a:pt x="158" y="187"/>
                    <a:pt x="158" y="187"/>
                    <a:pt x="158" y="187"/>
                  </a:cubicBezTo>
                  <a:cubicBezTo>
                    <a:pt x="139" y="187"/>
                    <a:pt x="139" y="187"/>
                    <a:pt x="139" y="187"/>
                  </a:cubicBezTo>
                  <a:close/>
                  <a:moveTo>
                    <a:pt x="111" y="187"/>
                  </a:moveTo>
                  <a:cubicBezTo>
                    <a:pt x="111" y="198"/>
                    <a:pt x="111" y="198"/>
                    <a:pt x="111" y="198"/>
                  </a:cubicBezTo>
                  <a:cubicBezTo>
                    <a:pt x="130" y="198"/>
                    <a:pt x="130" y="198"/>
                    <a:pt x="130" y="198"/>
                  </a:cubicBezTo>
                  <a:cubicBezTo>
                    <a:pt x="130" y="187"/>
                    <a:pt x="130" y="187"/>
                    <a:pt x="130" y="187"/>
                  </a:cubicBezTo>
                  <a:cubicBezTo>
                    <a:pt x="111" y="187"/>
                    <a:pt x="111" y="187"/>
                    <a:pt x="111" y="187"/>
                  </a:cubicBezTo>
                  <a:close/>
                  <a:moveTo>
                    <a:pt x="84" y="187"/>
                  </a:moveTo>
                  <a:cubicBezTo>
                    <a:pt x="84" y="198"/>
                    <a:pt x="84" y="198"/>
                    <a:pt x="84" y="198"/>
                  </a:cubicBezTo>
                  <a:cubicBezTo>
                    <a:pt x="103" y="198"/>
                    <a:pt x="103" y="198"/>
                    <a:pt x="103" y="198"/>
                  </a:cubicBezTo>
                  <a:cubicBezTo>
                    <a:pt x="103" y="187"/>
                    <a:pt x="103" y="187"/>
                    <a:pt x="103" y="187"/>
                  </a:cubicBezTo>
                  <a:cubicBezTo>
                    <a:pt x="84" y="187"/>
                    <a:pt x="84" y="187"/>
                    <a:pt x="84" y="187"/>
                  </a:cubicBezTo>
                  <a:close/>
                  <a:moveTo>
                    <a:pt x="139" y="169"/>
                  </a:moveTo>
                  <a:cubicBezTo>
                    <a:pt x="139" y="180"/>
                    <a:pt x="139" y="180"/>
                    <a:pt x="139" y="180"/>
                  </a:cubicBezTo>
                  <a:cubicBezTo>
                    <a:pt x="158" y="180"/>
                    <a:pt x="158" y="180"/>
                    <a:pt x="158" y="180"/>
                  </a:cubicBezTo>
                  <a:cubicBezTo>
                    <a:pt x="158" y="169"/>
                    <a:pt x="158" y="169"/>
                    <a:pt x="158" y="169"/>
                  </a:cubicBezTo>
                  <a:cubicBezTo>
                    <a:pt x="139" y="169"/>
                    <a:pt x="139" y="169"/>
                    <a:pt x="139" y="169"/>
                  </a:cubicBezTo>
                  <a:close/>
                  <a:moveTo>
                    <a:pt x="111" y="169"/>
                  </a:moveTo>
                  <a:cubicBezTo>
                    <a:pt x="111" y="180"/>
                    <a:pt x="111" y="180"/>
                    <a:pt x="111" y="180"/>
                  </a:cubicBezTo>
                  <a:cubicBezTo>
                    <a:pt x="130" y="180"/>
                    <a:pt x="130" y="180"/>
                    <a:pt x="130" y="180"/>
                  </a:cubicBezTo>
                  <a:cubicBezTo>
                    <a:pt x="130" y="169"/>
                    <a:pt x="130" y="169"/>
                    <a:pt x="130" y="169"/>
                  </a:cubicBezTo>
                  <a:cubicBezTo>
                    <a:pt x="111" y="169"/>
                    <a:pt x="111" y="169"/>
                    <a:pt x="111" y="169"/>
                  </a:cubicBezTo>
                  <a:close/>
                  <a:moveTo>
                    <a:pt x="84" y="169"/>
                  </a:moveTo>
                  <a:cubicBezTo>
                    <a:pt x="84" y="180"/>
                    <a:pt x="84" y="180"/>
                    <a:pt x="84" y="180"/>
                  </a:cubicBezTo>
                  <a:cubicBezTo>
                    <a:pt x="103" y="180"/>
                    <a:pt x="103" y="180"/>
                    <a:pt x="103" y="180"/>
                  </a:cubicBezTo>
                  <a:cubicBezTo>
                    <a:pt x="103" y="169"/>
                    <a:pt x="103" y="169"/>
                    <a:pt x="103" y="169"/>
                  </a:cubicBezTo>
                  <a:cubicBezTo>
                    <a:pt x="84" y="169"/>
                    <a:pt x="84" y="169"/>
                    <a:pt x="84" y="169"/>
                  </a:cubicBezTo>
                  <a:close/>
                  <a:moveTo>
                    <a:pt x="139" y="152"/>
                  </a:moveTo>
                  <a:cubicBezTo>
                    <a:pt x="139" y="163"/>
                    <a:pt x="139" y="163"/>
                    <a:pt x="139" y="163"/>
                  </a:cubicBezTo>
                  <a:cubicBezTo>
                    <a:pt x="158" y="163"/>
                    <a:pt x="158" y="163"/>
                    <a:pt x="158" y="163"/>
                  </a:cubicBezTo>
                  <a:cubicBezTo>
                    <a:pt x="158" y="152"/>
                    <a:pt x="158" y="152"/>
                    <a:pt x="158" y="152"/>
                  </a:cubicBezTo>
                  <a:cubicBezTo>
                    <a:pt x="139" y="152"/>
                    <a:pt x="139" y="152"/>
                    <a:pt x="139" y="152"/>
                  </a:cubicBezTo>
                  <a:close/>
                  <a:moveTo>
                    <a:pt x="111" y="152"/>
                  </a:moveTo>
                  <a:cubicBezTo>
                    <a:pt x="111" y="163"/>
                    <a:pt x="111" y="163"/>
                    <a:pt x="111" y="163"/>
                  </a:cubicBezTo>
                  <a:cubicBezTo>
                    <a:pt x="130" y="163"/>
                    <a:pt x="130" y="163"/>
                    <a:pt x="130" y="163"/>
                  </a:cubicBezTo>
                  <a:cubicBezTo>
                    <a:pt x="130" y="152"/>
                    <a:pt x="130" y="152"/>
                    <a:pt x="130" y="152"/>
                  </a:cubicBezTo>
                  <a:cubicBezTo>
                    <a:pt x="111" y="152"/>
                    <a:pt x="111" y="152"/>
                    <a:pt x="111" y="152"/>
                  </a:cubicBezTo>
                  <a:close/>
                  <a:moveTo>
                    <a:pt x="84" y="152"/>
                  </a:moveTo>
                  <a:cubicBezTo>
                    <a:pt x="84" y="163"/>
                    <a:pt x="84" y="163"/>
                    <a:pt x="84" y="163"/>
                  </a:cubicBezTo>
                  <a:cubicBezTo>
                    <a:pt x="103" y="163"/>
                    <a:pt x="103" y="163"/>
                    <a:pt x="103" y="163"/>
                  </a:cubicBezTo>
                  <a:cubicBezTo>
                    <a:pt x="103" y="152"/>
                    <a:pt x="103" y="152"/>
                    <a:pt x="103" y="152"/>
                  </a:cubicBezTo>
                  <a:cubicBezTo>
                    <a:pt x="84" y="152"/>
                    <a:pt x="84" y="152"/>
                    <a:pt x="84" y="152"/>
                  </a:cubicBezTo>
                  <a:close/>
                  <a:moveTo>
                    <a:pt x="99" y="74"/>
                  </a:moveTo>
                  <a:cubicBezTo>
                    <a:pt x="99" y="82"/>
                    <a:pt x="99" y="82"/>
                    <a:pt x="99" y="82"/>
                  </a:cubicBezTo>
                  <a:cubicBezTo>
                    <a:pt x="173" y="82"/>
                    <a:pt x="173" y="82"/>
                    <a:pt x="173" y="82"/>
                  </a:cubicBezTo>
                  <a:cubicBezTo>
                    <a:pt x="173" y="74"/>
                    <a:pt x="173" y="74"/>
                    <a:pt x="173" y="74"/>
                  </a:cubicBezTo>
                  <a:cubicBezTo>
                    <a:pt x="99" y="74"/>
                    <a:pt x="99" y="74"/>
                    <a:pt x="99" y="74"/>
                  </a:cubicBezTo>
                  <a:close/>
                  <a:moveTo>
                    <a:pt x="99" y="58"/>
                  </a:moveTo>
                  <a:cubicBezTo>
                    <a:pt x="99" y="65"/>
                    <a:pt x="99" y="65"/>
                    <a:pt x="99" y="65"/>
                  </a:cubicBezTo>
                  <a:cubicBezTo>
                    <a:pt x="173" y="65"/>
                    <a:pt x="173" y="65"/>
                    <a:pt x="173" y="65"/>
                  </a:cubicBezTo>
                  <a:cubicBezTo>
                    <a:pt x="173" y="58"/>
                    <a:pt x="173" y="58"/>
                    <a:pt x="173" y="58"/>
                  </a:cubicBezTo>
                  <a:cubicBezTo>
                    <a:pt x="99" y="58"/>
                    <a:pt x="99" y="58"/>
                    <a:pt x="99" y="58"/>
                  </a:cubicBezTo>
                  <a:close/>
                  <a:moveTo>
                    <a:pt x="99" y="42"/>
                  </a:moveTo>
                  <a:cubicBezTo>
                    <a:pt x="99" y="49"/>
                    <a:pt x="99" y="49"/>
                    <a:pt x="99" y="49"/>
                  </a:cubicBezTo>
                  <a:cubicBezTo>
                    <a:pt x="142" y="49"/>
                    <a:pt x="142" y="49"/>
                    <a:pt x="142" y="49"/>
                  </a:cubicBezTo>
                  <a:cubicBezTo>
                    <a:pt x="142" y="42"/>
                    <a:pt x="142" y="42"/>
                    <a:pt x="142" y="42"/>
                  </a:cubicBezTo>
                  <a:cubicBezTo>
                    <a:pt x="99" y="42"/>
                    <a:pt x="99" y="42"/>
                    <a:pt x="99" y="42"/>
                  </a:cubicBezTo>
                  <a:close/>
                  <a:moveTo>
                    <a:pt x="99" y="25"/>
                  </a:moveTo>
                  <a:cubicBezTo>
                    <a:pt x="99" y="32"/>
                    <a:pt x="99" y="32"/>
                    <a:pt x="99" y="32"/>
                  </a:cubicBezTo>
                  <a:cubicBezTo>
                    <a:pt x="142" y="32"/>
                    <a:pt x="142" y="32"/>
                    <a:pt x="142" y="32"/>
                  </a:cubicBezTo>
                  <a:cubicBezTo>
                    <a:pt x="142" y="25"/>
                    <a:pt x="142" y="25"/>
                    <a:pt x="142" y="25"/>
                  </a:cubicBezTo>
                  <a:cubicBezTo>
                    <a:pt x="99" y="25"/>
                    <a:pt x="99" y="25"/>
                    <a:pt x="99" y="25"/>
                  </a:cubicBezTo>
                  <a:close/>
                  <a:moveTo>
                    <a:pt x="166" y="18"/>
                  </a:moveTo>
                  <a:cubicBezTo>
                    <a:pt x="165" y="26"/>
                    <a:pt x="165" y="26"/>
                    <a:pt x="165" y="26"/>
                  </a:cubicBezTo>
                  <a:cubicBezTo>
                    <a:pt x="177" y="33"/>
                    <a:pt x="177" y="33"/>
                    <a:pt x="177" y="33"/>
                  </a:cubicBezTo>
                  <a:cubicBezTo>
                    <a:pt x="166" y="18"/>
                    <a:pt x="166" y="18"/>
                    <a:pt x="166" y="18"/>
                  </a:cubicBezTo>
                  <a:close/>
                  <a:moveTo>
                    <a:pt x="186" y="49"/>
                  </a:moveTo>
                  <a:cubicBezTo>
                    <a:pt x="156" y="35"/>
                    <a:pt x="156" y="35"/>
                    <a:pt x="156" y="35"/>
                  </a:cubicBezTo>
                  <a:cubicBezTo>
                    <a:pt x="152" y="33"/>
                    <a:pt x="152" y="33"/>
                    <a:pt x="152" y="33"/>
                  </a:cubicBezTo>
                  <a:cubicBezTo>
                    <a:pt x="153" y="29"/>
                    <a:pt x="153" y="29"/>
                    <a:pt x="153" y="29"/>
                  </a:cubicBezTo>
                  <a:cubicBezTo>
                    <a:pt x="155" y="12"/>
                    <a:pt x="155" y="12"/>
                    <a:pt x="155" y="12"/>
                  </a:cubicBezTo>
                  <a:cubicBezTo>
                    <a:pt x="88" y="12"/>
                    <a:pt x="88" y="12"/>
                    <a:pt x="88" y="12"/>
                  </a:cubicBezTo>
                  <a:cubicBezTo>
                    <a:pt x="88" y="89"/>
                    <a:pt x="88" y="89"/>
                    <a:pt x="88" y="89"/>
                  </a:cubicBezTo>
                  <a:cubicBezTo>
                    <a:pt x="186" y="89"/>
                    <a:pt x="186" y="89"/>
                    <a:pt x="186" y="89"/>
                  </a:cubicBezTo>
                  <a:lnTo>
                    <a:pt x="186" y="4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45" name="矩形 44"/>
          <p:cNvSpPr/>
          <p:nvPr/>
        </p:nvSpPr>
        <p:spPr>
          <a:xfrm>
            <a:off x="7319342" y="1124744"/>
            <a:ext cx="4583039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407988"/>
            <a:r>
              <a:rPr lang="en-US" altLang="zh-CN" b="1" dirty="0" smtClean="0">
                <a:latin typeface="Times New Roman" pitchFamily="18" charset="0"/>
                <a:ea typeface="+mn-ea"/>
                <a:cs typeface="Times New Roman" pitchFamily="18" charset="0"/>
              </a:rPr>
              <a:t>  </a:t>
            </a:r>
            <a:r>
              <a:rPr lang="zh-CN" altLang="zh-CN" sz="2800" b="1" dirty="0" smtClean="0">
                <a:latin typeface="Times New Roman" pitchFamily="18" charset="0"/>
                <a:ea typeface="+mn-ea"/>
                <a:cs typeface="Times New Roman" pitchFamily="18" charset="0"/>
              </a:rPr>
              <a:t>改进预算管理制度</a:t>
            </a:r>
            <a:endParaRPr lang="en-US" altLang="zh-CN" sz="2800" dirty="0" smtClean="0"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lvl="0" indent="407988"/>
            <a:endParaRPr lang="en-US" altLang="zh-CN" sz="2800" dirty="0" smtClean="0"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lvl="0" indent="407988"/>
            <a:r>
              <a:rPr lang="zh-CN" altLang="zh-CN" sz="2400" b="1" dirty="0" smtClean="0">
                <a:latin typeface="Times New Roman" pitchFamily="18" charset="0"/>
                <a:ea typeface="仿宋_GB2312" charset="-122"/>
                <a:cs typeface="Times New Roman" pitchFamily="18" charset="0"/>
              </a:rPr>
              <a:t>（</a:t>
            </a:r>
            <a:r>
              <a:rPr lang="en-US" altLang="zh-CN" sz="2400" b="1" dirty="0" smtClean="0">
                <a:latin typeface="Times New Roman" pitchFamily="18" charset="0"/>
                <a:ea typeface="仿宋_GB2312" charset="-122"/>
                <a:cs typeface="Times New Roman" pitchFamily="18" charset="0"/>
              </a:rPr>
              <a:t>1</a:t>
            </a:r>
            <a:r>
              <a:rPr lang="zh-CN" altLang="en-US" sz="2400" b="1" dirty="0" smtClean="0">
                <a:latin typeface="Times New Roman" pitchFamily="18" charset="0"/>
                <a:ea typeface="仿宋_GB2312" charset="-122"/>
                <a:cs typeface="Times New Roman" pitchFamily="18" charset="0"/>
              </a:rPr>
              <a:t>）科学编制收支预算</a:t>
            </a:r>
          </a:p>
          <a:p>
            <a:pPr lvl="0" indent="406400" eaLnBrk="0" hangingPunct="0"/>
            <a:r>
              <a:rPr lang="zh-CN" altLang="en-US" sz="2400" b="1" dirty="0" smtClean="0">
                <a:latin typeface="Times New Roman" pitchFamily="18" charset="0"/>
                <a:ea typeface="仿宋_GB2312" charset="-122"/>
                <a:cs typeface="Times New Roman" pitchFamily="18" charset="0"/>
              </a:rPr>
              <a:t>（</a:t>
            </a:r>
            <a:r>
              <a:rPr lang="en-US" altLang="zh-CN" sz="2400" b="1" dirty="0" smtClean="0">
                <a:latin typeface="Times New Roman" pitchFamily="18" charset="0"/>
                <a:ea typeface="仿宋_GB2312" charset="-122"/>
                <a:cs typeface="Times New Roman" pitchFamily="18" charset="0"/>
              </a:rPr>
              <a:t>2</a:t>
            </a:r>
            <a:r>
              <a:rPr lang="zh-CN" altLang="en-US" sz="2400" b="1" dirty="0" smtClean="0">
                <a:latin typeface="Times New Roman" pitchFamily="18" charset="0"/>
                <a:ea typeface="仿宋_GB2312" charset="-122"/>
                <a:cs typeface="Times New Roman" pitchFamily="18" charset="0"/>
              </a:rPr>
              <a:t>）严格执行法定预算</a:t>
            </a:r>
          </a:p>
          <a:p>
            <a:pPr lvl="0" indent="406400" eaLnBrk="0" hangingPunct="0"/>
            <a:r>
              <a:rPr lang="zh-CN" altLang="en-US" sz="2400" b="1" dirty="0" smtClean="0">
                <a:latin typeface="Times New Roman" pitchFamily="18" charset="0"/>
                <a:ea typeface="仿宋_GB2312" charset="-122"/>
                <a:cs typeface="Times New Roman" pitchFamily="18" charset="0"/>
              </a:rPr>
              <a:t>（</a:t>
            </a:r>
            <a:r>
              <a:rPr lang="en-US" altLang="zh-CN" sz="2400" b="1" dirty="0" smtClean="0">
                <a:latin typeface="Times New Roman" pitchFamily="18" charset="0"/>
                <a:ea typeface="仿宋_GB2312" charset="-122"/>
                <a:cs typeface="Times New Roman" pitchFamily="18" charset="0"/>
              </a:rPr>
              <a:t>3</a:t>
            </a:r>
            <a:r>
              <a:rPr lang="zh-CN" altLang="en-US" sz="2400" b="1" dirty="0" smtClean="0">
                <a:latin typeface="Times New Roman" pitchFamily="18" charset="0"/>
                <a:ea typeface="仿宋_GB2312" charset="-122"/>
                <a:cs typeface="Times New Roman" pitchFamily="18" charset="0"/>
              </a:rPr>
              <a:t>）改进年度预算控制方式</a:t>
            </a:r>
          </a:p>
        </p:txBody>
      </p:sp>
      <p:sp>
        <p:nvSpPr>
          <p:cNvPr id="46" name="Shape 2015"/>
          <p:cNvSpPr>
            <a:spLocks noChangeArrowheads="1"/>
          </p:cNvSpPr>
          <p:nvPr/>
        </p:nvSpPr>
        <p:spPr bwMode="auto">
          <a:xfrm>
            <a:off x="7391350" y="4077072"/>
            <a:ext cx="4536504" cy="2160240"/>
          </a:xfrm>
          <a:prstGeom prst="roundRect">
            <a:avLst>
              <a:gd name="adj" fmla="val 6917"/>
            </a:avLst>
          </a:prstGeom>
          <a:noFill/>
          <a:ln w="38100" cmpd="sng">
            <a:solidFill>
              <a:schemeClr val="accent3">
                <a:lumMod val="75000"/>
              </a:schemeClr>
            </a:solidFill>
            <a:round/>
            <a:headEnd/>
            <a:tailEnd/>
          </a:ln>
        </p:spPr>
        <p:txBody>
          <a:bodyPr lIns="19046" tIns="19046" rIns="19046" bIns="19046" anchor="ctr"/>
          <a:lstStyle/>
          <a:p>
            <a:endParaRPr lang="zh-CN" altLang="zh-CN" sz="170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Arial" pitchFamily="34" charset="0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-385514" y="2276872"/>
            <a:ext cx="410445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407988"/>
            <a:r>
              <a:rPr lang="en-US" altLang="zh-CN" sz="2800" b="1" dirty="0" smtClean="0">
                <a:latin typeface="Times New Roman" pitchFamily="18" charset="0"/>
                <a:ea typeface="+mn-ea"/>
                <a:cs typeface="Times New Roman" pitchFamily="18" charset="0"/>
              </a:rPr>
              <a:t>  </a:t>
            </a:r>
            <a:r>
              <a:rPr lang="zh-CN" altLang="zh-CN" sz="2800" b="1" dirty="0" smtClean="0">
                <a:latin typeface="Times New Roman" pitchFamily="18" charset="0"/>
                <a:ea typeface="+mn-ea"/>
                <a:cs typeface="Times New Roman" pitchFamily="18" charset="0"/>
              </a:rPr>
              <a:t>完善税费征管制度</a:t>
            </a:r>
            <a:endParaRPr lang="en-US" altLang="zh-CN" sz="2800" dirty="0" smtClean="0">
              <a:latin typeface="Times New Roman" pitchFamily="18" charset="0"/>
              <a:ea typeface="仿宋_GB2312" pitchFamily="49" charset="-122"/>
              <a:cs typeface="Times New Roman" pitchFamily="18" charset="0"/>
            </a:endParaRPr>
          </a:p>
          <a:p>
            <a:pPr lvl="0" indent="406400" eaLnBrk="0" hangingPunct="0"/>
            <a:endParaRPr lang="en-US" altLang="zh-CN" sz="2600" b="1" dirty="0" smtClean="0">
              <a:latin typeface="Times New Roman" pitchFamily="18" charset="0"/>
              <a:ea typeface="仿宋_GB2312" charset="-122"/>
              <a:cs typeface="Times New Roman" pitchFamily="18" charset="0"/>
            </a:endParaRPr>
          </a:p>
          <a:p>
            <a:pPr lvl="0" indent="406400" eaLnBrk="0" hangingPunct="0"/>
            <a:r>
              <a:rPr lang="zh-CN" altLang="zh-CN" sz="2600" b="1" dirty="0" smtClean="0">
                <a:latin typeface="Times New Roman" pitchFamily="18" charset="0"/>
                <a:ea typeface="仿宋_GB2312" charset="-122"/>
                <a:cs typeface="Times New Roman" pitchFamily="18" charset="0"/>
              </a:rPr>
              <a:t>（</a:t>
            </a:r>
            <a:r>
              <a:rPr lang="en-US" altLang="zh-CN" sz="2600" b="1" dirty="0" smtClean="0">
                <a:latin typeface="Times New Roman" pitchFamily="18" charset="0"/>
                <a:ea typeface="仿宋_GB2312" charset="-122"/>
                <a:cs typeface="Times New Roman" pitchFamily="18" charset="0"/>
              </a:rPr>
              <a:t>1</a:t>
            </a:r>
            <a:r>
              <a:rPr lang="zh-CN" altLang="en-US" sz="2600" b="1" dirty="0" smtClean="0">
                <a:latin typeface="Times New Roman" pitchFamily="18" charset="0"/>
                <a:ea typeface="仿宋_GB2312" charset="-122"/>
                <a:cs typeface="Times New Roman" pitchFamily="18" charset="0"/>
              </a:rPr>
              <a:t>）完善现行税制</a:t>
            </a:r>
          </a:p>
          <a:p>
            <a:pPr lvl="0" indent="406400" eaLnBrk="0" hangingPunct="0"/>
            <a:r>
              <a:rPr lang="zh-CN" altLang="en-US" sz="2600" b="1" dirty="0" smtClean="0">
                <a:latin typeface="Times New Roman" pitchFamily="18" charset="0"/>
                <a:ea typeface="仿宋_GB2312" charset="-122"/>
                <a:cs typeface="Times New Roman" pitchFamily="18" charset="0"/>
              </a:rPr>
              <a:t>（</a:t>
            </a:r>
            <a:r>
              <a:rPr lang="en-US" altLang="zh-CN" sz="2600" b="1" dirty="0" smtClean="0">
                <a:latin typeface="Times New Roman" pitchFamily="18" charset="0"/>
                <a:ea typeface="仿宋_GB2312" charset="-122"/>
                <a:cs typeface="Times New Roman" pitchFamily="18" charset="0"/>
              </a:rPr>
              <a:t>2</a:t>
            </a:r>
            <a:r>
              <a:rPr lang="zh-CN" altLang="en-US" sz="2600" b="1" dirty="0" smtClean="0">
                <a:latin typeface="Times New Roman" pitchFamily="18" charset="0"/>
                <a:ea typeface="仿宋_GB2312" charset="-122"/>
                <a:cs typeface="Times New Roman" pitchFamily="18" charset="0"/>
              </a:rPr>
              <a:t>）稳妥实施</a:t>
            </a:r>
            <a:r>
              <a:rPr lang="zh-CN" altLang="en-US" sz="2600" b="1" dirty="0" smtClean="0">
                <a:latin typeface="Times New Roman" pitchFamily="18" charset="0"/>
                <a:ea typeface="仿宋_GB2312" charset="-122"/>
                <a:cs typeface="Times New Roman" pitchFamily="18" charset="0"/>
              </a:rPr>
              <a:t>费改税</a:t>
            </a:r>
          </a:p>
          <a:p>
            <a:pPr lvl="0" indent="406400" eaLnBrk="0" hangingPunct="0"/>
            <a:r>
              <a:rPr lang="zh-CN" altLang="en-US" sz="2600" b="1" dirty="0" smtClean="0">
                <a:latin typeface="Times New Roman" pitchFamily="18" charset="0"/>
                <a:ea typeface="仿宋_GB2312" charset="-122"/>
                <a:cs typeface="Times New Roman" pitchFamily="18" charset="0"/>
              </a:rPr>
              <a:t>（</a:t>
            </a:r>
            <a:r>
              <a:rPr lang="en-US" altLang="zh-CN" sz="2600" b="1" dirty="0" smtClean="0">
                <a:latin typeface="Times New Roman" pitchFamily="18" charset="0"/>
                <a:ea typeface="仿宋_GB2312" charset="-122"/>
                <a:cs typeface="Times New Roman" pitchFamily="18" charset="0"/>
              </a:rPr>
              <a:t>3</a:t>
            </a:r>
            <a:r>
              <a:rPr lang="zh-CN" altLang="en-US" sz="2600" b="1" dirty="0" smtClean="0">
                <a:latin typeface="Times New Roman" pitchFamily="18" charset="0"/>
                <a:ea typeface="仿宋_GB2312" charset="-122"/>
                <a:cs typeface="Times New Roman" pitchFamily="18" charset="0"/>
              </a:rPr>
              <a:t>）</a:t>
            </a:r>
            <a:r>
              <a:rPr lang="zh-CN" altLang="en-US" sz="2600" b="1" spc="-120" dirty="0" smtClean="0">
                <a:latin typeface="Times New Roman" pitchFamily="18" charset="0"/>
                <a:ea typeface="仿宋_GB2312" charset="-122"/>
                <a:cs typeface="Times New Roman" pitchFamily="18" charset="0"/>
              </a:rPr>
              <a:t>规范税费优惠政策</a:t>
            </a:r>
          </a:p>
        </p:txBody>
      </p:sp>
      <p:sp>
        <p:nvSpPr>
          <p:cNvPr id="49" name="Shape 2015"/>
          <p:cNvSpPr>
            <a:spLocks noChangeArrowheads="1"/>
          </p:cNvSpPr>
          <p:nvPr/>
        </p:nvSpPr>
        <p:spPr bwMode="auto">
          <a:xfrm>
            <a:off x="190550" y="2276872"/>
            <a:ext cx="3672408" cy="2304256"/>
          </a:xfrm>
          <a:prstGeom prst="roundRect">
            <a:avLst>
              <a:gd name="adj" fmla="val 6917"/>
            </a:avLst>
          </a:prstGeom>
          <a:noFill/>
          <a:ln w="38100" cmpd="sng">
            <a:solidFill>
              <a:schemeClr val="tx2">
                <a:lumMod val="75000"/>
              </a:schemeClr>
            </a:solidFill>
            <a:round/>
            <a:headEnd/>
            <a:tailEnd/>
          </a:ln>
        </p:spPr>
        <p:txBody>
          <a:bodyPr lIns="19046" tIns="19046" rIns="19046" bIns="19046" anchor="ctr"/>
          <a:lstStyle/>
          <a:p>
            <a:endParaRPr lang="zh-CN" altLang="zh-CN" sz="170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Arial" pitchFamily="34" charset="0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7391350" y="4149080"/>
            <a:ext cx="4511031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 smtClean="0">
                <a:latin typeface="Times New Roman" pitchFamily="18" charset="0"/>
                <a:ea typeface="+mn-ea"/>
                <a:cs typeface="Times New Roman" pitchFamily="18" charset="0"/>
              </a:rPr>
              <a:t>   </a:t>
            </a:r>
            <a:r>
              <a:rPr lang="zh-CN" altLang="zh-CN" sz="2800" b="1" dirty="0" smtClean="0">
                <a:latin typeface="Times New Roman" pitchFamily="18" charset="0"/>
                <a:ea typeface="+mn-ea"/>
                <a:cs typeface="Times New Roman" pitchFamily="18" charset="0"/>
              </a:rPr>
              <a:t>理顺财力分配制度</a:t>
            </a:r>
            <a:endParaRPr lang="zh-CN" altLang="zh-CN" sz="2800" dirty="0" smtClean="0">
              <a:latin typeface="Times New Roman" pitchFamily="18" charset="0"/>
              <a:ea typeface="+mn-ea"/>
              <a:cs typeface="Times New Roman" pitchFamily="18" charset="0"/>
            </a:endParaRPr>
          </a:p>
          <a:p>
            <a:r>
              <a:rPr lang="en-US" altLang="zh-CN" dirty="0" smtClean="0"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 </a:t>
            </a:r>
          </a:p>
          <a:p>
            <a:r>
              <a:rPr lang="en-US" altLang="zh-CN" sz="2400" dirty="0" smtClean="0"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 </a:t>
            </a:r>
            <a:r>
              <a:rPr lang="zh-CN" altLang="zh-CN" sz="2400" b="1" dirty="0" smtClean="0">
                <a:latin typeface="Times New Roman" pitchFamily="18" charset="0"/>
                <a:ea typeface="仿宋_GB2312" charset="-122"/>
                <a:cs typeface="Times New Roman" pitchFamily="18" charset="0"/>
              </a:rPr>
              <a:t>（</a:t>
            </a:r>
            <a:r>
              <a:rPr lang="en-US" altLang="zh-CN" sz="2400" b="1" dirty="0" smtClean="0">
                <a:latin typeface="Times New Roman" pitchFamily="18" charset="0"/>
                <a:ea typeface="仿宋_GB2312" charset="-122"/>
                <a:cs typeface="Times New Roman" pitchFamily="18" charset="0"/>
              </a:rPr>
              <a:t>1</a:t>
            </a:r>
            <a:r>
              <a:rPr lang="zh-CN" altLang="zh-CN" sz="2400" b="1" dirty="0" smtClean="0">
                <a:latin typeface="Times New Roman" pitchFamily="18" charset="0"/>
                <a:ea typeface="仿宋_GB2312" charset="-122"/>
                <a:cs typeface="Times New Roman" pitchFamily="18" charset="0"/>
              </a:rPr>
              <a:t>）合理确定政府间财权</a:t>
            </a:r>
          </a:p>
          <a:p>
            <a:r>
              <a:rPr lang="en-US" altLang="zh-CN" sz="2400" b="1" dirty="0" smtClean="0">
                <a:latin typeface="Times New Roman" pitchFamily="18" charset="0"/>
                <a:ea typeface="仿宋_GB2312" charset="-122"/>
                <a:cs typeface="Times New Roman" pitchFamily="18" charset="0"/>
              </a:rPr>
              <a:t> </a:t>
            </a:r>
            <a:r>
              <a:rPr lang="zh-CN" altLang="zh-CN" sz="2400" b="1" dirty="0" smtClean="0">
                <a:latin typeface="Times New Roman" pitchFamily="18" charset="0"/>
                <a:ea typeface="仿宋_GB2312" charset="-122"/>
                <a:cs typeface="Times New Roman" pitchFamily="18" charset="0"/>
              </a:rPr>
              <a:t>（</a:t>
            </a:r>
            <a:r>
              <a:rPr lang="en-US" altLang="zh-CN" sz="2400" b="1" dirty="0" smtClean="0">
                <a:latin typeface="Times New Roman" pitchFamily="18" charset="0"/>
                <a:ea typeface="仿宋_GB2312" charset="-122"/>
                <a:cs typeface="Times New Roman" pitchFamily="18" charset="0"/>
              </a:rPr>
              <a:t>2</a:t>
            </a:r>
            <a:r>
              <a:rPr lang="zh-CN" altLang="zh-CN" sz="2400" b="1" dirty="0" smtClean="0">
                <a:latin typeface="Times New Roman" pitchFamily="18" charset="0"/>
                <a:ea typeface="仿宋_GB2312" charset="-122"/>
                <a:cs typeface="Times New Roman" pitchFamily="18" charset="0"/>
              </a:rPr>
              <a:t>）建立稳定的地方税收体系</a:t>
            </a:r>
          </a:p>
          <a:p>
            <a:r>
              <a:rPr lang="en-US" altLang="zh-CN" sz="2400" b="1" dirty="0" smtClean="0">
                <a:latin typeface="Times New Roman" pitchFamily="18" charset="0"/>
                <a:ea typeface="仿宋_GB2312" charset="-122"/>
                <a:cs typeface="Times New Roman" pitchFamily="18" charset="0"/>
              </a:rPr>
              <a:t> </a:t>
            </a:r>
            <a:r>
              <a:rPr lang="zh-CN" altLang="zh-CN" sz="2400" b="1" dirty="0" smtClean="0">
                <a:latin typeface="Times New Roman" pitchFamily="18" charset="0"/>
                <a:ea typeface="仿宋_GB2312" charset="-122"/>
                <a:cs typeface="Times New Roman" pitchFamily="18" charset="0"/>
              </a:rPr>
              <a:t>（</a:t>
            </a:r>
            <a:r>
              <a:rPr lang="en-US" altLang="zh-CN" sz="2400" b="1" dirty="0" smtClean="0">
                <a:latin typeface="Times New Roman" pitchFamily="18" charset="0"/>
                <a:ea typeface="仿宋_GB2312" charset="-122"/>
                <a:cs typeface="Times New Roman" pitchFamily="18" charset="0"/>
              </a:rPr>
              <a:t>3</a:t>
            </a:r>
            <a:r>
              <a:rPr lang="zh-CN" altLang="zh-CN" sz="2400" b="1" dirty="0" smtClean="0">
                <a:latin typeface="Times New Roman" pitchFamily="18" charset="0"/>
                <a:ea typeface="仿宋_GB2312" charset="-122"/>
                <a:cs typeface="Times New Roman" pitchFamily="18" charset="0"/>
              </a:rPr>
              <a:t>）完善转移支付制度</a:t>
            </a:r>
            <a:endParaRPr lang="zh-CN" altLang="zh-CN" sz="2400" b="1" dirty="0">
              <a:latin typeface="Times New Roman" pitchFamily="18" charset="0"/>
              <a:ea typeface="仿宋_GB2312" charset="-122"/>
              <a:cs typeface="Times New Roman" pitchFamily="18" charset="0"/>
            </a:endParaRPr>
          </a:p>
        </p:txBody>
      </p:sp>
      <p:sp>
        <p:nvSpPr>
          <p:cNvPr id="52" name="Shape 2015"/>
          <p:cNvSpPr>
            <a:spLocks noChangeArrowheads="1"/>
          </p:cNvSpPr>
          <p:nvPr/>
        </p:nvSpPr>
        <p:spPr bwMode="auto">
          <a:xfrm>
            <a:off x="7391350" y="1052736"/>
            <a:ext cx="4536504" cy="2160240"/>
          </a:xfrm>
          <a:prstGeom prst="roundRect">
            <a:avLst>
              <a:gd name="adj" fmla="val 6917"/>
            </a:avLst>
          </a:prstGeom>
          <a:noFill/>
          <a:ln w="38100" cmpd="sng">
            <a:solidFill>
              <a:srgbClr val="C00000"/>
            </a:solidFill>
            <a:round/>
            <a:headEnd/>
            <a:tailEnd/>
          </a:ln>
        </p:spPr>
        <p:txBody>
          <a:bodyPr lIns="19046" tIns="19046" rIns="19046" bIns="19046" anchor="ctr"/>
          <a:lstStyle/>
          <a:p>
            <a:endParaRPr lang="zh-CN" altLang="zh-CN" sz="170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Arial" pitchFamily="34" charset="0"/>
            </a:endParaRPr>
          </a:p>
        </p:txBody>
      </p:sp>
    </p:spTree>
  </p:cSld>
  <p:clrMapOvr>
    <a:masterClrMapping/>
  </p:clrMapOvr>
  <p:transition spd="slow" advTm="15738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4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4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4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4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4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4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4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2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9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2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4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3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 bldLvl="0" animBg="1" autoUpdateAnimBg="0"/>
      <p:bldP spid="49" grpId="0" bldLvl="0" animBg="1" autoUpdateAnimBg="0"/>
      <p:bldP spid="52" grpId="0" bldLvl="0" animBg="1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Box 3"/>
          <p:cNvSpPr>
            <a:spLocks noChangeArrowheads="1"/>
          </p:cNvSpPr>
          <p:nvPr/>
        </p:nvSpPr>
        <p:spPr bwMode="auto">
          <a:xfrm>
            <a:off x="888439" y="418280"/>
            <a:ext cx="9311223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4000" b="1" dirty="0" smtClean="0">
                <a:latin typeface="黑体" pitchFamily="2" charset="-122"/>
                <a:ea typeface="黑体" pitchFamily="2" charset="-122"/>
              </a:rPr>
              <a:t>结论</a:t>
            </a:r>
            <a:endParaRPr lang="zh-CN" altLang="zh-CN" sz="4000" dirty="0"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20" name="Rectangle 5"/>
          <p:cNvSpPr>
            <a:spLocks noChangeArrowheads="1"/>
          </p:cNvSpPr>
          <p:nvPr/>
        </p:nvSpPr>
        <p:spPr bwMode="auto">
          <a:xfrm>
            <a:off x="766614" y="404664"/>
            <a:ext cx="75639" cy="711668"/>
          </a:xfrm>
          <a:prstGeom prst="rect">
            <a:avLst/>
          </a:prstGeom>
          <a:solidFill>
            <a:srgbClr val="C00000"/>
          </a:solidFill>
          <a:ln w="6350" cap="flat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zh-CN" altLang="zh-CN" sz="400">
              <a:solidFill>
                <a:srgbClr val="0C0C0C"/>
              </a:solidFill>
              <a:latin typeface="Calibri" pitchFamily="34" charset="0"/>
              <a:ea typeface="Calibri" pitchFamily="34" charset="0"/>
              <a:cs typeface="Calibri" pitchFamily="34" charset="0"/>
              <a:sym typeface="Calibri" pitchFamily="34" charset="0"/>
            </a:endParaRPr>
          </a:p>
        </p:txBody>
      </p:sp>
      <p:sp>
        <p:nvSpPr>
          <p:cNvPr id="31" name="TextBox 55"/>
          <p:cNvSpPr>
            <a:spLocks noChangeArrowheads="1"/>
          </p:cNvSpPr>
          <p:nvPr/>
        </p:nvSpPr>
        <p:spPr bwMode="auto">
          <a:xfrm>
            <a:off x="8471470" y="2060848"/>
            <a:ext cx="901423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rgbClr val="FFFFFF"/>
                </a:solidFill>
                <a:latin typeface="Abadi MT" charset="0"/>
                <a:sym typeface="微软雅黑" pitchFamily="34" charset="-122"/>
              </a:rPr>
              <a:t>关键字</a:t>
            </a:r>
            <a:endParaRPr lang="zh-CN" altLang="en-US" b="1" i="1" dirty="0">
              <a:solidFill>
                <a:srgbClr val="FFFFFF"/>
              </a:solidFill>
              <a:latin typeface="Abadi MT" charset="0"/>
              <a:sym typeface="微软雅黑" pitchFamily="34" charset="-122"/>
            </a:endParaRPr>
          </a:p>
        </p:txBody>
      </p:sp>
      <p:sp>
        <p:nvSpPr>
          <p:cNvPr id="81" name="矩形 47"/>
          <p:cNvSpPr>
            <a:spLocks noChangeArrowheads="1"/>
          </p:cNvSpPr>
          <p:nvPr/>
        </p:nvSpPr>
        <p:spPr bwMode="auto">
          <a:xfrm>
            <a:off x="2926854" y="1412776"/>
            <a:ext cx="8712968" cy="1938984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  <p:txBody>
          <a:bodyPr wrap="square" lIns="91431" tIns="45716" rIns="91431" bIns="45716">
            <a:spAutoFit/>
          </a:bodyPr>
          <a:lstStyle/>
          <a:p>
            <a:r>
              <a:rPr lang="zh-CN" altLang="zh-CN" sz="4000" b="1" dirty="0" smtClean="0">
                <a:latin typeface="仿宋_GB2312" charset="-122"/>
                <a:ea typeface="仿宋_GB2312" charset="-122"/>
              </a:rPr>
              <a:t>建立现代财政制度，必须全面规范非税收入管理；完善税费政策，有利于建立现代财政制度。</a:t>
            </a:r>
            <a:endParaRPr lang="zh-CN" altLang="zh-CN" sz="4000" b="1" dirty="0">
              <a:latin typeface="仿宋_GB2312" charset="-122"/>
              <a:ea typeface="仿宋_GB2312" charset="-122"/>
            </a:endParaRPr>
          </a:p>
        </p:txBody>
      </p:sp>
      <p:sp>
        <p:nvSpPr>
          <p:cNvPr id="36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72513" y="6492875"/>
            <a:ext cx="2743200" cy="365125"/>
          </a:xfrm>
        </p:spPr>
        <p:txBody>
          <a:bodyPr/>
          <a:lstStyle/>
          <a:p>
            <a:fld id="{E49D2193-6EC9-4EB9-9719-8588274007BD}" type="slidenum">
              <a:rPr lang="zh-CN" altLang="en-US"/>
              <a:pPr/>
              <a:t>11</a:t>
            </a:fld>
            <a:endParaRPr lang="en-US" sz="1800">
              <a:solidFill>
                <a:schemeClr val="tx1"/>
              </a:solidFill>
            </a:endParaRPr>
          </a:p>
        </p:txBody>
      </p:sp>
      <p:sp>
        <p:nvSpPr>
          <p:cNvPr id="41" name="五边形 34"/>
          <p:cNvSpPr>
            <a:spLocks noChangeArrowheads="1"/>
          </p:cNvSpPr>
          <p:nvPr/>
        </p:nvSpPr>
        <p:spPr bwMode="auto">
          <a:xfrm>
            <a:off x="0" y="3406775"/>
            <a:ext cx="7100888" cy="1166813"/>
          </a:xfrm>
          <a:prstGeom prst="homePlate">
            <a:avLst>
              <a:gd name="adj" fmla="val 47925"/>
            </a:avLst>
          </a:prstGeom>
          <a:noFill/>
          <a:ln w="12700" cap="flat" cmpd="sng">
            <a:solidFill>
              <a:srgbClr val="A5A5A5"/>
            </a:solidFill>
            <a:miter lim="800000"/>
            <a:headEnd/>
            <a:tailEnd/>
          </a:ln>
        </p:spPr>
        <p:txBody>
          <a:bodyPr lIns="91431" tIns="45716" rIns="91431" bIns="45716" anchor="ctr"/>
          <a:lstStyle/>
          <a:p>
            <a:pPr algn="ctr"/>
            <a:endParaRPr lang="zh-CN" altLang="zh-CN" sz="2400">
              <a:solidFill>
                <a:srgbClr val="000000"/>
              </a:solidFill>
            </a:endParaRPr>
          </a:p>
        </p:txBody>
      </p:sp>
      <p:sp>
        <p:nvSpPr>
          <p:cNvPr id="42" name="燕尾形 35"/>
          <p:cNvSpPr>
            <a:spLocks noChangeArrowheads="1"/>
          </p:cNvSpPr>
          <p:nvPr/>
        </p:nvSpPr>
        <p:spPr bwMode="auto">
          <a:xfrm>
            <a:off x="1019176" y="3416300"/>
            <a:ext cx="1065212" cy="1157288"/>
          </a:xfrm>
          <a:prstGeom prst="chevron">
            <a:avLst>
              <a:gd name="adj" fmla="val 54426"/>
            </a:avLst>
          </a:prstGeom>
          <a:solidFill>
            <a:srgbClr val="C2C2C2"/>
          </a:solidFill>
          <a:ln w="12700" cap="flat" cmpd="sng">
            <a:noFill/>
            <a:miter lim="800000"/>
            <a:headEnd/>
            <a:tailEnd/>
          </a:ln>
        </p:spPr>
        <p:txBody>
          <a:bodyPr lIns="91431" tIns="45716" rIns="91431" bIns="45716" anchor="ctr"/>
          <a:lstStyle/>
          <a:p>
            <a:pPr algn="ctr"/>
            <a:endParaRPr lang="zh-CN" altLang="zh-CN" sz="2400">
              <a:solidFill>
                <a:srgbClr val="FFFFFF"/>
              </a:solidFill>
            </a:endParaRPr>
          </a:p>
        </p:txBody>
      </p:sp>
      <p:sp>
        <p:nvSpPr>
          <p:cNvPr id="43" name="燕尾形 36"/>
          <p:cNvSpPr>
            <a:spLocks noChangeArrowheads="1"/>
          </p:cNvSpPr>
          <p:nvPr/>
        </p:nvSpPr>
        <p:spPr bwMode="auto">
          <a:xfrm>
            <a:off x="1762126" y="3416300"/>
            <a:ext cx="1065212" cy="1157288"/>
          </a:xfrm>
          <a:prstGeom prst="chevron">
            <a:avLst>
              <a:gd name="adj" fmla="val 54426"/>
            </a:avLst>
          </a:prstGeom>
          <a:solidFill>
            <a:srgbClr val="C00000"/>
          </a:solidFill>
          <a:ln w="12700" cap="flat" cmpd="sng">
            <a:noFill/>
            <a:miter lim="800000"/>
            <a:headEnd/>
            <a:tailEnd/>
          </a:ln>
        </p:spPr>
        <p:txBody>
          <a:bodyPr lIns="91431" tIns="45716" rIns="91431" bIns="45716" anchor="ctr"/>
          <a:lstStyle/>
          <a:p>
            <a:pPr algn="ctr"/>
            <a:endParaRPr lang="zh-CN" altLang="zh-CN" sz="2400">
              <a:solidFill>
                <a:srgbClr val="FFFFFF"/>
              </a:solidFill>
            </a:endParaRPr>
          </a:p>
        </p:txBody>
      </p:sp>
      <p:sp>
        <p:nvSpPr>
          <p:cNvPr id="44" name="燕尾形 37"/>
          <p:cNvSpPr>
            <a:spLocks noChangeArrowheads="1"/>
          </p:cNvSpPr>
          <p:nvPr/>
        </p:nvSpPr>
        <p:spPr bwMode="auto">
          <a:xfrm>
            <a:off x="2505076" y="3416300"/>
            <a:ext cx="1065212" cy="1157288"/>
          </a:xfrm>
          <a:prstGeom prst="chevron">
            <a:avLst>
              <a:gd name="adj" fmla="val 54426"/>
            </a:avLst>
          </a:prstGeom>
          <a:solidFill>
            <a:srgbClr val="858585"/>
          </a:solidFill>
          <a:ln w="12700" cap="flat" cmpd="sng">
            <a:noFill/>
            <a:miter lim="800000"/>
            <a:headEnd/>
            <a:tailEnd/>
          </a:ln>
        </p:spPr>
        <p:txBody>
          <a:bodyPr lIns="91431" tIns="45716" rIns="91431" bIns="45716" anchor="ctr"/>
          <a:lstStyle/>
          <a:p>
            <a:pPr algn="ctr"/>
            <a:endParaRPr lang="zh-CN" altLang="zh-CN" sz="2400">
              <a:solidFill>
                <a:srgbClr val="FFFFFF"/>
              </a:solidFill>
            </a:endParaRPr>
          </a:p>
        </p:txBody>
      </p:sp>
      <p:sp>
        <p:nvSpPr>
          <p:cNvPr id="45" name="燕尾形 38"/>
          <p:cNvSpPr>
            <a:spLocks noChangeArrowheads="1"/>
          </p:cNvSpPr>
          <p:nvPr/>
        </p:nvSpPr>
        <p:spPr bwMode="auto">
          <a:xfrm>
            <a:off x="3248026" y="3416300"/>
            <a:ext cx="1065212" cy="1157288"/>
          </a:xfrm>
          <a:prstGeom prst="chevron">
            <a:avLst>
              <a:gd name="adj" fmla="val 54426"/>
            </a:avLst>
          </a:prstGeom>
          <a:solidFill>
            <a:srgbClr val="900000"/>
          </a:solidFill>
          <a:ln w="12700" cap="flat" cmpd="sng">
            <a:noFill/>
            <a:miter lim="800000"/>
            <a:headEnd/>
            <a:tailEnd/>
          </a:ln>
        </p:spPr>
        <p:txBody>
          <a:bodyPr lIns="91431" tIns="45716" rIns="91431" bIns="45716" anchor="ctr"/>
          <a:lstStyle/>
          <a:p>
            <a:pPr algn="ctr"/>
            <a:endParaRPr lang="zh-CN" altLang="zh-CN" sz="2400">
              <a:solidFill>
                <a:srgbClr val="FFFFFF"/>
              </a:solidFill>
            </a:endParaRPr>
          </a:p>
        </p:txBody>
      </p:sp>
      <p:grpSp>
        <p:nvGrpSpPr>
          <p:cNvPr id="46" name="Group 11"/>
          <p:cNvGrpSpPr>
            <a:grpSpLocks/>
          </p:cNvGrpSpPr>
          <p:nvPr/>
        </p:nvGrpSpPr>
        <p:grpSpPr bwMode="auto">
          <a:xfrm>
            <a:off x="5231110" y="3284984"/>
            <a:ext cx="1944216" cy="1584176"/>
            <a:chOff x="0" y="0"/>
            <a:chExt cx="533400" cy="487363"/>
          </a:xfrm>
        </p:grpSpPr>
        <p:sp>
          <p:nvSpPr>
            <p:cNvPr id="48" name="Oval 312"/>
            <p:cNvSpPr>
              <a:spLocks noChangeArrowheads="1"/>
            </p:cNvSpPr>
            <p:nvPr/>
          </p:nvSpPr>
          <p:spPr bwMode="auto">
            <a:xfrm>
              <a:off x="371475" y="0"/>
              <a:ext cx="93663" cy="88900"/>
            </a:xfrm>
            <a:prstGeom prst="ellipse">
              <a:avLst/>
            </a:prstGeom>
            <a:solidFill>
              <a:srgbClr val="595959"/>
            </a:solidFill>
            <a:ln w="12700" cap="flat" cmpd="sng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 sz="2400">
                <a:solidFill>
                  <a:srgbClr val="FFFFFF"/>
                </a:solidFill>
              </a:endParaRPr>
            </a:p>
          </p:txBody>
        </p:sp>
        <p:sp>
          <p:nvSpPr>
            <p:cNvPr id="49" name="Freeform 313"/>
            <p:cNvSpPr>
              <a:spLocks noChangeArrowheads="1"/>
            </p:cNvSpPr>
            <p:nvPr/>
          </p:nvSpPr>
          <p:spPr bwMode="auto">
            <a:xfrm>
              <a:off x="0" y="55563"/>
              <a:ext cx="533400" cy="431800"/>
            </a:xfrm>
            <a:custGeom>
              <a:avLst/>
              <a:gdLst>
                <a:gd name="T0" fmla="*/ 7 w 142"/>
                <a:gd name="T1" fmla="*/ 60 h 115"/>
                <a:gd name="T2" fmla="*/ 9 w 142"/>
                <a:gd name="T3" fmla="*/ 60 h 115"/>
                <a:gd name="T4" fmla="*/ 36 w 142"/>
                <a:gd name="T5" fmla="*/ 60 h 115"/>
                <a:gd name="T6" fmla="*/ 77 w 142"/>
                <a:gd name="T7" fmla="*/ 12 h 115"/>
                <a:gd name="T8" fmla="*/ 67 w 142"/>
                <a:gd name="T9" fmla="*/ 12 h 115"/>
                <a:gd name="T10" fmla="*/ 48 w 142"/>
                <a:gd name="T11" fmla="*/ 34 h 115"/>
                <a:gd name="T12" fmla="*/ 43 w 142"/>
                <a:gd name="T13" fmla="*/ 36 h 115"/>
                <a:gd name="T14" fmla="*/ 37 w 142"/>
                <a:gd name="T15" fmla="*/ 30 h 115"/>
                <a:gd name="T16" fmla="*/ 39 w 142"/>
                <a:gd name="T17" fmla="*/ 25 h 115"/>
                <a:gd name="T18" fmla="*/ 59 w 142"/>
                <a:gd name="T19" fmla="*/ 2 h 115"/>
                <a:gd name="T20" fmla="*/ 64 w 142"/>
                <a:gd name="T21" fmla="*/ 0 h 115"/>
                <a:gd name="T22" fmla="*/ 93 w 142"/>
                <a:gd name="T23" fmla="*/ 0 h 115"/>
                <a:gd name="T24" fmla="*/ 114 w 142"/>
                <a:gd name="T25" fmla="*/ 15 h 115"/>
                <a:gd name="T26" fmla="*/ 114 w 142"/>
                <a:gd name="T27" fmla="*/ 32 h 115"/>
                <a:gd name="T28" fmla="*/ 135 w 142"/>
                <a:gd name="T29" fmla="*/ 32 h 115"/>
                <a:gd name="T30" fmla="*/ 139 w 142"/>
                <a:gd name="T31" fmla="*/ 34 h 115"/>
                <a:gd name="T32" fmla="*/ 139 w 142"/>
                <a:gd name="T33" fmla="*/ 43 h 115"/>
                <a:gd name="T34" fmla="*/ 135 w 142"/>
                <a:gd name="T35" fmla="*/ 45 h 115"/>
                <a:gd name="T36" fmla="*/ 109 w 142"/>
                <a:gd name="T37" fmla="*/ 45 h 115"/>
                <a:gd name="T38" fmla="*/ 101 w 142"/>
                <a:gd name="T39" fmla="*/ 38 h 115"/>
                <a:gd name="T40" fmla="*/ 101 w 142"/>
                <a:gd name="T41" fmla="*/ 27 h 115"/>
                <a:gd name="T42" fmla="*/ 86 w 142"/>
                <a:gd name="T43" fmla="*/ 45 h 115"/>
                <a:gd name="T44" fmla="*/ 100 w 142"/>
                <a:gd name="T45" fmla="*/ 59 h 115"/>
                <a:gd name="T46" fmla="*/ 101 w 142"/>
                <a:gd name="T47" fmla="*/ 69 h 115"/>
                <a:gd name="T48" fmla="*/ 92 w 142"/>
                <a:gd name="T49" fmla="*/ 109 h 115"/>
                <a:gd name="T50" fmla="*/ 85 w 142"/>
                <a:gd name="T51" fmla="*/ 115 h 115"/>
                <a:gd name="T52" fmla="*/ 77 w 142"/>
                <a:gd name="T53" fmla="*/ 108 h 115"/>
                <a:gd name="T54" fmla="*/ 77 w 142"/>
                <a:gd name="T55" fmla="*/ 106 h 115"/>
                <a:gd name="T56" fmla="*/ 85 w 142"/>
                <a:gd name="T57" fmla="*/ 72 h 115"/>
                <a:gd name="T58" fmla="*/ 66 w 142"/>
                <a:gd name="T59" fmla="*/ 54 h 115"/>
                <a:gd name="T60" fmla="*/ 50 w 142"/>
                <a:gd name="T61" fmla="*/ 72 h 115"/>
                <a:gd name="T62" fmla="*/ 41 w 142"/>
                <a:gd name="T63" fmla="*/ 75 h 115"/>
                <a:gd name="T64" fmla="*/ 8 w 142"/>
                <a:gd name="T65" fmla="*/ 75 h 115"/>
                <a:gd name="T66" fmla="*/ 1 w 142"/>
                <a:gd name="T67" fmla="*/ 69 h 115"/>
                <a:gd name="T68" fmla="*/ 7 w 142"/>
                <a:gd name="T69" fmla="*/ 60 h 115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42"/>
                <a:gd name="T106" fmla="*/ 0 h 115"/>
                <a:gd name="T107" fmla="*/ 142 w 142"/>
                <a:gd name="T108" fmla="*/ 115 h 115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42" h="115">
                  <a:moveTo>
                    <a:pt x="7" y="60"/>
                  </a:moveTo>
                  <a:cubicBezTo>
                    <a:pt x="7" y="60"/>
                    <a:pt x="8" y="60"/>
                    <a:pt x="9" y="60"/>
                  </a:cubicBezTo>
                  <a:cubicBezTo>
                    <a:pt x="36" y="60"/>
                    <a:pt x="36" y="60"/>
                    <a:pt x="36" y="60"/>
                  </a:cubicBezTo>
                  <a:cubicBezTo>
                    <a:pt x="77" y="12"/>
                    <a:pt x="77" y="12"/>
                    <a:pt x="77" y="12"/>
                  </a:cubicBezTo>
                  <a:cubicBezTo>
                    <a:pt x="67" y="12"/>
                    <a:pt x="67" y="12"/>
                    <a:pt x="67" y="12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47" y="35"/>
                    <a:pt x="45" y="36"/>
                    <a:pt x="43" y="36"/>
                  </a:cubicBezTo>
                  <a:cubicBezTo>
                    <a:pt x="40" y="36"/>
                    <a:pt x="37" y="33"/>
                    <a:pt x="37" y="30"/>
                  </a:cubicBezTo>
                  <a:cubicBezTo>
                    <a:pt x="37" y="28"/>
                    <a:pt x="38" y="26"/>
                    <a:pt x="39" y="25"/>
                  </a:cubicBezTo>
                  <a:cubicBezTo>
                    <a:pt x="59" y="2"/>
                    <a:pt x="59" y="2"/>
                    <a:pt x="59" y="2"/>
                  </a:cubicBezTo>
                  <a:cubicBezTo>
                    <a:pt x="61" y="1"/>
                    <a:pt x="62" y="0"/>
                    <a:pt x="64" y="0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93" y="0"/>
                    <a:pt x="112" y="14"/>
                    <a:pt x="114" y="15"/>
                  </a:cubicBezTo>
                  <a:cubicBezTo>
                    <a:pt x="114" y="32"/>
                    <a:pt x="114" y="32"/>
                    <a:pt x="114" y="32"/>
                  </a:cubicBezTo>
                  <a:cubicBezTo>
                    <a:pt x="135" y="32"/>
                    <a:pt x="135" y="32"/>
                    <a:pt x="135" y="32"/>
                  </a:cubicBezTo>
                  <a:cubicBezTo>
                    <a:pt x="137" y="32"/>
                    <a:pt x="138" y="33"/>
                    <a:pt x="139" y="34"/>
                  </a:cubicBezTo>
                  <a:cubicBezTo>
                    <a:pt x="142" y="36"/>
                    <a:pt x="142" y="40"/>
                    <a:pt x="139" y="43"/>
                  </a:cubicBezTo>
                  <a:cubicBezTo>
                    <a:pt x="138" y="44"/>
                    <a:pt x="137" y="44"/>
                    <a:pt x="135" y="45"/>
                  </a:cubicBezTo>
                  <a:cubicBezTo>
                    <a:pt x="109" y="45"/>
                    <a:pt x="109" y="45"/>
                    <a:pt x="109" y="45"/>
                  </a:cubicBezTo>
                  <a:cubicBezTo>
                    <a:pt x="101" y="44"/>
                    <a:pt x="101" y="38"/>
                    <a:pt x="101" y="38"/>
                  </a:cubicBezTo>
                  <a:cubicBezTo>
                    <a:pt x="101" y="27"/>
                    <a:pt x="101" y="27"/>
                    <a:pt x="101" y="27"/>
                  </a:cubicBezTo>
                  <a:cubicBezTo>
                    <a:pt x="86" y="45"/>
                    <a:pt x="86" y="45"/>
                    <a:pt x="86" y="45"/>
                  </a:cubicBezTo>
                  <a:cubicBezTo>
                    <a:pt x="100" y="59"/>
                    <a:pt x="100" y="59"/>
                    <a:pt x="100" y="59"/>
                  </a:cubicBezTo>
                  <a:cubicBezTo>
                    <a:pt x="100" y="59"/>
                    <a:pt x="103" y="62"/>
                    <a:pt x="101" y="69"/>
                  </a:cubicBezTo>
                  <a:cubicBezTo>
                    <a:pt x="92" y="109"/>
                    <a:pt x="92" y="109"/>
                    <a:pt x="92" y="109"/>
                  </a:cubicBezTo>
                  <a:cubicBezTo>
                    <a:pt x="92" y="113"/>
                    <a:pt x="88" y="115"/>
                    <a:pt x="85" y="115"/>
                  </a:cubicBezTo>
                  <a:cubicBezTo>
                    <a:pt x="80" y="115"/>
                    <a:pt x="77" y="112"/>
                    <a:pt x="77" y="108"/>
                  </a:cubicBezTo>
                  <a:cubicBezTo>
                    <a:pt x="77" y="107"/>
                    <a:pt x="77" y="106"/>
                    <a:pt x="77" y="106"/>
                  </a:cubicBezTo>
                  <a:cubicBezTo>
                    <a:pt x="85" y="72"/>
                    <a:pt x="85" y="72"/>
                    <a:pt x="85" y="72"/>
                  </a:cubicBezTo>
                  <a:cubicBezTo>
                    <a:pt x="66" y="54"/>
                    <a:pt x="66" y="54"/>
                    <a:pt x="66" y="54"/>
                  </a:cubicBezTo>
                  <a:cubicBezTo>
                    <a:pt x="50" y="72"/>
                    <a:pt x="50" y="72"/>
                    <a:pt x="50" y="72"/>
                  </a:cubicBezTo>
                  <a:cubicBezTo>
                    <a:pt x="50" y="72"/>
                    <a:pt x="48" y="75"/>
                    <a:pt x="41" y="75"/>
                  </a:cubicBezTo>
                  <a:cubicBezTo>
                    <a:pt x="8" y="75"/>
                    <a:pt x="8" y="75"/>
                    <a:pt x="8" y="75"/>
                  </a:cubicBezTo>
                  <a:cubicBezTo>
                    <a:pt x="5" y="75"/>
                    <a:pt x="2" y="73"/>
                    <a:pt x="1" y="69"/>
                  </a:cubicBezTo>
                  <a:cubicBezTo>
                    <a:pt x="0" y="65"/>
                    <a:pt x="2" y="61"/>
                    <a:pt x="7" y="60"/>
                  </a:cubicBezTo>
                  <a:close/>
                </a:path>
              </a:pathLst>
            </a:custGeom>
            <a:solidFill>
              <a:srgbClr val="595959"/>
            </a:solidFill>
            <a:ln w="12700" cap="flat" cmpd="sng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 sz="2400">
                <a:solidFill>
                  <a:srgbClr val="FFFFFF"/>
                </a:solidFill>
              </a:endParaRPr>
            </a:p>
          </p:txBody>
        </p:sp>
      </p:grpSp>
    </p:spTree>
  </p:cSld>
  <p:clrMapOvr>
    <a:masterClrMapping/>
  </p:clrMapOvr>
  <p:transition spd="slow" advTm="15738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4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4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4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2" presetClass="entr" presetSubtype="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4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20" dur="4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8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4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24" dur="4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2" presetClass="entr" presetSubtype="8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4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28" dur="4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2" presetClass="entr" presetSubtype="8" fill="hold" nodeType="withEffect">
                                  <p:stCondLst>
                                    <p:cond delay="5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4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32" dur="4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" grpId="0" bldLvl="0" autoUpdateAnimBg="0"/>
      <p:bldP spid="41" grpId="0" bldLvl="0" animBg="1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5"/>
          <p:cNvGrpSpPr>
            <a:grpSpLocks/>
          </p:cNvGrpSpPr>
          <p:nvPr/>
        </p:nvGrpSpPr>
        <p:grpSpPr bwMode="auto">
          <a:xfrm>
            <a:off x="1918742" y="1988840"/>
            <a:ext cx="1611312" cy="1611312"/>
            <a:chOff x="0" y="0"/>
            <a:chExt cx="1611325" cy="1611744"/>
          </a:xfrm>
        </p:grpSpPr>
        <p:grpSp>
          <p:nvGrpSpPr>
            <p:cNvPr id="4" name="Group 16"/>
            <p:cNvGrpSpPr>
              <a:grpSpLocks/>
            </p:cNvGrpSpPr>
            <p:nvPr/>
          </p:nvGrpSpPr>
          <p:grpSpPr bwMode="auto">
            <a:xfrm>
              <a:off x="0" y="0"/>
              <a:ext cx="1611325" cy="1611744"/>
              <a:chOff x="0" y="0"/>
              <a:chExt cx="3239157" cy="3240000"/>
            </a:xfrm>
          </p:grpSpPr>
          <p:sp>
            <p:nvSpPr>
              <p:cNvPr id="82" name="椭圆 33"/>
              <p:cNvSpPr>
                <a:spLocks noChangeArrowheads="1"/>
              </p:cNvSpPr>
              <p:nvPr/>
            </p:nvSpPr>
            <p:spPr bwMode="auto">
              <a:xfrm>
                <a:off x="0" y="0"/>
                <a:ext cx="3239157" cy="3240000"/>
              </a:xfrm>
              <a:prstGeom prst="ellipse">
                <a:avLst/>
              </a:prstGeom>
              <a:solidFill>
                <a:srgbClr val="F2F2F2"/>
              </a:solidFill>
              <a:ln w="19050" cap="flat" cmpd="sng">
                <a:solidFill>
                  <a:srgbClr val="C00000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lang="zh-CN" altLang="zh-CN" sz="2400" b="1" i="1">
                  <a:solidFill>
                    <a:srgbClr val="FFFFFF"/>
                  </a:solidFill>
                  <a:latin typeface="Times New Roman" pitchFamily="18" charset="0"/>
                  <a:ea typeface="微软雅黑" pitchFamily="34" charset="-122"/>
                  <a:cs typeface="Times New Roman" pitchFamily="18" charset="0"/>
                  <a:sym typeface="微软雅黑" pitchFamily="34" charset="-122"/>
                </a:endParaRPr>
              </a:p>
            </p:txBody>
          </p:sp>
          <p:sp>
            <p:nvSpPr>
              <p:cNvPr id="83" name="椭圆 34"/>
              <p:cNvSpPr>
                <a:spLocks noChangeArrowheads="1"/>
              </p:cNvSpPr>
              <p:nvPr/>
            </p:nvSpPr>
            <p:spPr bwMode="auto">
              <a:xfrm>
                <a:off x="177610" y="180000"/>
                <a:ext cx="2880750" cy="2880000"/>
              </a:xfrm>
              <a:prstGeom prst="ellipse">
                <a:avLst/>
              </a:prstGeom>
              <a:solidFill>
                <a:srgbClr val="FFFFFF"/>
              </a:solidFill>
              <a:ln w="57150" cap="flat" cmpd="sng">
                <a:solidFill>
                  <a:srgbClr val="D0CECE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lang="zh-CN" altLang="zh-CN" sz="2400" b="1" i="1">
                  <a:solidFill>
                    <a:srgbClr val="FFFFFF"/>
                  </a:solidFill>
                  <a:latin typeface="Times New Roman" pitchFamily="18" charset="0"/>
                  <a:ea typeface="微软雅黑" pitchFamily="34" charset="-122"/>
                  <a:cs typeface="Times New Roman" pitchFamily="18" charset="0"/>
                  <a:sym typeface="微软雅黑" pitchFamily="34" charset="-122"/>
                </a:endParaRPr>
              </a:p>
            </p:txBody>
          </p:sp>
          <p:sp>
            <p:nvSpPr>
              <p:cNvPr id="84" name="椭圆 18"/>
              <p:cNvSpPr>
                <a:spLocks noChangeArrowheads="1"/>
              </p:cNvSpPr>
              <p:nvPr/>
            </p:nvSpPr>
            <p:spPr bwMode="auto">
              <a:xfrm>
                <a:off x="160058" y="172909"/>
                <a:ext cx="2880750" cy="2887089"/>
              </a:xfrm>
              <a:prstGeom prst="ellipse">
                <a:avLst/>
              </a:prstGeom>
              <a:solidFill>
                <a:schemeClr val="accent2">
                  <a:lumMod val="75000"/>
                </a:schemeClr>
              </a:solidFill>
              <a:ln w="38100" cmpd="sng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lang="zh-CN" altLang="zh-CN" sz="2300" b="1" i="1">
                  <a:solidFill>
                    <a:srgbClr val="FFFFFF"/>
                  </a:solidFill>
                  <a:latin typeface="Times New Roman" pitchFamily="18" charset="0"/>
                  <a:ea typeface="微软雅黑" pitchFamily="34" charset="-122"/>
                  <a:cs typeface="Times New Roman" pitchFamily="18" charset="0"/>
                  <a:sym typeface="微软雅黑" pitchFamily="34" charset="-122"/>
                </a:endParaRPr>
              </a:p>
            </p:txBody>
          </p:sp>
        </p:grpSp>
        <p:sp>
          <p:nvSpPr>
            <p:cNvPr id="81" name="文本框 2"/>
            <p:cNvSpPr>
              <a:spLocks noChangeArrowheads="1"/>
            </p:cNvSpPr>
            <p:nvPr/>
          </p:nvSpPr>
          <p:spPr bwMode="auto">
            <a:xfrm>
              <a:off x="288035" y="216082"/>
              <a:ext cx="864102" cy="110829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zh-CN" altLang="en-US" sz="6600" b="1" dirty="0" smtClean="0">
                  <a:solidFill>
                    <a:srgbClr val="FFFFFF"/>
                  </a:solidFill>
                  <a:latin typeface="Times New Roman" pitchFamily="18" charset="0"/>
                  <a:ea typeface="黑体" pitchFamily="2" charset="-122"/>
                  <a:cs typeface="Times New Roman" pitchFamily="18" charset="0"/>
                  <a:sym typeface="Arial" pitchFamily="34" charset="0"/>
                </a:rPr>
                <a:t>二</a:t>
              </a:r>
              <a:endParaRPr lang="zh-CN" altLang="en-US" sz="6600" b="1" dirty="0">
                <a:solidFill>
                  <a:srgbClr val="FFFFFF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  <a:sym typeface="Arial" pitchFamily="34" charset="0"/>
              </a:endParaRPr>
            </a:p>
          </p:txBody>
        </p:sp>
      </p:grpSp>
      <p:sp>
        <p:nvSpPr>
          <p:cNvPr id="85" name="文本框 19"/>
          <p:cNvSpPr>
            <a:spLocks noChangeArrowheads="1"/>
          </p:cNvSpPr>
          <p:nvPr/>
        </p:nvSpPr>
        <p:spPr bwMode="auto">
          <a:xfrm>
            <a:off x="3934966" y="1988840"/>
            <a:ext cx="756084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zh-CN" sz="4000" b="1" dirty="0" smtClean="0"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澄清当前非税收入管理的是与非</a:t>
            </a:r>
            <a:endParaRPr lang="zh-CN" altLang="zh-CN" sz="4000" b="1" dirty="0">
              <a:latin typeface="Times New Roman" pitchFamily="18" charset="0"/>
              <a:ea typeface="黑体" pitchFamily="2" charset="-122"/>
              <a:cs typeface="Times New Roman" pitchFamily="18" charset="0"/>
            </a:endParaRPr>
          </a:p>
        </p:txBody>
      </p:sp>
      <p:sp>
        <p:nvSpPr>
          <p:cNvPr id="86" name="直接连接符 18"/>
          <p:cNvSpPr>
            <a:spLocks noChangeShapeType="1"/>
          </p:cNvSpPr>
          <p:nvPr/>
        </p:nvSpPr>
        <p:spPr bwMode="auto">
          <a:xfrm>
            <a:off x="4078982" y="2708920"/>
            <a:ext cx="6336704" cy="0"/>
          </a:xfrm>
          <a:prstGeom prst="line">
            <a:avLst/>
          </a:prstGeom>
          <a:noFill/>
          <a:ln w="12700" cap="flat" cmpd="sng">
            <a:solidFill>
              <a:srgbClr val="414456"/>
            </a:solidFill>
            <a:round/>
            <a:headEnd/>
            <a:tailEnd/>
          </a:ln>
        </p:spPr>
        <p:txBody>
          <a:bodyPr/>
          <a:lstStyle/>
          <a:p>
            <a:endParaRPr lang="zh-CN" altLang="en-US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5" name="Group 4"/>
          <p:cNvGrpSpPr>
            <a:grpSpLocks/>
          </p:cNvGrpSpPr>
          <p:nvPr/>
        </p:nvGrpSpPr>
        <p:grpSpPr bwMode="auto">
          <a:xfrm>
            <a:off x="4295006" y="3284984"/>
            <a:ext cx="288032" cy="2520280"/>
            <a:chOff x="0" y="0"/>
            <a:chExt cx="200967" cy="1199904"/>
          </a:xfrm>
        </p:grpSpPr>
        <p:sp>
          <p:nvSpPr>
            <p:cNvPr id="88" name="椭圆 22"/>
            <p:cNvSpPr>
              <a:spLocks noChangeArrowheads="1"/>
            </p:cNvSpPr>
            <p:nvPr/>
          </p:nvSpPr>
          <p:spPr bwMode="auto">
            <a:xfrm>
              <a:off x="0" y="0"/>
              <a:ext cx="200967" cy="200967"/>
            </a:xfrm>
            <a:prstGeom prst="ellipse">
              <a:avLst/>
            </a:prstGeom>
            <a:solidFill>
              <a:srgbClr val="F2F2F2"/>
            </a:solidFill>
            <a:ln w="15875" cap="flat" cmpd="sng">
              <a:solidFill>
                <a:srgbClr val="C00000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 sz="2400" b="1" i="1">
                <a:solidFill>
                  <a:srgbClr val="484848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  <a:sym typeface="微软雅黑" pitchFamily="34" charset="-122"/>
              </a:endParaRPr>
            </a:p>
          </p:txBody>
        </p:sp>
        <p:sp>
          <p:nvSpPr>
            <p:cNvPr id="89" name="椭圆 23"/>
            <p:cNvSpPr>
              <a:spLocks noChangeArrowheads="1"/>
            </p:cNvSpPr>
            <p:nvPr/>
          </p:nvSpPr>
          <p:spPr bwMode="auto">
            <a:xfrm>
              <a:off x="0" y="493060"/>
              <a:ext cx="200967" cy="200967"/>
            </a:xfrm>
            <a:prstGeom prst="ellipse">
              <a:avLst/>
            </a:prstGeom>
            <a:solidFill>
              <a:srgbClr val="F2F2F2"/>
            </a:solidFill>
            <a:ln w="15875" cap="flat" cmpd="sng">
              <a:solidFill>
                <a:srgbClr val="C00000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 sz="2400" b="1" i="1">
                <a:solidFill>
                  <a:srgbClr val="484848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  <a:sym typeface="微软雅黑" pitchFamily="34" charset="-122"/>
              </a:endParaRPr>
            </a:p>
          </p:txBody>
        </p:sp>
        <p:sp>
          <p:nvSpPr>
            <p:cNvPr id="90" name="椭圆 24"/>
            <p:cNvSpPr>
              <a:spLocks noChangeArrowheads="1"/>
            </p:cNvSpPr>
            <p:nvPr/>
          </p:nvSpPr>
          <p:spPr bwMode="auto">
            <a:xfrm>
              <a:off x="0" y="998937"/>
              <a:ext cx="200967" cy="200967"/>
            </a:xfrm>
            <a:prstGeom prst="ellipse">
              <a:avLst/>
            </a:prstGeom>
            <a:solidFill>
              <a:srgbClr val="F2F2F2"/>
            </a:solidFill>
            <a:ln w="15875" cap="flat" cmpd="sng">
              <a:solidFill>
                <a:srgbClr val="C00000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 sz="2400" b="1" i="1">
                <a:solidFill>
                  <a:srgbClr val="484848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  <a:sym typeface="微软雅黑" pitchFamily="34" charset="-122"/>
              </a:endParaRPr>
            </a:p>
          </p:txBody>
        </p:sp>
      </p:grpSp>
      <p:sp>
        <p:nvSpPr>
          <p:cNvPr id="96" name="矩形 122"/>
          <p:cNvSpPr>
            <a:spLocks noChangeArrowheads="1"/>
          </p:cNvSpPr>
          <p:nvPr/>
        </p:nvSpPr>
        <p:spPr bwMode="auto">
          <a:xfrm>
            <a:off x="4871070" y="3140968"/>
            <a:ext cx="5616624" cy="615519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  <p:txBody>
          <a:bodyPr wrap="square" lIns="121886" tIns="60943" rIns="121886" bIns="60943">
            <a:spAutoFit/>
          </a:bodyPr>
          <a:lstStyle/>
          <a:p>
            <a:r>
              <a:rPr lang="zh-CN" altLang="zh-CN" sz="3200" b="1" dirty="0" smtClean="0">
                <a:latin typeface="Times New Roman" pitchFamily="18" charset="0"/>
                <a:ea typeface="+mn-ea"/>
                <a:cs typeface="Times New Roman" pitchFamily="18" charset="0"/>
              </a:rPr>
              <a:t>社会关注度高但认识上有误区</a:t>
            </a:r>
            <a:endParaRPr lang="zh-CN" altLang="zh-CN" sz="3200" dirty="0"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99" name="矩形 122"/>
          <p:cNvSpPr>
            <a:spLocks noChangeArrowheads="1"/>
          </p:cNvSpPr>
          <p:nvPr/>
        </p:nvSpPr>
        <p:spPr bwMode="auto">
          <a:xfrm>
            <a:off x="4871070" y="4005064"/>
            <a:ext cx="5688632" cy="1107961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  <p:txBody>
          <a:bodyPr wrap="square" lIns="121886" tIns="60943" rIns="121886" bIns="60943">
            <a:spAutoFit/>
          </a:bodyPr>
          <a:lstStyle/>
          <a:p>
            <a:r>
              <a:rPr lang="zh-CN" altLang="zh-CN" sz="3200" b="1" dirty="0" smtClean="0">
                <a:latin typeface="Times New Roman" pitchFamily="18" charset="0"/>
                <a:ea typeface="+mn-ea"/>
                <a:cs typeface="Times New Roman" pitchFamily="18" charset="0"/>
              </a:rPr>
              <a:t>实体经济下行导致税收下降但非税收入占比高</a:t>
            </a:r>
            <a:endParaRPr lang="zh-CN" altLang="zh-CN" sz="3200" dirty="0"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100" name="矩形 122"/>
          <p:cNvSpPr>
            <a:spLocks noChangeArrowheads="1"/>
          </p:cNvSpPr>
          <p:nvPr/>
        </p:nvSpPr>
        <p:spPr bwMode="auto">
          <a:xfrm>
            <a:off x="4943078" y="5157192"/>
            <a:ext cx="5616624" cy="1107961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  <p:txBody>
          <a:bodyPr wrap="square" lIns="121886" tIns="60943" rIns="121886" bIns="60943">
            <a:spAutoFit/>
          </a:bodyPr>
          <a:lstStyle/>
          <a:p>
            <a:r>
              <a:rPr lang="zh-CN" altLang="zh-CN" sz="3200" b="1" dirty="0" smtClean="0">
                <a:latin typeface="Times New Roman" pitchFamily="18" charset="0"/>
                <a:ea typeface="+mn-ea"/>
                <a:cs typeface="Times New Roman" pitchFamily="18" charset="0"/>
              </a:rPr>
              <a:t>稳妥实施费改税但并不意味着全部取消收费</a:t>
            </a:r>
            <a:endParaRPr lang="zh-CN" altLang="zh-CN" sz="3200" dirty="0"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</p:spTree>
  </p:cSld>
  <p:clrMapOvr>
    <a:masterClrMapping/>
  </p:clrMapOvr>
  <p:transition spd="slow" advTm="15738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65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8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150"/>
                            </p:stCondLst>
                            <p:childTnLst>
                              <p:par>
                                <p:cTn id="2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65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6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9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2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5" grpId="0" bldLvl="0" autoUpdateAnimBg="0"/>
      <p:bldP spid="86" grpId="0" animBg="1"/>
      <p:bldP spid="96" grpId="0" bldLvl="0" autoUpdateAnimBg="0"/>
      <p:bldP spid="99" grpId="0" bldLvl="0" autoUpdateAnimBg="0"/>
      <p:bldP spid="100" grpId="0" bldLvl="0" autoUpdateAnimBg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圆角矩形 12"/>
          <p:cNvSpPr/>
          <p:nvPr/>
        </p:nvSpPr>
        <p:spPr>
          <a:xfrm flipV="1">
            <a:off x="-1" y="735013"/>
            <a:ext cx="13155613" cy="45719"/>
          </a:xfrm>
          <a:prstGeom prst="roundRect">
            <a:avLst>
              <a:gd name="adj" fmla="val 50000"/>
            </a:avLst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lIns="68592" tIns="34296" rIns="68592" bIns="34296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</p:txBody>
      </p:sp>
      <p:sp>
        <p:nvSpPr>
          <p:cNvPr id="14" name="五边形 13"/>
          <p:cNvSpPr/>
          <p:nvPr/>
        </p:nvSpPr>
        <p:spPr>
          <a:xfrm>
            <a:off x="0" y="188640"/>
            <a:ext cx="5303118" cy="527050"/>
          </a:xfrm>
          <a:prstGeom prst="homePlate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995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燕尾形 14"/>
          <p:cNvSpPr/>
          <p:nvPr/>
        </p:nvSpPr>
        <p:spPr>
          <a:xfrm>
            <a:off x="5159102" y="188640"/>
            <a:ext cx="481013" cy="560387"/>
          </a:xfrm>
          <a:prstGeom prst="chevron">
            <a:avLst>
              <a:gd name="adj" fmla="val 60582"/>
            </a:avLst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995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6" name="燕尾形 15"/>
          <p:cNvSpPr/>
          <p:nvPr/>
        </p:nvSpPr>
        <p:spPr>
          <a:xfrm>
            <a:off x="5447134" y="188640"/>
            <a:ext cx="481012" cy="560387"/>
          </a:xfrm>
          <a:prstGeom prst="chevron">
            <a:avLst>
              <a:gd name="adj" fmla="val 60582"/>
            </a:avLst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995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grpSp>
        <p:nvGrpSpPr>
          <p:cNvPr id="4" name="组合 18"/>
          <p:cNvGrpSpPr/>
          <p:nvPr/>
        </p:nvGrpSpPr>
        <p:grpSpPr bwMode="auto">
          <a:xfrm>
            <a:off x="10560050" y="-638175"/>
            <a:ext cx="2092325" cy="2087563"/>
            <a:chOff x="6228184" y="634477"/>
            <a:chExt cx="1147603" cy="1145185"/>
          </a:xfrm>
          <a:solidFill>
            <a:schemeClr val="bg1">
              <a:alpha val="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20" name="Freeform 16"/>
            <p:cNvSpPr>
              <a:spLocks noEditPoints="1"/>
            </p:cNvSpPr>
            <p:nvPr/>
          </p:nvSpPr>
          <p:spPr bwMode="auto">
            <a:xfrm>
              <a:off x="6359995" y="766288"/>
              <a:ext cx="885190" cy="881563"/>
            </a:xfrm>
            <a:custGeom>
              <a:avLst/>
              <a:gdLst>
                <a:gd name="T0" fmla="*/ 155 w 310"/>
                <a:gd name="T1" fmla="*/ 0 h 309"/>
                <a:gd name="T2" fmla="*/ 0 w 310"/>
                <a:gd name="T3" fmla="*/ 155 h 309"/>
                <a:gd name="T4" fmla="*/ 155 w 310"/>
                <a:gd name="T5" fmla="*/ 309 h 309"/>
                <a:gd name="T6" fmla="*/ 310 w 310"/>
                <a:gd name="T7" fmla="*/ 155 h 309"/>
                <a:gd name="T8" fmla="*/ 155 w 310"/>
                <a:gd name="T9" fmla="*/ 0 h 309"/>
                <a:gd name="T10" fmla="*/ 155 w 310"/>
                <a:gd name="T11" fmla="*/ 262 h 309"/>
                <a:gd name="T12" fmla="*/ 48 w 310"/>
                <a:gd name="T13" fmla="*/ 155 h 309"/>
                <a:gd name="T14" fmla="*/ 155 w 310"/>
                <a:gd name="T15" fmla="*/ 47 h 309"/>
                <a:gd name="T16" fmla="*/ 262 w 310"/>
                <a:gd name="T17" fmla="*/ 155 h 309"/>
                <a:gd name="T18" fmla="*/ 155 w 310"/>
                <a:gd name="T19" fmla="*/ 262 h 3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10" h="309">
                  <a:moveTo>
                    <a:pt x="155" y="0"/>
                  </a:moveTo>
                  <a:cubicBezTo>
                    <a:pt x="69" y="0"/>
                    <a:pt x="0" y="69"/>
                    <a:pt x="0" y="155"/>
                  </a:cubicBezTo>
                  <a:cubicBezTo>
                    <a:pt x="0" y="240"/>
                    <a:pt x="69" y="309"/>
                    <a:pt x="155" y="309"/>
                  </a:cubicBezTo>
                  <a:cubicBezTo>
                    <a:pt x="240" y="309"/>
                    <a:pt x="310" y="240"/>
                    <a:pt x="310" y="155"/>
                  </a:cubicBezTo>
                  <a:cubicBezTo>
                    <a:pt x="310" y="69"/>
                    <a:pt x="240" y="0"/>
                    <a:pt x="155" y="0"/>
                  </a:cubicBezTo>
                  <a:close/>
                  <a:moveTo>
                    <a:pt x="155" y="262"/>
                  </a:moveTo>
                  <a:cubicBezTo>
                    <a:pt x="96" y="262"/>
                    <a:pt x="48" y="214"/>
                    <a:pt x="48" y="155"/>
                  </a:cubicBezTo>
                  <a:cubicBezTo>
                    <a:pt x="48" y="95"/>
                    <a:pt x="96" y="47"/>
                    <a:pt x="155" y="47"/>
                  </a:cubicBezTo>
                  <a:cubicBezTo>
                    <a:pt x="214" y="47"/>
                    <a:pt x="262" y="95"/>
                    <a:pt x="262" y="155"/>
                  </a:cubicBezTo>
                  <a:cubicBezTo>
                    <a:pt x="262" y="214"/>
                    <a:pt x="214" y="262"/>
                    <a:pt x="155" y="262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1" name="Freeform 17"/>
            <p:cNvSpPr/>
            <p:nvPr/>
          </p:nvSpPr>
          <p:spPr bwMode="auto">
            <a:xfrm>
              <a:off x="6745754" y="634477"/>
              <a:ext cx="113672" cy="142695"/>
            </a:xfrm>
            <a:custGeom>
              <a:avLst/>
              <a:gdLst>
                <a:gd name="T0" fmla="*/ 75 w 94"/>
                <a:gd name="T1" fmla="*/ 0 h 118"/>
                <a:gd name="T2" fmla="*/ 75 w 94"/>
                <a:gd name="T3" fmla="*/ 0 h 118"/>
                <a:gd name="T4" fmla="*/ 19 w 94"/>
                <a:gd name="T5" fmla="*/ 0 h 118"/>
                <a:gd name="T6" fmla="*/ 16 w 94"/>
                <a:gd name="T7" fmla="*/ 0 h 118"/>
                <a:gd name="T8" fmla="*/ 0 w 94"/>
                <a:gd name="T9" fmla="*/ 118 h 118"/>
                <a:gd name="T10" fmla="*/ 19 w 94"/>
                <a:gd name="T11" fmla="*/ 118 h 118"/>
                <a:gd name="T12" fmla="*/ 75 w 94"/>
                <a:gd name="T13" fmla="*/ 118 h 118"/>
                <a:gd name="T14" fmla="*/ 94 w 94"/>
                <a:gd name="T15" fmla="*/ 118 h 118"/>
                <a:gd name="T16" fmla="*/ 75 w 94"/>
                <a:gd name="T17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4" h="118">
                  <a:moveTo>
                    <a:pt x="75" y="0"/>
                  </a:moveTo>
                  <a:lnTo>
                    <a:pt x="75" y="0"/>
                  </a:lnTo>
                  <a:lnTo>
                    <a:pt x="19" y="0"/>
                  </a:lnTo>
                  <a:lnTo>
                    <a:pt x="16" y="0"/>
                  </a:lnTo>
                  <a:lnTo>
                    <a:pt x="0" y="118"/>
                  </a:lnTo>
                  <a:lnTo>
                    <a:pt x="19" y="118"/>
                  </a:lnTo>
                  <a:lnTo>
                    <a:pt x="75" y="118"/>
                  </a:lnTo>
                  <a:lnTo>
                    <a:pt x="94" y="118"/>
                  </a:lnTo>
                  <a:lnTo>
                    <a:pt x="75" y="0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2" name="Freeform 18"/>
            <p:cNvSpPr/>
            <p:nvPr/>
          </p:nvSpPr>
          <p:spPr bwMode="auto">
            <a:xfrm>
              <a:off x="6485760" y="691313"/>
              <a:ext cx="151159" cy="171717"/>
            </a:xfrm>
            <a:custGeom>
              <a:avLst/>
              <a:gdLst>
                <a:gd name="T0" fmla="*/ 49 w 125"/>
                <a:gd name="T1" fmla="*/ 0 h 142"/>
                <a:gd name="T2" fmla="*/ 49 w 125"/>
                <a:gd name="T3" fmla="*/ 0 h 142"/>
                <a:gd name="T4" fmla="*/ 0 w 125"/>
                <a:gd name="T5" fmla="*/ 31 h 142"/>
                <a:gd name="T6" fmla="*/ 0 w 125"/>
                <a:gd name="T7" fmla="*/ 31 h 142"/>
                <a:gd name="T8" fmla="*/ 45 w 125"/>
                <a:gd name="T9" fmla="*/ 142 h 142"/>
                <a:gd name="T10" fmla="*/ 59 w 125"/>
                <a:gd name="T11" fmla="*/ 135 h 142"/>
                <a:gd name="T12" fmla="*/ 108 w 125"/>
                <a:gd name="T13" fmla="*/ 104 h 142"/>
                <a:gd name="T14" fmla="*/ 125 w 125"/>
                <a:gd name="T15" fmla="*/ 97 h 142"/>
                <a:gd name="T16" fmla="*/ 49 w 125"/>
                <a:gd name="T17" fmla="*/ 0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5" h="142">
                  <a:moveTo>
                    <a:pt x="49" y="0"/>
                  </a:moveTo>
                  <a:lnTo>
                    <a:pt x="49" y="0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45" y="142"/>
                  </a:lnTo>
                  <a:lnTo>
                    <a:pt x="59" y="135"/>
                  </a:lnTo>
                  <a:lnTo>
                    <a:pt x="108" y="104"/>
                  </a:lnTo>
                  <a:lnTo>
                    <a:pt x="125" y="97"/>
                  </a:lnTo>
                  <a:lnTo>
                    <a:pt x="49" y="0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3" name="Freeform 19"/>
            <p:cNvSpPr/>
            <p:nvPr/>
          </p:nvSpPr>
          <p:spPr bwMode="auto">
            <a:xfrm>
              <a:off x="6288648" y="888425"/>
              <a:ext cx="171717" cy="151160"/>
            </a:xfrm>
            <a:custGeom>
              <a:avLst/>
              <a:gdLst>
                <a:gd name="T0" fmla="*/ 28 w 142"/>
                <a:gd name="T1" fmla="*/ 0 h 125"/>
                <a:gd name="T2" fmla="*/ 28 w 142"/>
                <a:gd name="T3" fmla="*/ 0 h 125"/>
                <a:gd name="T4" fmla="*/ 0 w 142"/>
                <a:gd name="T5" fmla="*/ 52 h 125"/>
                <a:gd name="T6" fmla="*/ 0 w 142"/>
                <a:gd name="T7" fmla="*/ 52 h 125"/>
                <a:gd name="T8" fmla="*/ 94 w 142"/>
                <a:gd name="T9" fmla="*/ 125 h 125"/>
                <a:gd name="T10" fmla="*/ 104 w 142"/>
                <a:gd name="T11" fmla="*/ 111 h 125"/>
                <a:gd name="T12" fmla="*/ 132 w 142"/>
                <a:gd name="T13" fmla="*/ 61 h 125"/>
                <a:gd name="T14" fmla="*/ 142 w 142"/>
                <a:gd name="T15" fmla="*/ 45 h 125"/>
                <a:gd name="T16" fmla="*/ 28 w 142"/>
                <a:gd name="T17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2" h="125">
                  <a:moveTo>
                    <a:pt x="28" y="0"/>
                  </a:moveTo>
                  <a:lnTo>
                    <a:pt x="28" y="0"/>
                  </a:lnTo>
                  <a:lnTo>
                    <a:pt x="0" y="52"/>
                  </a:lnTo>
                  <a:lnTo>
                    <a:pt x="0" y="52"/>
                  </a:lnTo>
                  <a:lnTo>
                    <a:pt x="94" y="125"/>
                  </a:lnTo>
                  <a:lnTo>
                    <a:pt x="104" y="111"/>
                  </a:lnTo>
                  <a:lnTo>
                    <a:pt x="132" y="61"/>
                  </a:lnTo>
                  <a:lnTo>
                    <a:pt x="142" y="45"/>
                  </a:lnTo>
                  <a:lnTo>
                    <a:pt x="28" y="0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4" name="Freeform 20"/>
            <p:cNvSpPr/>
            <p:nvPr/>
          </p:nvSpPr>
          <p:spPr bwMode="auto">
            <a:xfrm>
              <a:off x="6228184" y="1150838"/>
              <a:ext cx="146322" cy="111253"/>
            </a:xfrm>
            <a:custGeom>
              <a:avLst/>
              <a:gdLst>
                <a:gd name="T0" fmla="*/ 0 w 121"/>
                <a:gd name="T1" fmla="*/ 17 h 92"/>
                <a:gd name="T2" fmla="*/ 0 w 121"/>
                <a:gd name="T3" fmla="*/ 17 h 92"/>
                <a:gd name="T4" fmla="*/ 0 w 121"/>
                <a:gd name="T5" fmla="*/ 76 h 92"/>
                <a:gd name="T6" fmla="*/ 0 w 121"/>
                <a:gd name="T7" fmla="*/ 76 h 92"/>
                <a:gd name="T8" fmla="*/ 121 w 121"/>
                <a:gd name="T9" fmla="*/ 92 h 92"/>
                <a:gd name="T10" fmla="*/ 121 w 121"/>
                <a:gd name="T11" fmla="*/ 76 h 92"/>
                <a:gd name="T12" fmla="*/ 121 w 121"/>
                <a:gd name="T13" fmla="*/ 17 h 92"/>
                <a:gd name="T14" fmla="*/ 121 w 121"/>
                <a:gd name="T15" fmla="*/ 0 h 92"/>
                <a:gd name="T16" fmla="*/ 0 w 121"/>
                <a:gd name="T17" fmla="*/ 17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1" h="92">
                  <a:moveTo>
                    <a:pt x="0" y="17"/>
                  </a:moveTo>
                  <a:lnTo>
                    <a:pt x="0" y="17"/>
                  </a:lnTo>
                  <a:lnTo>
                    <a:pt x="0" y="76"/>
                  </a:lnTo>
                  <a:lnTo>
                    <a:pt x="0" y="76"/>
                  </a:lnTo>
                  <a:lnTo>
                    <a:pt x="121" y="92"/>
                  </a:lnTo>
                  <a:lnTo>
                    <a:pt x="121" y="76"/>
                  </a:lnTo>
                  <a:lnTo>
                    <a:pt x="121" y="17"/>
                  </a:lnTo>
                  <a:lnTo>
                    <a:pt x="121" y="0"/>
                  </a:lnTo>
                  <a:lnTo>
                    <a:pt x="0" y="17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5" name="Freeform 21"/>
            <p:cNvSpPr/>
            <p:nvPr/>
          </p:nvSpPr>
          <p:spPr bwMode="auto">
            <a:xfrm>
              <a:off x="6288648" y="1373345"/>
              <a:ext cx="171717" cy="152369"/>
            </a:xfrm>
            <a:custGeom>
              <a:avLst/>
              <a:gdLst>
                <a:gd name="T0" fmla="*/ 0 w 142"/>
                <a:gd name="T1" fmla="*/ 74 h 126"/>
                <a:gd name="T2" fmla="*/ 0 w 142"/>
                <a:gd name="T3" fmla="*/ 74 h 126"/>
                <a:gd name="T4" fmla="*/ 28 w 142"/>
                <a:gd name="T5" fmla="*/ 126 h 126"/>
                <a:gd name="T6" fmla="*/ 28 w 142"/>
                <a:gd name="T7" fmla="*/ 126 h 126"/>
                <a:gd name="T8" fmla="*/ 142 w 142"/>
                <a:gd name="T9" fmla="*/ 81 h 126"/>
                <a:gd name="T10" fmla="*/ 132 w 142"/>
                <a:gd name="T11" fmla="*/ 64 h 126"/>
                <a:gd name="T12" fmla="*/ 104 w 142"/>
                <a:gd name="T13" fmla="*/ 15 h 126"/>
                <a:gd name="T14" fmla="*/ 94 w 142"/>
                <a:gd name="T15" fmla="*/ 0 h 126"/>
                <a:gd name="T16" fmla="*/ 0 w 142"/>
                <a:gd name="T17" fmla="*/ 74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2" h="126">
                  <a:moveTo>
                    <a:pt x="0" y="74"/>
                  </a:moveTo>
                  <a:lnTo>
                    <a:pt x="0" y="74"/>
                  </a:lnTo>
                  <a:lnTo>
                    <a:pt x="28" y="126"/>
                  </a:lnTo>
                  <a:lnTo>
                    <a:pt x="28" y="126"/>
                  </a:lnTo>
                  <a:lnTo>
                    <a:pt x="142" y="81"/>
                  </a:lnTo>
                  <a:lnTo>
                    <a:pt x="132" y="64"/>
                  </a:lnTo>
                  <a:lnTo>
                    <a:pt x="104" y="15"/>
                  </a:lnTo>
                  <a:lnTo>
                    <a:pt x="94" y="0"/>
                  </a:lnTo>
                  <a:lnTo>
                    <a:pt x="0" y="74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6" name="Freeform 22"/>
            <p:cNvSpPr/>
            <p:nvPr/>
          </p:nvSpPr>
          <p:spPr bwMode="auto">
            <a:xfrm>
              <a:off x="6485760" y="1551108"/>
              <a:ext cx="151159" cy="170508"/>
            </a:xfrm>
            <a:custGeom>
              <a:avLst/>
              <a:gdLst>
                <a:gd name="T0" fmla="*/ 0 w 125"/>
                <a:gd name="T1" fmla="*/ 111 h 141"/>
                <a:gd name="T2" fmla="*/ 0 w 125"/>
                <a:gd name="T3" fmla="*/ 111 h 141"/>
                <a:gd name="T4" fmla="*/ 49 w 125"/>
                <a:gd name="T5" fmla="*/ 141 h 141"/>
                <a:gd name="T6" fmla="*/ 49 w 125"/>
                <a:gd name="T7" fmla="*/ 141 h 141"/>
                <a:gd name="T8" fmla="*/ 125 w 125"/>
                <a:gd name="T9" fmla="*/ 45 h 141"/>
                <a:gd name="T10" fmla="*/ 108 w 125"/>
                <a:gd name="T11" fmla="*/ 38 h 141"/>
                <a:gd name="T12" fmla="*/ 59 w 125"/>
                <a:gd name="T13" fmla="*/ 7 h 141"/>
                <a:gd name="T14" fmla="*/ 45 w 125"/>
                <a:gd name="T15" fmla="*/ 0 h 141"/>
                <a:gd name="T16" fmla="*/ 0 w 125"/>
                <a:gd name="T17" fmla="*/ 111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5" h="141">
                  <a:moveTo>
                    <a:pt x="0" y="111"/>
                  </a:moveTo>
                  <a:lnTo>
                    <a:pt x="0" y="111"/>
                  </a:lnTo>
                  <a:lnTo>
                    <a:pt x="49" y="141"/>
                  </a:lnTo>
                  <a:lnTo>
                    <a:pt x="49" y="141"/>
                  </a:lnTo>
                  <a:lnTo>
                    <a:pt x="125" y="45"/>
                  </a:lnTo>
                  <a:lnTo>
                    <a:pt x="108" y="38"/>
                  </a:lnTo>
                  <a:lnTo>
                    <a:pt x="59" y="7"/>
                  </a:lnTo>
                  <a:lnTo>
                    <a:pt x="45" y="0"/>
                  </a:lnTo>
                  <a:lnTo>
                    <a:pt x="0" y="111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7" name="Freeform 23"/>
            <p:cNvSpPr/>
            <p:nvPr/>
          </p:nvSpPr>
          <p:spPr bwMode="auto">
            <a:xfrm>
              <a:off x="6745754" y="1636967"/>
              <a:ext cx="113672" cy="142695"/>
            </a:xfrm>
            <a:custGeom>
              <a:avLst/>
              <a:gdLst>
                <a:gd name="T0" fmla="*/ 16 w 94"/>
                <a:gd name="T1" fmla="*/ 118 h 118"/>
                <a:gd name="T2" fmla="*/ 19 w 94"/>
                <a:gd name="T3" fmla="*/ 118 h 118"/>
                <a:gd name="T4" fmla="*/ 75 w 94"/>
                <a:gd name="T5" fmla="*/ 118 h 118"/>
                <a:gd name="T6" fmla="*/ 75 w 94"/>
                <a:gd name="T7" fmla="*/ 118 h 118"/>
                <a:gd name="T8" fmla="*/ 94 w 94"/>
                <a:gd name="T9" fmla="*/ 0 h 118"/>
                <a:gd name="T10" fmla="*/ 75 w 94"/>
                <a:gd name="T11" fmla="*/ 0 h 118"/>
                <a:gd name="T12" fmla="*/ 19 w 94"/>
                <a:gd name="T13" fmla="*/ 0 h 118"/>
                <a:gd name="T14" fmla="*/ 0 w 94"/>
                <a:gd name="T15" fmla="*/ 0 h 118"/>
                <a:gd name="T16" fmla="*/ 16 w 94"/>
                <a:gd name="T17" fmla="*/ 118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4" h="118">
                  <a:moveTo>
                    <a:pt x="16" y="118"/>
                  </a:moveTo>
                  <a:lnTo>
                    <a:pt x="19" y="118"/>
                  </a:lnTo>
                  <a:lnTo>
                    <a:pt x="75" y="118"/>
                  </a:lnTo>
                  <a:lnTo>
                    <a:pt x="75" y="118"/>
                  </a:lnTo>
                  <a:lnTo>
                    <a:pt x="94" y="0"/>
                  </a:lnTo>
                  <a:lnTo>
                    <a:pt x="75" y="0"/>
                  </a:lnTo>
                  <a:lnTo>
                    <a:pt x="19" y="0"/>
                  </a:lnTo>
                  <a:lnTo>
                    <a:pt x="0" y="0"/>
                  </a:lnTo>
                  <a:lnTo>
                    <a:pt x="16" y="118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8" name="Freeform 24"/>
            <p:cNvSpPr/>
            <p:nvPr/>
          </p:nvSpPr>
          <p:spPr bwMode="auto">
            <a:xfrm>
              <a:off x="6968261" y="1551108"/>
              <a:ext cx="151159" cy="170508"/>
            </a:xfrm>
            <a:custGeom>
              <a:avLst/>
              <a:gdLst>
                <a:gd name="T0" fmla="*/ 73 w 125"/>
                <a:gd name="T1" fmla="*/ 141 h 141"/>
                <a:gd name="T2" fmla="*/ 75 w 125"/>
                <a:gd name="T3" fmla="*/ 141 h 141"/>
                <a:gd name="T4" fmla="*/ 125 w 125"/>
                <a:gd name="T5" fmla="*/ 111 h 141"/>
                <a:gd name="T6" fmla="*/ 125 w 125"/>
                <a:gd name="T7" fmla="*/ 111 h 141"/>
                <a:gd name="T8" fmla="*/ 80 w 125"/>
                <a:gd name="T9" fmla="*/ 0 h 141"/>
                <a:gd name="T10" fmla="*/ 66 w 125"/>
                <a:gd name="T11" fmla="*/ 7 h 141"/>
                <a:gd name="T12" fmla="*/ 14 w 125"/>
                <a:gd name="T13" fmla="*/ 38 h 141"/>
                <a:gd name="T14" fmla="*/ 0 w 125"/>
                <a:gd name="T15" fmla="*/ 45 h 141"/>
                <a:gd name="T16" fmla="*/ 73 w 125"/>
                <a:gd name="T17" fmla="*/ 141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5" h="141">
                  <a:moveTo>
                    <a:pt x="73" y="141"/>
                  </a:moveTo>
                  <a:lnTo>
                    <a:pt x="75" y="141"/>
                  </a:lnTo>
                  <a:lnTo>
                    <a:pt x="125" y="111"/>
                  </a:lnTo>
                  <a:lnTo>
                    <a:pt x="125" y="111"/>
                  </a:lnTo>
                  <a:lnTo>
                    <a:pt x="80" y="0"/>
                  </a:lnTo>
                  <a:lnTo>
                    <a:pt x="66" y="7"/>
                  </a:lnTo>
                  <a:lnTo>
                    <a:pt x="14" y="38"/>
                  </a:lnTo>
                  <a:lnTo>
                    <a:pt x="0" y="45"/>
                  </a:lnTo>
                  <a:lnTo>
                    <a:pt x="73" y="141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9" name="Freeform 25"/>
            <p:cNvSpPr/>
            <p:nvPr/>
          </p:nvSpPr>
          <p:spPr bwMode="auto">
            <a:xfrm>
              <a:off x="7144816" y="1373345"/>
              <a:ext cx="171717" cy="152369"/>
            </a:xfrm>
            <a:custGeom>
              <a:avLst/>
              <a:gdLst>
                <a:gd name="T0" fmla="*/ 114 w 142"/>
                <a:gd name="T1" fmla="*/ 126 h 126"/>
                <a:gd name="T2" fmla="*/ 114 w 142"/>
                <a:gd name="T3" fmla="*/ 126 h 126"/>
                <a:gd name="T4" fmla="*/ 142 w 142"/>
                <a:gd name="T5" fmla="*/ 74 h 126"/>
                <a:gd name="T6" fmla="*/ 142 w 142"/>
                <a:gd name="T7" fmla="*/ 74 h 126"/>
                <a:gd name="T8" fmla="*/ 47 w 142"/>
                <a:gd name="T9" fmla="*/ 0 h 126"/>
                <a:gd name="T10" fmla="*/ 38 w 142"/>
                <a:gd name="T11" fmla="*/ 15 h 126"/>
                <a:gd name="T12" fmla="*/ 10 w 142"/>
                <a:gd name="T13" fmla="*/ 64 h 126"/>
                <a:gd name="T14" fmla="*/ 0 w 142"/>
                <a:gd name="T15" fmla="*/ 81 h 126"/>
                <a:gd name="T16" fmla="*/ 114 w 142"/>
                <a:gd name="T17" fmla="*/ 126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2" h="126">
                  <a:moveTo>
                    <a:pt x="114" y="126"/>
                  </a:moveTo>
                  <a:lnTo>
                    <a:pt x="114" y="126"/>
                  </a:lnTo>
                  <a:lnTo>
                    <a:pt x="142" y="74"/>
                  </a:lnTo>
                  <a:lnTo>
                    <a:pt x="142" y="74"/>
                  </a:lnTo>
                  <a:lnTo>
                    <a:pt x="47" y="0"/>
                  </a:lnTo>
                  <a:lnTo>
                    <a:pt x="38" y="15"/>
                  </a:lnTo>
                  <a:lnTo>
                    <a:pt x="10" y="64"/>
                  </a:lnTo>
                  <a:lnTo>
                    <a:pt x="0" y="81"/>
                  </a:lnTo>
                  <a:lnTo>
                    <a:pt x="114" y="126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0" name="Freeform 26"/>
            <p:cNvSpPr/>
            <p:nvPr/>
          </p:nvSpPr>
          <p:spPr bwMode="auto">
            <a:xfrm>
              <a:off x="7230674" y="1150838"/>
              <a:ext cx="145113" cy="111253"/>
            </a:xfrm>
            <a:custGeom>
              <a:avLst/>
              <a:gdLst>
                <a:gd name="T0" fmla="*/ 120 w 120"/>
                <a:gd name="T1" fmla="*/ 76 h 92"/>
                <a:gd name="T2" fmla="*/ 120 w 120"/>
                <a:gd name="T3" fmla="*/ 76 h 92"/>
                <a:gd name="T4" fmla="*/ 120 w 120"/>
                <a:gd name="T5" fmla="*/ 17 h 92"/>
                <a:gd name="T6" fmla="*/ 120 w 120"/>
                <a:gd name="T7" fmla="*/ 17 h 92"/>
                <a:gd name="T8" fmla="*/ 0 w 120"/>
                <a:gd name="T9" fmla="*/ 0 h 92"/>
                <a:gd name="T10" fmla="*/ 0 w 120"/>
                <a:gd name="T11" fmla="*/ 17 h 92"/>
                <a:gd name="T12" fmla="*/ 0 w 120"/>
                <a:gd name="T13" fmla="*/ 76 h 92"/>
                <a:gd name="T14" fmla="*/ 0 w 120"/>
                <a:gd name="T15" fmla="*/ 92 h 92"/>
                <a:gd name="T16" fmla="*/ 120 w 120"/>
                <a:gd name="T17" fmla="*/ 76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0" h="92">
                  <a:moveTo>
                    <a:pt x="120" y="76"/>
                  </a:moveTo>
                  <a:lnTo>
                    <a:pt x="120" y="76"/>
                  </a:lnTo>
                  <a:lnTo>
                    <a:pt x="120" y="17"/>
                  </a:lnTo>
                  <a:lnTo>
                    <a:pt x="120" y="17"/>
                  </a:lnTo>
                  <a:lnTo>
                    <a:pt x="0" y="0"/>
                  </a:lnTo>
                  <a:lnTo>
                    <a:pt x="0" y="17"/>
                  </a:lnTo>
                  <a:lnTo>
                    <a:pt x="0" y="76"/>
                  </a:lnTo>
                  <a:lnTo>
                    <a:pt x="0" y="92"/>
                  </a:lnTo>
                  <a:lnTo>
                    <a:pt x="120" y="76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1" name="Freeform 27"/>
            <p:cNvSpPr/>
            <p:nvPr/>
          </p:nvSpPr>
          <p:spPr bwMode="auto">
            <a:xfrm>
              <a:off x="7144816" y="888425"/>
              <a:ext cx="171717" cy="151160"/>
            </a:xfrm>
            <a:custGeom>
              <a:avLst/>
              <a:gdLst>
                <a:gd name="T0" fmla="*/ 142 w 142"/>
                <a:gd name="T1" fmla="*/ 52 h 125"/>
                <a:gd name="T2" fmla="*/ 142 w 142"/>
                <a:gd name="T3" fmla="*/ 52 h 125"/>
                <a:gd name="T4" fmla="*/ 114 w 142"/>
                <a:gd name="T5" fmla="*/ 0 h 125"/>
                <a:gd name="T6" fmla="*/ 114 w 142"/>
                <a:gd name="T7" fmla="*/ 0 h 125"/>
                <a:gd name="T8" fmla="*/ 0 w 142"/>
                <a:gd name="T9" fmla="*/ 45 h 125"/>
                <a:gd name="T10" fmla="*/ 10 w 142"/>
                <a:gd name="T11" fmla="*/ 61 h 125"/>
                <a:gd name="T12" fmla="*/ 38 w 142"/>
                <a:gd name="T13" fmla="*/ 111 h 125"/>
                <a:gd name="T14" fmla="*/ 47 w 142"/>
                <a:gd name="T15" fmla="*/ 125 h 125"/>
                <a:gd name="T16" fmla="*/ 142 w 142"/>
                <a:gd name="T17" fmla="*/ 52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2" h="125">
                  <a:moveTo>
                    <a:pt x="142" y="52"/>
                  </a:moveTo>
                  <a:lnTo>
                    <a:pt x="142" y="52"/>
                  </a:lnTo>
                  <a:lnTo>
                    <a:pt x="114" y="0"/>
                  </a:lnTo>
                  <a:lnTo>
                    <a:pt x="114" y="0"/>
                  </a:lnTo>
                  <a:lnTo>
                    <a:pt x="0" y="45"/>
                  </a:lnTo>
                  <a:lnTo>
                    <a:pt x="10" y="61"/>
                  </a:lnTo>
                  <a:lnTo>
                    <a:pt x="38" y="111"/>
                  </a:lnTo>
                  <a:lnTo>
                    <a:pt x="47" y="125"/>
                  </a:lnTo>
                  <a:lnTo>
                    <a:pt x="142" y="52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2" name="Freeform 28"/>
            <p:cNvSpPr/>
            <p:nvPr/>
          </p:nvSpPr>
          <p:spPr bwMode="auto">
            <a:xfrm>
              <a:off x="6968261" y="691313"/>
              <a:ext cx="151159" cy="171717"/>
            </a:xfrm>
            <a:custGeom>
              <a:avLst/>
              <a:gdLst>
                <a:gd name="T0" fmla="*/ 125 w 125"/>
                <a:gd name="T1" fmla="*/ 31 h 142"/>
                <a:gd name="T2" fmla="*/ 125 w 125"/>
                <a:gd name="T3" fmla="*/ 31 h 142"/>
                <a:gd name="T4" fmla="*/ 75 w 125"/>
                <a:gd name="T5" fmla="*/ 0 h 142"/>
                <a:gd name="T6" fmla="*/ 73 w 125"/>
                <a:gd name="T7" fmla="*/ 0 h 142"/>
                <a:gd name="T8" fmla="*/ 0 w 125"/>
                <a:gd name="T9" fmla="*/ 97 h 142"/>
                <a:gd name="T10" fmla="*/ 14 w 125"/>
                <a:gd name="T11" fmla="*/ 104 h 142"/>
                <a:gd name="T12" fmla="*/ 66 w 125"/>
                <a:gd name="T13" fmla="*/ 135 h 142"/>
                <a:gd name="T14" fmla="*/ 80 w 125"/>
                <a:gd name="T15" fmla="*/ 142 h 142"/>
                <a:gd name="T16" fmla="*/ 125 w 125"/>
                <a:gd name="T17" fmla="*/ 31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5" h="142">
                  <a:moveTo>
                    <a:pt x="125" y="31"/>
                  </a:moveTo>
                  <a:lnTo>
                    <a:pt x="125" y="31"/>
                  </a:lnTo>
                  <a:lnTo>
                    <a:pt x="75" y="0"/>
                  </a:lnTo>
                  <a:lnTo>
                    <a:pt x="73" y="0"/>
                  </a:lnTo>
                  <a:lnTo>
                    <a:pt x="0" y="97"/>
                  </a:lnTo>
                  <a:lnTo>
                    <a:pt x="14" y="104"/>
                  </a:lnTo>
                  <a:lnTo>
                    <a:pt x="66" y="135"/>
                  </a:lnTo>
                  <a:lnTo>
                    <a:pt x="80" y="142"/>
                  </a:lnTo>
                  <a:lnTo>
                    <a:pt x="125" y="31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46" name="标题 1"/>
          <p:cNvSpPr txBox="1"/>
          <p:nvPr/>
        </p:nvSpPr>
        <p:spPr bwMode="auto">
          <a:xfrm>
            <a:off x="0" y="188640"/>
            <a:ext cx="5904656" cy="673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zh-CN" sz="3200" b="1" dirty="0" smtClean="0">
                <a:latin typeface="黑体" pitchFamily="49" charset="-122"/>
                <a:ea typeface="黑体" pitchFamily="49" charset="-122"/>
              </a:rPr>
              <a:t>我省非税收入管理成效凸显</a:t>
            </a:r>
            <a:endParaRPr lang="zh-CN" altLang="en-US" sz="3200" b="1" dirty="0">
              <a:solidFill>
                <a:schemeClr val="bg1"/>
              </a:solidFill>
              <a:latin typeface="黑体" pitchFamily="49" charset="-122"/>
              <a:ea typeface="黑体" pitchFamily="49" charset="-122"/>
              <a:cs typeface="Arial" panose="020B0604020202020204" pitchFamily="34" charset="0"/>
            </a:endParaRPr>
          </a:p>
        </p:txBody>
      </p:sp>
      <p:sp>
        <p:nvSpPr>
          <p:cNvPr id="50" name="椭圆 49"/>
          <p:cNvSpPr/>
          <p:nvPr/>
        </p:nvSpPr>
        <p:spPr bwMode="auto">
          <a:xfrm>
            <a:off x="3142878" y="2132856"/>
            <a:ext cx="3648075" cy="3648075"/>
          </a:xfrm>
          <a:prstGeom prst="ellipse">
            <a:avLst/>
          </a:prstGeom>
          <a:noFill/>
          <a:ln w="12700" cap="flat" cmpd="sng" algn="ctr">
            <a:solidFill>
              <a:schemeClr val="bg1">
                <a:lumMod val="75000"/>
              </a:schemeClr>
            </a:solidFill>
            <a:prstDash val="dash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ysClr val="window" lastClr="CCE8CF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51" name="椭圆 50"/>
          <p:cNvSpPr/>
          <p:nvPr/>
        </p:nvSpPr>
        <p:spPr bwMode="auto">
          <a:xfrm>
            <a:off x="5375126" y="2132856"/>
            <a:ext cx="3649662" cy="3648075"/>
          </a:xfrm>
          <a:prstGeom prst="ellipse">
            <a:avLst/>
          </a:prstGeom>
          <a:noFill/>
          <a:ln w="12700" cap="flat" cmpd="sng" algn="ctr">
            <a:solidFill>
              <a:schemeClr val="bg1">
                <a:lumMod val="75000"/>
              </a:schemeClr>
            </a:solidFill>
            <a:prstDash val="dash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ysClr val="window" lastClr="CCE8CF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cxnSp>
        <p:nvCxnSpPr>
          <p:cNvPr id="52" name="直接连接符 51"/>
          <p:cNvCxnSpPr>
            <a:cxnSpLocks noChangeShapeType="1"/>
          </p:cNvCxnSpPr>
          <p:nvPr/>
        </p:nvCxnSpPr>
        <p:spPr bwMode="auto">
          <a:xfrm>
            <a:off x="4367014" y="2924944"/>
            <a:ext cx="571500" cy="268287"/>
          </a:xfrm>
          <a:prstGeom prst="line">
            <a:avLst/>
          </a:prstGeom>
          <a:noFill/>
          <a:ln w="19050" algn="ctr">
            <a:solidFill>
              <a:srgbClr val="C00000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cxnSp>
        <p:nvCxnSpPr>
          <p:cNvPr id="53" name="直接连接符 52"/>
          <p:cNvCxnSpPr>
            <a:cxnSpLocks noChangeShapeType="1"/>
          </p:cNvCxnSpPr>
          <p:nvPr/>
        </p:nvCxnSpPr>
        <p:spPr bwMode="auto">
          <a:xfrm>
            <a:off x="3846513" y="3727450"/>
            <a:ext cx="590550" cy="0"/>
          </a:xfrm>
          <a:prstGeom prst="line">
            <a:avLst/>
          </a:prstGeom>
          <a:noFill/>
          <a:ln w="19050" algn="ctr">
            <a:solidFill>
              <a:srgbClr val="C00000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cxnSp>
        <p:nvCxnSpPr>
          <p:cNvPr id="54" name="直接连接符 53"/>
          <p:cNvCxnSpPr>
            <a:cxnSpLocks noChangeShapeType="1"/>
          </p:cNvCxnSpPr>
          <p:nvPr/>
        </p:nvCxnSpPr>
        <p:spPr bwMode="auto">
          <a:xfrm flipV="1">
            <a:off x="4222998" y="4581128"/>
            <a:ext cx="590550" cy="312738"/>
          </a:xfrm>
          <a:prstGeom prst="line">
            <a:avLst/>
          </a:prstGeom>
          <a:noFill/>
          <a:ln w="19050" algn="ctr">
            <a:solidFill>
              <a:srgbClr val="C00000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cxnSp>
        <p:nvCxnSpPr>
          <p:cNvPr id="56" name="直接连接符 55"/>
          <p:cNvCxnSpPr>
            <a:cxnSpLocks noChangeShapeType="1"/>
          </p:cNvCxnSpPr>
          <p:nvPr/>
        </p:nvCxnSpPr>
        <p:spPr bwMode="auto">
          <a:xfrm flipH="1" flipV="1">
            <a:off x="7103318" y="4437112"/>
            <a:ext cx="504056" cy="432048"/>
          </a:xfrm>
          <a:prstGeom prst="line">
            <a:avLst/>
          </a:prstGeom>
          <a:noFill/>
          <a:ln w="19050" algn="ctr">
            <a:solidFill>
              <a:srgbClr val="C00000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cxnSp>
        <p:nvCxnSpPr>
          <p:cNvPr id="57" name="直接连接符 56"/>
          <p:cNvCxnSpPr>
            <a:cxnSpLocks noChangeShapeType="1"/>
          </p:cNvCxnSpPr>
          <p:nvPr/>
        </p:nvCxnSpPr>
        <p:spPr bwMode="auto">
          <a:xfrm flipH="1">
            <a:off x="7103318" y="3212976"/>
            <a:ext cx="576064" cy="196279"/>
          </a:xfrm>
          <a:prstGeom prst="line">
            <a:avLst/>
          </a:prstGeom>
          <a:noFill/>
          <a:ln w="19050" algn="ctr">
            <a:solidFill>
              <a:srgbClr val="C00000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sp>
        <p:nvSpPr>
          <p:cNvPr id="58" name="Oval 19"/>
          <p:cNvSpPr>
            <a:spLocks noChangeArrowheads="1"/>
          </p:cNvSpPr>
          <p:nvPr/>
        </p:nvSpPr>
        <p:spPr bwMode="auto">
          <a:xfrm>
            <a:off x="3502918" y="1700808"/>
            <a:ext cx="992188" cy="992187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 w="38100">
            <a:gradFill flip="none" rotWithShape="1">
              <a:gsLst>
                <a:gs pos="100000">
                  <a:srgbClr val="E0E0E0"/>
                </a:gs>
                <a:gs pos="0">
                  <a:schemeClr val="bg1"/>
                </a:gs>
              </a:gsLst>
              <a:lin ang="0" scaled="0"/>
              <a:tileRect/>
            </a:gradFill>
          </a:ln>
          <a:effectLst>
            <a:outerShdw blurRad="368300" dist="368300" dir="2700000" algn="t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 prstMaterial="metal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壹</a:t>
            </a:r>
            <a:endParaRPr lang="zh-CN" altLang="en-US" sz="3600" b="1" dirty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59" name="Oval 19"/>
          <p:cNvSpPr>
            <a:spLocks noChangeArrowheads="1"/>
          </p:cNvSpPr>
          <p:nvPr/>
        </p:nvSpPr>
        <p:spPr bwMode="auto">
          <a:xfrm>
            <a:off x="7823398" y="2060848"/>
            <a:ext cx="992187" cy="993775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 w="38100">
            <a:gradFill flip="none" rotWithShape="1">
              <a:gsLst>
                <a:gs pos="100000">
                  <a:srgbClr val="E0E0E0"/>
                </a:gs>
                <a:gs pos="0">
                  <a:schemeClr val="bg1"/>
                </a:gs>
              </a:gsLst>
              <a:lin ang="0" scaled="0"/>
              <a:tileRect/>
            </a:gradFill>
          </a:ln>
          <a:effectLst>
            <a:outerShdw blurRad="368300" dist="368300" dir="2700000" algn="t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 prstMaterial="metal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肆</a:t>
            </a:r>
          </a:p>
        </p:txBody>
      </p:sp>
      <p:sp>
        <p:nvSpPr>
          <p:cNvPr id="60" name="Oval 19"/>
          <p:cNvSpPr>
            <a:spLocks noChangeArrowheads="1"/>
          </p:cNvSpPr>
          <p:nvPr/>
        </p:nvSpPr>
        <p:spPr bwMode="auto">
          <a:xfrm>
            <a:off x="7823398" y="4725144"/>
            <a:ext cx="993775" cy="993775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 w="38100">
            <a:gradFill flip="none" rotWithShape="1">
              <a:gsLst>
                <a:gs pos="100000">
                  <a:srgbClr val="E0E0E0"/>
                </a:gs>
                <a:gs pos="0">
                  <a:schemeClr val="bg1"/>
                </a:gs>
              </a:gsLst>
              <a:lin ang="0" scaled="0"/>
              <a:tileRect/>
            </a:gradFill>
          </a:ln>
          <a:effectLst>
            <a:outerShdw blurRad="368300" dist="368300" dir="2700000" algn="t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 prstMaterial="metal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伍</a:t>
            </a:r>
            <a:endParaRPr lang="zh-CN" altLang="en-US" sz="3600" b="1" dirty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62" name="Oval 19"/>
          <p:cNvSpPr>
            <a:spLocks noChangeArrowheads="1"/>
          </p:cNvSpPr>
          <p:nvPr/>
        </p:nvSpPr>
        <p:spPr bwMode="auto">
          <a:xfrm>
            <a:off x="2722562" y="3248248"/>
            <a:ext cx="993775" cy="993775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 w="38100">
            <a:gradFill flip="none" rotWithShape="1">
              <a:gsLst>
                <a:gs pos="100000">
                  <a:srgbClr val="E0E0E0"/>
                </a:gs>
                <a:gs pos="0">
                  <a:schemeClr val="bg1"/>
                </a:gs>
              </a:gsLst>
              <a:lin ang="0" scaled="0"/>
              <a:tileRect/>
            </a:gradFill>
          </a:ln>
          <a:effectLst>
            <a:outerShdw blurRad="368300" dist="368300" dir="2700000" algn="t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 prstMaterial="metal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贰</a:t>
            </a:r>
          </a:p>
        </p:txBody>
      </p:sp>
      <p:sp>
        <p:nvSpPr>
          <p:cNvPr id="63" name="Oval 19"/>
          <p:cNvSpPr>
            <a:spLocks noChangeArrowheads="1"/>
          </p:cNvSpPr>
          <p:nvPr/>
        </p:nvSpPr>
        <p:spPr bwMode="auto">
          <a:xfrm>
            <a:off x="3286894" y="4869160"/>
            <a:ext cx="993775" cy="993775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 w="38100">
            <a:gradFill flip="none" rotWithShape="1">
              <a:gsLst>
                <a:gs pos="100000">
                  <a:srgbClr val="E0E0E0"/>
                </a:gs>
                <a:gs pos="0">
                  <a:schemeClr val="bg1"/>
                </a:gs>
              </a:gsLst>
              <a:lin ang="0" scaled="0"/>
              <a:tileRect/>
            </a:gradFill>
          </a:ln>
          <a:effectLst>
            <a:outerShdw blurRad="368300" dist="368300" dir="2700000" algn="t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 prstMaterial="metal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叁</a:t>
            </a:r>
          </a:p>
        </p:txBody>
      </p:sp>
      <p:sp>
        <p:nvSpPr>
          <p:cNvPr id="64" name="TextBox 22"/>
          <p:cNvSpPr txBox="1"/>
          <p:nvPr/>
        </p:nvSpPr>
        <p:spPr>
          <a:xfrm>
            <a:off x="1198662" y="1340768"/>
            <a:ext cx="2146300" cy="107721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/>
            <a:r>
              <a:rPr lang="zh-CN" altLang="zh-CN" sz="3200" b="1" dirty="0" smtClean="0">
                <a:latin typeface="仿宋_GB2312" charset="-122"/>
                <a:ea typeface="仿宋_GB2312" charset="-122"/>
              </a:rPr>
              <a:t>规范了</a:t>
            </a:r>
            <a:endParaRPr lang="en-US" altLang="zh-CN" sz="3200" b="1" dirty="0" smtClean="0">
              <a:latin typeface="仿宋_GB2312" charset="-122"/>
              <a:ea typeface="仿宋_GB2312" charset="-122"/>
            </a:endParaRPr>
          </a:p>
          <a:p>
            <a:pPr algn="ctr"/>
            <a:r>
              <a:rPr lang="zh-CN" altLang="zh-CN" sz="3200" b="1" dirty="0" smtClean="0">
                <a:latin typeface="仿宋_GB2312" charset="-122"/>
                <a:ea typeface="仿宋_GB2312" charset="-122"/>
              </a:rPr>
              <a:t>征收行为</a:t>
            </a:r>
            <a:endParaRPr lang="zh-CN" altLang="en-US" sz="3200" b="1" dirty="0">
              <a:solidFill>
                <a:srgbClr val="2814BC"/>
              </a:solidFill>
              <a:latin typeface="仿宋_GB2312" charset="-122"/>
              <a:ea typeface="仿宋_GB2312" charset="-122"/>
              <a:cs typeface="Arial" panose="020B0604020202020204" pitchFamily="34" charset="0"/>
            </a:endParaRPr>
          </a:p>
        </p:txBody>
      </p:sp>
      <p:sp>
        <p:nvSpPr>
          <p:cNvPr id="65" name="TextBox 23"/>
          <p:cNvSpPr txBox="1"/>
          <p:nvPr/>
        </p:nvSpPr>
        <p:spPr>
          <a:xfrm>
            <a:off x="8831510" y="1412776"/>
            <a:ext cx="2664296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/>
            <a:r>
              <a:rPr lang="zh-CN" altLang="zh-CN" sz="3200" b="1" dirty="0" smtClean="0">
                <a:latin typeface="仿宋_GB2312" charset="-122"/>
                <a:ea typeface="仿宋_GB2312" charset="-122"/>
              </a:rPr>
              <a:t>优化了</a:t>
            </a:r>
            <a:endParaRPr lang="en-US" altLang="zh-CN" sz="3200" b="1" dirty="0" smtClean="0">
              <a:latin typeface="仿宋_GB2312" charset="-122"/>
              <a:ea typeface="仿宋_GB2312" charset="-122"/>
            </a:endParaRPr>
          </a:p>
          <a:p>
            <a:pPr lvl="0" algn="ctr"/>
            <a:r>
              <a:rPr lang="zh-CN" altLang="zh-CN" sz="3200" b="1" dirty="0" smtClean="0">
                <a:latin typeface="仿宋_GB2312" charset="-122"/>
                <a:ea typeface="仿宋_GB2312" charset="-122"/>
              </a:rPr>
              <a:t>经济发展环境</a:t>
            </a:r>
            <a:endParaRPr lang="zh-CN" altLang="en-US" sz="3200" b="1" dirty="0">
              <a:solidFill>
                <a:srgbClr val="2814BC"/>
              </a:solidFill>
              <a:latin typeface="仿宋_GB2312" charset="-122"/>
              <a:ea typeface="仿宋_GB2312" charset="-122"/>
              <a:cs typeface="Arial" panose="020B0604020202020204" pitchFamily="34" charset="0"/>
              <a:sym typeface="+mn-ea"/>
            </a:endParaRPr>
          </a:p>
        </p:txBody>
      </p:sp>
      <p:sp>
        <p:nvSpPr>
          <p:cNvPr id="66" name="TextBox 24"/>
          <p:cNvSpPr txBox="1"/>
          <p:nvPr/>
        </p:nvSpPr>
        <p:spPr>
          <a:xfrm>
            <a:off x="622598" y="3140968"/>
            <a:ext cx="2257820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/>
            <a:r>
              <a:rPr lang="zh-CN" altLang="zh-CN" sz="3200" b="1" dirty="0" smtClean="0">
                <a:latin typeface="仿宋_GB2312" charset="-122"/>
                <a:ea typeface="仿宋_GB2312" charset="-122"/>
              </a:rPr>
              <a:t>推动了</a:t>
            </a:r>
            <a:endParaRPr lang="en-US" altLang="zh-CN" sz="3200" b="1" dirty="0" smtClean="0">
              <a:latin typeface="仿宋_GB2312" charset="-122"/>
              <a:ea typeface="仿宋_GB2312" charset="-122"/>
            </a:endParaRPr>
          </a:p>
          <a:p>
            <a:pPr lvl="0" algn="ctr"/>
            <a:r>
              <a:rPr lang="zh-CN" altLang="zh-CN" sz="3200" b="1" dirty="0" smtClean="0">
                <a:latin typeface="仿宋_GB2312" charset="-122"/>
                <a:ea typeface="仿宋_GB2312" charset="-122"/>
              </a:rPr>
              <a:t>财政改革</a:t>
            </a:r>
            <a:endParaRPr lang="zh-CN" altLang="en-US" sz="3200" b="1" dirty="0">
              <a:solidFill>
                <a:srgbClr val="2814BC"/>
              </a:solidFill>
              <a:latin typeface="仿宋_GB2312" charset="-122"/>
              <a:ea typeface="仿宋_GB2312" charset="-122"/>
              <a:cs typeface="Arial" panose="020B0604020202020204" pitchFamily="34" charset="0"/>
              <a:sym typeface="+mn-ea"/>
            </a:endParaRPr>
          </a:p>
        </p:txBody>
      </p:sp>
      <p:sp>
        <p:nvSpPr>
          <p:cNvPr id="68" name="TextBox 26"/>
          <p:cNvSpPr txBox="1"/>
          <p:nvPr/>
        </p:nvSpPr>
        <p:spPr>
          <a:xfrm>
            <a:off x="8903518" y="5013176"/>
            <a:ext cx="2664296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zh-CN" sz="3200" b="1" dirty="0" smtClean="0">
                <a:latin typeface="仿宋_GB2312" charset="-122"/>
                <a:ea typeface="仿宋_GB2312" charset="-122"/>
              </a:rPr>
              <a:t>增强了</a:t>
            </a:r>
            <a:endParaRPr lang="en-US" altLang="zh-CN" sz="3200" b="1" dirty="0" smtClean="0">
              <a:latin typeface="仿宋_GB2312" charset="-122"/>
              <a:ea typeface="仿宋_GB2312" charset="-122"/>
            </a:endParaRPr>
          </a:p>
          <a:p>
            <a:pPr algn="ctr"/>
            <a:r>
              <a:rPr lang="zh-CN" altLang="zh-CN" sz="3200" b="1" dirty="0" smtClean="0">
                <a:latin typeface="仿宋_GB2312" charset="-122"/>
                <a:ea typeface="仿宋_GB2312" charset="-122"/>
              </a:rPr>
              <a:t>宏观调控能力</a:t>
            </a:r>
            <a:endParaRPr lang="zh-CN" altLang="zh-CN" sz="3200" b="1" dirty="0">
              <a:latin typeface="仿宋_GB2312" charset="-122"/>
              <a:ea typeface="仿宋_GB2312" charset="-122"/>
            </a:endParaRPr>
          </a:p>
        </p:txBody>
      </p:sp>
      <p:sp>
        <p:nvSpPr>
          <p:cNvPr id="69" name="TextBox 27"/>
          <p:cNvSpPr txBox="1"/>
          <p:nvPr/>
        </p:nvSpPr>
        <p:spPr>
          <a:xfrm>
            <a:off x="694606" y="5085184"/>
            <a:ext cx="2311530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/>
            <a:r>
              <a:rPr lang="zh-CN" altLang="zh-CN" sz="3200" b="1" dirty="0" smtClean="0">
                <a:latin typeface="仿宋_GB2312" charset="-122"/>
                <a:ea typeface="仿宋_GB2312" charset="-122"/>
              </a:rPr>
              <a:t>遏制了</a:t>
            </a:r>
            <a:endParaRPr lang="en-US" altLang="zh-CN" sz="3200" b="1" dirty="0" smtClean="0">
              <a:latin typeface="仿宋_GB2312" charset="-122"/>
              <a:ea typeface="仿宋_GB2312" charset="-122"/>
            </a:endParaRPr>
          </a:p>
          <a:p>
            <a:pPr lvl="0" algn="ctr"/>
            <a:r>
              <a:rPr lang="zh-CN" altLang="zh-CN" sz="3200" b="1" dirty="0" smtClean="0">
                <a:latin typeface="仿宋_GB2312" charset="-122"/>
                <a:ea typeface="仿宋_GB2312" charset="-122"/>
              </a:rPr>
              <a:t>腐败现象</a:t>
            </a:r>
            <a:endParaRPr lang="zh-CN" altLang="en-US" sz="3200" b="1" dirty="0">
              <a:solidFill>
                <a:srgbClr val="2814BC"/>
              </a:solidFill>
              <a:latin typeface="仿宋_GB2312" charset="-122"/>
              <a:ea typeface="仿宋_GB2312" charset="-122"/>
              <a:cs typeface="Arial" panose="020B0604020202020204" pitchFamily="34" charset="0"/>
              <a:sym typeface="+mn-ea"/>
            </a:endParaRPr>
          </a:p>
        </p:txBody>
      </p:sp>
      <p:sp>
        <p:nvSpPr>
          <p:cNvPr id="70" name="Shape 2016"/>
          <p:cNvSpPr>
            <a:spLocks noChangeArrowheads="1"/>
          </p:cNvSpPr>
          <p:nvPr/>
        </p:nvSpPr>
        <p:spPr bwMode="auto">
          <a:xfrm>
            <a:off x="5087094" y="2636912"/>
            <a:ext cx="2016224" cy="2016225"/>
          </a:xfrm>
          <a:custGeom>
            <a:avLst/>
            <a:gdLst>
              <a:gd name="T0" fmla="*/ 0 w 19679"/>
              <a:gd name="T1" fmla="*/ 0 h 19679"/>
              <a:gd name="T2" fmla="*/ 0 w 19679"/>
              <a:gd name="T3" fmla="*/ 0 h 19679"/>
              <a:gd name="T4" fmla="*/ 0 w 19679"/>
              <a:gd name="T5" fmla="*/ 0 h 19679"/>
              <a:gd name="T6" fmla="*/ 0 w 19679"/>
              <a:gd name="T7" fmla="*/ 0 h 19679"/>
              <a:gd name="T8" fmla="*/ 0 60000 65536"/>
              <a:gd name="T9" fmla="*/ 0 60000 65536"/>
              <a:gd name="T10" fmla="*/ 0 60000 65536"/>
              <a:gd name="T11" fmla="*/ 0 60000 65536"/>
              <a:gd name="T12" fmla="*/ 0 w 19679"/>
              <a:gd name="T13" fmla="*/ 0 h 19679"/>
              <a:gd name="T14" fmla="*/ 19679 w 19679"/>
              <a:gd name="T15" fmla="*/ 19679 h 19679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9679" h="19679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C00000"/>
          </a:solidFill>
          <a:ln w="12700" cmpd="sng">
            <a:noFill/>
            <a:miter lim="800000"/>
            <a:headEnd/>
            <a:tailEnd/>
          </a:ln>
        </p:spPr>
        <p:txBody>
          <a:bodyPr lIns="25393" tIns="25393" rIns="25393" bIns="25393" anchor="ctr"/>
          <a:lstStyle/>
          <a:p>
            <a:endParaRPr lang="zh-CN" altLang="zh-CN" sz="1700" b="1" i="1">
              <a:solidFill>
                <a:srgbClr val="000000"/>
              </a:solidFill>
              <a:sym typeface="Arial" pitchFamily="34" charset="0"/>
            </a:endParaRPr>
          </a:p>
        </p:txBody>
      </p:sp>
      <p:sp>
        <p:nvSpPr>
          <p:cNvPr id="73" name="Text Placeholder 5"/>
          <p:cNvSpPr>
            <a:spLocks noChangeArrowheads="1"/>
          </p:cNvSpPr>
          <p:nvPr/>
        </p:nvSpPr>
        <p:spPr bwMode="auto">
          <a:xfrm>
            <a:off x="5231110" y="3212976"/>
            <a:ext cx="1727200" cy="846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pPr algn="ctr">
              <a:spcBef>
                <a:spcPts val="1000"/>
              </a:spcBef>
            </a:pPr>
            <a:r>
              <a:rPr lang="zh-CN" altLang="en-US" sz="3600" b="1" i="1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成  效</a:t>
            </a:r>
            <a:endParaRPr lang="en-US" sz="3600" b="1" i="1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</p:spTree>
  </p:cSld>
  <p:clrMapOvr>
    <a:masterClrMapping/>
  </p:clrMapOvr>
  <p:transition spd="slow" advTm="15738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2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2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2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2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4800"/>
                            </p:stCondLst>
                            <p:childTnLst>
                              <p:par>
                                <p:cTn id="62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5300"/>
                            </p:stCondLst>
                            <p:childTnLst>
                              <p:par>
                                <p:cTn id="8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5800"/>
                            </p:stCondLst>
                            <p:childTnLst>
                              <p:par>
                                <p:cTn id="8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6300"/>
                            </p:stCondLst>
                            <p:childTnLst>
                              <p:par>
                                <p:cTn id="9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6800"/>
                            </p:stCondLst>
                            <p:childTnLst>
                              <p:par>
                                <p:cTn id="9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7300"/>
                            </p:stCondLst>
                            <p:childTnLst>
                              <p:par>
                                <p:cTn id="9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7800"/>
                            </p:stCondLst>
                            <p:childTnLst>
                              <p:par>
                                <p:cTn id="10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07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8300"/>
                            </p:stCondLst>
                            <p:childTnLst>
                              <p:par>
                                <p:cTn id="10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11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  <p:bldP spid="16" grpId="0" animBg="1"/>
      <p:bldP spid="46" grpId="0"/>
      <p:bldP spid="50" grpId="0" animBg="1"/>
      <p:bldP spid="51" grpId="0" animBg="1"/>
      <p:bldP spid="64" grpId="0"/>
      <p:bldP spid="65" grpId="0"/>
      <p:bldP spid="66" grpId="0"/>
      <p:bldP spid="68" grpId="0"/>
      <p:bldP spid="69" grpId="0"/>
      <p:bldP spid="70" grpId="0" bldLvl="0" animBg="1" autoUpdateAnimBg="0"/>
      <p:bldP spid="73" grpId="0" bldLvl="0" autoUpdateAnimBg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圆角矩形 12"/>
          <p:cNvSpPr/>
          <p:nvPr/>
        </p:nvSpPr>
        <p:spPr>
          <a:xfrm flipV="1">
            <a:off x="-1" y="735013"/>
            <a:ext cx="13155613" cy="45719"/>
          </a:xfrm>
          <a:prstGeom prst="roundRect">
            <a:avLst>
              <a:gd name="adj" fmla="val 50000"/>
            </a:avLst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lIns="68592" tIns="34296" rIns="68592" bIns="34296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14" name="五边形 13"/>
          <p:cNvSpPr/>
          <p:nvPr/>
        </p:nvSpPr>
        <p:spPr>
          <a:xfrm>
            <a:off x="0" y="188640"/>
            <a:ext cx="6455246" cy="527050"/>
          </a:xfrm>
          <a:prstGeom prst="homePlate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995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燕尾形 14"/>
          <p:cNvSpPr/>
          <p:nvPr/>
        </p:nvSpPr>
        <p:spPr>
          <a:xfrm>
            <a:off x="6311230" y="188640"/>
            <a:ext cx="481013" cy="560387"/>
          </a:xfrm>
          <a:prstGeom prst="chevron">
            <a:avLst>
              <a:gd name="adj" fmla="val 60582"/>
            </a:avLst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995">
              <a:solidFill>
                <a:schemeClr val="tx1"/>
              </a:solidFill>
              <a:latin typeface="Times New Roman" pitchFamily="18" charset="0"/>
              <a:ea typeface="微软雅黑" panose="020B0503020204020204" pitchFamily="34" charset="-122"/>
              <a:cs typeface="Times New Roman" pitchFamily="18" charset="0"/>
            </a:endParaRPr>
          </a:p>
        </p:txBody>
      </p:sp>
      <p:sp>
        <p:nvSpPr>
          <p:cNvPr id="16" name="燕尾形 15"/>
          <p:cNvSpPr/>
          <p:nvPr/>
        </p:nvSpPr>
        <p:spPr>
          <a:xfrm>
            <a:off x="6671270" y="188640"/>
            <a:ext cx="481012" cy="560387"/>
          </a:xfrm>
          <a:prstGeom prst="chevron">
            <a:avLst>
              <a:gd name="adj" fmla="val 60582"/>
            </a:avLst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995">
              <a:solidFill>
                <a:schemeClr val="tx1"/>
              </a:solidFill>
              <a:latin typeface="Times New Roman" pitchFamily="18" charset="0"/>
              <a:ea typeface="微软雅黑" panose="020B0503020204020204" pitchFamily="34" charset="-122"/>
              <a:cs typeface="Times New Roman" pitchFamily="18" charset="0"/>
            </a:endParaRPr>
          </a:p>
        </p:txBody>
      </p:sp>
      <p:grpSp>
        <p:nvGrpSpPr>
          <p:cNvPr id="2" name="组合 18"/>
          <p:cNvGrpSpPr/>
          <p:nvPr/>
        </p:nvGrpSpPr>
        <p:grpSpPr bwMode="auto">
          <a:xfrm>
            <a:off x="10560050" y="-638175"/>
            <a:ext cx="2092325" cy="2087563"/>
            <a:chOff x="6228184" y="634477"/>
            <a:chExt cx="1147603" cy="1145185"/>
          </a:xfrm>
          <a:solidFill>
            <a:schemeClr val="bg1">
              <a:alpha val="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20" name="Freeform 16"/>
            <p:cNvSpPr>
              <a:spLocks noEditPoints="1"/>
            </p:cNvSpPr>
            <p:nvPr/>
          </p:nvSpPr>
          <p:spPr bwMode="auto">
            <a:xfrm>
              <a:off x="6359995" y="766288"/>
              <a:ext cx="885190" cy="881563"/>
            </a:xfrm>
            <a:custGeom>
              <a:avLst/>
              <a:gdLst>
                <a:gd name="T0" fmla="*/ 155 w 310"/>
                <a:gd name="T1" fmla="*/ 0 h 309"/>
                <a:gd name="T2" fmla="*/ 0 w 310"/>
                <a:gd name="T3" fmla="*/ 155 h 309"/>
                <a:gd name="T4" fmla="*/ 155 w 310"/>
                <a:gd name="T5" fmla="*/ 309 h 309"/>
                <a:gd name="T6" fmla="*/ 310 w 310"/>
                <a:gd name="T7" fmla="*/ 155 h 309"/>
                <a:gd name="T8" fmla="*/ 155 w 310"/>
                <a:gd name="T9" fmla="*/ 0 h 309"/>
                <a:gd name="T10" fmla="*/ 155 w 310"/>
                <a:gd name="T11" fmla="*/ 262 h 309"/>
                <a:gd name="T12" fmla="*/ 48 w 310"/>
                <a:gd name="T13" fmla="*/ 155 h 309"/>
                <a:gd name="T14" fmla="*/ 155 w 310"/>
                <a:gd name="T15" fmla="*/ 47 h 309"/>
                <a:gd name="T16" fmla="*/ 262 w 310"/>
                <a:gd name="T17" fmla="*/ 155 h 309"/>
                <a:gd name="T18" fmla="*/ 155 w 310"/>
                <a:gd name="T19" fmla="*/ 262 h 3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10" h="309">
                  <a:moveTo>
                    <a:pt x="155" y="0"/>
                  </a:moveTo>
                  <a:cubicBezTo>
                    <a:pt x="69" y="0"/>
                    <a:pt x="0" y="69"/>
                    <a:pt x="0" y="155"/>
                  </a:cubicBezTo>
                  <a:cubicBezTo>
                    <a:pt x="0" y="240"/>
                    <a:pt x="69" y="309"/>
                    <a:pt x="155" y="309"/>
                  </a:cubicBezTo>
                  <a:cubicBezTo>
                    <a:pt x="240" y="309"/>
                    <a:pt x="310" y="240"/>
                    <a:pt x="310" y="155"/>
                  </a:cubicBezTo>
                  <a:cubicBezTo>
                    <a:pt x="310" y="69"/>
                    <a:pt x="240" y="0"/>
                    <a:pt x="155" y="0"/>
                  </a:cubicBezTo>
                  <a:close/>
                  <a:moveTo>
                    <a:pt x="155" y="262"/>
                  </a:moveTo>
                  <a:cubicBezTo>
                    <a:pt x="96" y="262"/>
                    <a:pt x="48" y="214"/>
                    <a:pt x="48" y="155"/>
                  </a:cubicBezTo>
                  <a:cubicBezTo>
                    <a:pt x="48" y="95"/>
                    <a:pt x="96" y="47"/>
                    <a:pt x="155" y="47"/>
                  </a:cubicBezTo>
                  <a:cubicBezTo>
                    <a:pt x="214" y="47"/>
                    <a:pt x="262" y="95"/>
                    <a:pt x="262" y="155"/>
                  </a:cubicBezTo>
                  <a:cubicBezTo>
                    <a:pt x="262" y="214"/>
                    <a:pt x="214" y="262"/>
                    <a:pt x="155" y="262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1" name="Freeform 17"/>
            <p:cNvSpPr/>
            <p:nvPr/>
          </p:nvSpPr>
          <p:spPr bwMode="auto">
            <a:xfrm>
              <a:off x="6745754" y="634477"/>
              <a:ext cx="113672" cy="142695"/>
            </a:xfrm>
            <a:custGeom>
              <a:avLst/>
              <a:gdLst>
                <a:gd name="T0" fmla="*/ 75 w 94"/>
                <a:gd name="T1" fmla="*/ 0 h 118"/>
                <a:gd name="T2" fmla="*/ 75 w 94"/>
                <a:gd name="T3" fmla="*/ 0 h 118"/>
                <a:gd name="T4" fmla="*/ 19 w 94"/>
                <a:gd name="T5" fmla="*/ 0 h 118"/>
                <a:gd name="T6" fmla="*/ 16 w 94"/>
                <a:gd name="T7" fmla="*/ 0 h 118"/>
                <a:gd name="T8" fmla="*/ 0 w 94"/>
                <a:gd name="T9" fmla="*/ 118 h 118"/>
                <a:gd name="T10" fmla="*/ 19 w 94"/>
                <a:gd name="T11" fmla="*/ 118 h 118"/>
                <a:gd name="T12" fmla="*/ 75 w 94"/>
                <a:gd name="T13" fmla="*/ 118 h 118"/>
                <a:gd name="T14" fmla="*/ 94 w 94"/>
                <a:gd name="T15" fmla="*/ 118 h 118"/>
                <a:gd name="T16" fmla="*/ 75 w 94"/>
                <a:gd name="T17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4" h="118">
                  <a:moveTo>
                    <a:pt x="75" y="0"/>
                  </a:moveTo>
                  <a:lnTo>
                    <a:pt x="75" y="0"/>
                  </a:lnTo>
                  <a:lnTo>
                    <a:pt x="19" y="0"/>
                  </a:lnTo>
                  <a:lnTo>
                    <a:pt x="16" y="0"/>
                  </a:lnTo>
                  <a:lnTo>
                    <a:pt x="0" y="118"/>
                  </a:lnTo>
                  <a:lnTo>
                    <a:pt x="19" y="118"/>
                  </a:lnTo>
                  <a:lnTo>
                    <a:pt x="75" y="118"/>
                  </a:lnTo>
                  <a:lnTo>
                    <a:pt x="94" y="118"/>
                  </a:lnTo>
                  <a:lnTo>
                    <a:pt x="75" y="0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2" name="Freeform 18"/>
            <p:cNvSpPr/>
            <p:nvPr/>
          </p:nvSpPr>
          <p:spPr bwMode="auto">
            <a:xfrm>
              <a:off x="6485760" y="691313"/>
              <a:ext cx="151159" cy="171717"/>
            </a:xfrm>
            <a:custGeom>
              <a:avLst/>
              <a:gdLst>
                <a:gd name="T0" fmla="*/ 49 w 125"/>
                <a:gd name="T1" fmla="*/ 0 h 142"/>
                <a:gd name="T2" fmla="*/ 49 w 125"/>
                <a:gd name="T3" fmla="*/ 0 h 142"/>
                <a:gd name="T4" fmla="*/ 0 w 125"/>
                <a:gd name="T5" fmla="*/ 31 h 142"/>
                <a:gd name="T6" fmla="*/ 0 w 125"/>
                <a:gd name="T7" fmla="*/ 31 h 142"/>
                <a:gd name="T8" fmla="*/ 45 w 125"/>
                <a:gd name="T9" fmla="*/ 142 h 142"/>
                <a:gd name="T10" fmla="*/ 59 w 125"/>
                <a:gd name="T11" fmla="*/ 135 h 142"/>
                <a:gd name="T12" fmla="*/ 108 w 125"/>
                <a:gd name="T13" fmla="*/ 104 h 142"/>
                <a:gd name="T14" fmla="*/ 125 w 125"/>
                <a:gd name="T15" fmla="*/ 97 h 142"/>
                <a:gd name="T16" fmla="*/ 49 w 125"/>
                <a:gd name="T17" fmla="*/ 0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5" h="142">
                  <a:moveTo>
                    <a:pt x="49" y="0"/>
                  </a:moveTo>
                  <a:lnTo>
                    <a:pt x="49" y="0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45" y="142"/>
                  </a:lnTo>
                  <a:lnTo>
                    <a:pt x="59" y="135"/>
                  </a:lnTo>
                  <a:lnTo>
                    <a:pt x="108" y="104"/>
                  </a:lnTo>
                  <a:lnTo>
                    <a:pt x="125" y="97"/>
                  </a:lnTo>
                  <a:lnTo>
                    <a:pt x="49" y="0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3" name="Freeform 19"/>
            <p:cNvSpPr/>
            <p:nvPr/>
          </p:nvSpPr>
          <p:spPr bwMode="auto">
            <a:xfrm>
              <a:off x="6288648" y="888425"/>
              <a:ext cx="171717" cy="151160"/>
            </a:xfrm>
            <a:custGeom>
              <a:avLst/>
              <a:gdLst>
                <a:gd name="T0" fmla="*/ 28 w 142"/>
                <a:gd name="T1" fmla="*/ 0 h 125"/>
                <a:gd name="T2" fmla="*/ 28 w 142"/>
                <a:gd name="T3" fmla="*/ 0 h 125"/>
                <a:gd name="T4" fmla="*/ 0 w 142"/>
                <a:gd name="T5" fmla="*/ 52 h 125"/>
                <a:gd name="T6" fmla="*/ 0 w 142"/>
                <a:gd name="T7" fmla="*/ 52 h 125"/>
                <a:gd name="T8" fmla="*/ 94 w 142"/>
                <a:gd name="T9" fmla="*/ 125 h 125"/>
                <a:gd name="T10" fmla="*/ 104 w 142"/>
                <a:gd name="T11" fmla="*/ 111 h 125"/>
                <a:gd name="T12" fmla="*/ 132 w 142"/>
                <a:gd name="T13" fmla="*/ 61 h 125"/>
                <a:gd name="T14" fmla="*/ 142 w 142"/>
                <a:gd name="T15" fmla="*/ 45 h 125"/>
                <a:gd name="T16" fmla="*/ 28 w 142"/>
                <a:gd name="T17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2" h="125">
                  <a:moveTo>
                    <a:pt x="28" y="0"/>
                  </a:moveTo>
                  <a:lnTo>
                    <a:pt x="28" y="0"/>
                  </a:lnTo>
                  <a:lnTo>
                    <a:pt x="0" y="52"/>
                  </a:lnTo>
                  <a:lnTo>
                    <a:pt x="0" y="52"/>
                  </a:lnTo>
                  <a:lnTo>
                    <a:pt x="94" y="125"/>
                  </a:lnTo>
                  <a:lnTo>
                    <a:pt x="104" y="111"/>
                  </a:lnTo>
                  <a:lnTo>
                    <a:pt x="132" y="61"/>
                  </a:lnTo>
                  <a:lnTo>
                    <a:pt x="142" y="45"/>
                  </a:lnTo>
                  <a:lnTo>
                    <a:pt x="28" y="0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4" name="Freeform 20"/>
            <p:cNvSpPr/>
            <p:nvPr/>
          </p:nvSpPr>
          <p:spPr bwMode="auto">
            <a:xfrm>
              <a:off x="6228184" y="1150838"/>
              <a:ext cx="146322" cy="111253"/>
            </a:xfrm>
            <a:custGeom>
              <a:avLst/>
              <a:gdLst>
                <a:gd name="T0" fmla="*/ 0 w 121"/>
                <a:gd name="T1" fmla="*/ 17 h 92"/>
                <a:gd name="T2" fmla="*/ 0 w 121"/>
                <a:gd name="T3" fmla="*/ 17 h 92"/>
                <a:gd name="T4" fmla="*/ 0 w 121"/>
                <a:gd name="T5" fmla="*/ 76 h 92"/>
                <a:gd name="T6" fmla="*/ 0 w 121"/>
                <a:gd name="T7" fmla="*/ 76 h 92"/>
                <a:gd name="T8" fmla="*/ 121 w 121"/>
                <a:gd name="T9" fmla="*/ 92 h 92"/>
                <a:gd name="T10" fmla="*/ 121 w 121"/>
                <a:gd name="T11" fmla="*/ 76 h 92"/>
                <a:gd name="T12" fmla="*/ 121 w 121"/>
                <a:gd name="T13" fmla="*/ 17 h 92"/>
                <a:gd name="T14" fmla="*/ 121 w 121"/>
                <a:gd name="T15" fmla="*/ 0 h 92"/>
                <a:gd name="T16" fmla="*/ 0 w 121"/>
                <a:gd name="T17" fmla="*/ 17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1" h="92">
                  <a:moveTo>
                    <a:pt x="0" y="17"/>
                  </a:moveTo>
                  <a:lnTo>
                    <a:pt x="0" y="17"/>
                  </a:lnTo>
                  <a:lnTo>
                    <a:pt x="0" y="76"/>
                  </a:lnTo>
                  <a:lnTo>
                    <a:pt x="0" y="76"/>
                  </a:lnTo>
                  <a:lnTo>
                    <a:pt x="121" y="92"/>
                  </a:lnTo>
                  <a:lnTo>
                    <a:pt x="121" y="76"/>
                  </a:lnTo>
                  <a:lnTo>
                    <a:pt x="121" y="17"/>
                  </a:lnTo>
                  <a:lnTo>
                    <a:pt x="121" y="0"/>
                  </a:lnTo>
                  <a:lnTo>
                    <a:pt x="0" y="17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5" name="Freeform 21"/>
            <p:cNvSpPr/>
            <p:nvPr/>
          </p:nvSpPr>
          <p:spPr bwMode="auto">
            <a:xfrm>
              <a:off x="6288648" y="1373345"/>
              <a:ext cx="171717" cy="152369"/>
            </a:xfrm>
            <a:custGeom>
              <a:avLst/>
              <a:gdLst>
                <a:gd name="T0" fmla="*/ 0 w 142"/>
                <a:gd name="T1" fmla="*/ 74 h 126"/>
                <a:gd name="T2" fmla="*/ 0 w 142"/>
                <a:gd name="T3" fmla="*/ 74 h 126"/>
                <a:gd name="T4" fmla="*/ 28 w 142"/>
                <a:gd name="T5" fmla="*/ 126 h 126"/>
                <a:gd name="T6" fmla="*/ 28 w 142"/>
                <a:gd name="T7" fmla="*/ 126 h 126"/>
                <a:gd name="T8" fmla="*/ 142 w 142"/>
                <a:gd name="T9" fmla="*/ 81 h 126"/>
                <a:gd name="T10" fmla="*/ 132 w 142"/>
                <a:gd name="T11" fmla="*/ 64 h 126"/>
                <a:gd name="T12" fmla="*/ 104 w 142"/>
                <a:gd name="T13" fmla="*/ 15 h 126"/>
                <a:gd name="T14" fmla="*/ 94 w 142"/>
                <a:gd name="T15" fmla="*/ 0 h 126"/>
                <a:gd name="T16" fmla="*/ 0 w 142"/>
                <a:gd name="T17" fmla="*/ 74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2" h="126">
                  <a:moveTo>
                    <a:pt x="0" y="74"/>
                  </a:moveTo>
                  <a:lnTo>
                    <a:pt x="0" y="74"/>
                  </a:lnTo>
                  <a:lnTo>
                    <a:pt x="28" y="126"/>
                  </a:lnTo>
                  <a:lnTo>
                    <a:pt x="28" y="126"/>
                  </a:lnTo>
                  <a:lnTo>
                    <a:pt x="142" y="81"/>
                  </a:lnTo>
                  <a:lnTo>
                    <a:pt x="132" y="64"/>
                  </a:lnTo>
                  <a:lnTo>
                    <a:pt x="104" y="15"/>
                  </a:lnTo>
                  <a:lnTo>
                    <a:pt x="94" y="0"/>
                  </a:lnTo>
                  <a:lnTo>
                    <a:pt x="0" y="74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6" name="Freeform 22"/>
            <p:cNvSpPr/>
            <p:nvPr/>
          </p:nvSpPr>
          <p:spPr bwMode="auto">
            <a:xfrm>
              <a:off x="6485760" y="1551108"/>
              <a:ext cx="151159" cy="170508"/>
            </a:xfrm>
            <a:custGeom>
              <a:avLst/>
              <a:gdLst>
                <a:gd name="T0" fmla="*/ 0 w 125"/>
                <a:gd name="T1" fmla="*/ 111 h 141"/>
                <a:gd name="T2" fmla="*/ 0 w 125"/>
                <a:gd name="T3" fmla="*/ 111 h 141"/>
                <a:gd name="T4" fmla="*/ 49 w 125"/>
                <a:gd name="T5" fmla="*/ 141 h 141"/>
                <a:gd name="T6" fmla="*/ 49 w 125"/>
                <a:gd name="T7" fmla="*/ 141 h 141"/>
                <a:gd name="T8" fmla="*/ 125 w 125"/>
                <a:gd name="T9" fmla="*/ 45 h 141"/>
                <a:gd name="T10" fmla="*/ 108 w 125"/>
                <a:gd name="T11" fmla="*/ 38 h 141"/>
                <a:gd name="T12" fmla="*/ 59 w 125"/>
                <a:gd name="T13" fmla="*/ 7 h 141"/>
                <a:gd name="T14" fmla="*/ 45 w 125"/>
                <a:gd name="T15" fmla="*/ 0 h 141"/>
                <a:gd name="T16" fmla="*/ 0 w 125"/>
                <a:gd name="T17" fmla="*/ 111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5" h="141">
                  <a:moveTo>
                    <a:pt x="0" y="111"/>
                  </a:moveTo>
                  <a:lnTo>
                    <a:pt x="0" y="111"/>
                  </a:lnTo>
                  <a:lnTo>
                    <a:pt x="49" y="141"/>
                  </a:lnTo>
                  <a:lnTo>
                    <a:pt x="49" y="141"/>
                  </a:lnTo>
                  <a:lnTo>
                    <a:pt x="125" y="45"/>
                  </a:lnTo>
                  <a:lnTo>
                    <a:pt x="108" y="38"/>
                  </a:lnTo>
                  <a:lnTo>
                    <a:pt x="59" y="7"/>
                  </a:lnTo>
                  <a:lnTo>
                    <a:pt x="45" y="0"/>
                  </a:lnTo>
                  <a:lnTo>
                    <a:pt x="0" y="111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7" name="Freeform 23"/>
            <p:cNvSpPr/>
            <p:nvPr/>
          </p:nvSpPr>
          <p:spPr bwMode="auto">
            <a:xfrm>
              <a:off x="6745754" y="1636967"/>
              <a:ext cx="113672" cy="142695"/>
            </a:xfrm>
            <a:custGeom>
              <a:avLst/>
              <a:gdLst>
                <a:gd name="T0" fmla="*/ 16 w 94"/>
                <a:gd name="T1" fmla="*/ 118 h 118"/>
                <a:gd name="T2" fmla="*/ 19 w 94"/>
                <a:gd name="T3" fmla="*/ 118 h 118"/>
                <a:gd name="T4" fmla="*/ 75 w 94"/>
                <a:gd name="T5" fmla="*/ 118 h 118"/>
                <a:gd name="T6" fmla="*/ 75 w 94"/>
                <a:gd name="T7" fmla="*/ 118 h 118"/>
                <a:gd name="T8" fmla="*/ 94 w 94"/>
                <a:gd name="T9" fmla="*/ 0 h 118"/>
                <a:gd name="T10" fmla="*/ 75 w 94"/>
                <a:gd name="T11" fmla="*/ 0 h 118"/>
                <a:gd name="T12" fmla="*/ 19 w 94"/>
                <a:gd name="T13" fmla="*/ 0 h 118"/>
                <a:gd name="T14" fmla="*/ 0 w 94"/>
                <a:gd name="T15" fmla="*/ 0 h 118"/>
                <a:gd name="T16" fmla="*/ 16 w 94"/>
                <a:gd name="T17" fmla="*/ 118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4" h="118">
                  <a:moveTo>
                    <a:pt x="16" y="118"/>
                  </a:moveTo>
                  <a:lnTo>
                    <a:pt x="19" y="118"/>
                  </a:lnTo>
                  <a:lnTo>
                    <a:pt x="75" y="118"/>
                  </a:lnTo>
                  <a:lnTo>
                    <a:pt x="75" y="118"/>
                  </a:lnTo>
                  <a:lnTo>
                    <a:pt x="94" y="0"/>
                  </a:lnTo>
                  <a:lnTo>
                    <a:pt x="75" y="0"/>
                  </a:lnTo>
                  <a:lnTo>
                    <a:pt x="19" y="0"/>
                  </a:lnTo>
                  <a:lnTo>
                    <a:pt x="0" y="0"/>
                  </a:lnTo>
                  <a:lnTo>
                    <a:pt x="16" y="118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8" name="Freeform 24"/>
            <p:cNvSpPr/>
            <p:nvPr/>
          </p:nvSpPr>
          <p:spPr bwMode="auto">
            <a:xfrm>
              <a:off x="6968261" y="1551108"/>
              <a:ext cx="151159" cy="170508"/>
            </a:xfrm>
            <a:custGeom>
              <a:avLst/>
              <a:gdLst>
                <a:gd name="T0" fmla="*/ 73 w 125"/>
                <a:gd name="T1" fmla="*/ 141 h 141"/>
                <a:gd name="T2" fmla="*/ 75 w 125"/>
                <a:gd name="T3" fmla="*/ 141 h 141"/>
                <a:gd name="T4" fmla="*/ 125 w 125"/>
                <a:gd name="T5" fmla="*/ 111 h 141"/>
                <a:gd name="T6" fmla="*/ 125 w 125"/>
                <a:gd name="T7" fmla="*/ 111 h 141"/>
                <a:gd name="T8" fmla="*/ 80 w 125"/>
                <a:gd name="T9" fmla="*/ 0 h 141"/>
                <a:gd name="T10" fmla="*/ 66 w 125"/>
                <a:gd name="T11" fmla="*/ 7 h 141"/>
                <a:gd name="T12" fmla="*/ 14 w 125"/>
                <a:gd name="T13" fmla="*/ 38 h 141"/>
                <a:gd name="T14" fmla="*/ 0 w 125"/>
                <a:gd name="T15" fmla="*/ 45 h 141"/>
                <a:gd name="T16" fmla="*/ 73 w 125"/>
                <a:gd name="T17" fmla="*/ 141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5" h="141">
                  <a:moveTo>
                    <a:pt x="73" y="141"/>
                  </a:moveTo>
                  <a:lnTo>
                    <a:pt x="75" y="141"/>
                  </a:lnTo>
                  <a:lnTo>
                    <a:pt x="125" y="111"/>
                  </a:lnTo>
                  <a:lnTo>
                    <a:pt x="125" y="111"/>
                  </a:lnTo>
                  <a:lnTo>
                    <a:pt x="80" y="0"/>
                  </a:lnTo>
                  <a:lnTo>
                    <a:pt x="66" y="7"/>
                  </a:lnTo>
                  <a:lnTo>
                    <a:pt x="14" y="38"/>
                  </a:lnTo>
                  <a:lnTo>
                    <a:pt x="0" y="45"/>
                  </a:lnTo>
                  <a:lnTo>
                    <a:pt x="73" y="141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9" name="Freeform 25"/>
            <p:cNvSpPr/>
            <p:nvPr/>
          </p:nvSpPr>
          <p:spPr bwMode="auto">
            <a:xfrm>
              <a:off x="7144816" y="1373345"/>
              <a:ext cx="171717" cy="152369"/>
            </a:xfrm>
            <a:custGeom>
              <a:avLst/>
              <a:gdLst>
                <a:gd name="T0" fmla="*/ 114 w 142"/>
                <a:gd name="T1" fmla="*/ 126 h 126"/>
                <a:gd name="T2" fmla="*/ 114 w 142"/>
                <a:gd name="T3" fmla="*/ 126 h 126"/>
                <a:gd name="T4" fmla="*/ 142 w 142"/>
                <a:gd name="T5" fmla="*/ 74 h 126"/>
                <a:gd name="T6" fmla="*/ 142 w 142"/>
                <a:gd name="T7" fmla="*/ 74 h 126"/>
                <a:gd name="T8" fmla="*/ 47 w 142"/>
                <a:gd name="T9" fmla="*/ 0 h 126"/>
                <a:gd name="T10" fmla="*/ 38 w 142"/>
                <a:gd name="T11" fmla="*/ 15 h 126"/>
                <a:gd name="T12" fmla="*/ 10 w 142"/>
                <a:gd name="T13" fmla="*/ 64 h 126"/>
                <a:gd name="T14" fmla="*/ 0 w 142"/>
                <a:gd name="T15" fmla="*/ 81 h 126"/>
                <a:gd name="T16" fmla="*/ 114 w 142"/>
                <a:gd name="T17" fmla="*/ 126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2" h="126">
                  <a:moveTo>
                    <a:pt x="114" y="126"/>
                  </a:moveTo>
                  <a:lnTo>
                    <a:pt x="114" y="126"/>
                  </a:lnTo>
                  <a:lnTo>
                    <a:pt x="142" y="74"/>
                  </a:lnTo>
                  <a:lnTo>
                    <a:pt x="142" y="74"/>
                  </a:lnTo>
                  <a:lnTo>
                    <a:pt x="47" y="0"/>
                  </a:lnTo>
                  <a:lnTo>
                    <a:pt x="38" y="15"/>
                  </a:lnTo>
                  <a:lnTo>
                    <a:pt x="10" y="64"/>
                  </a:lnTo>
                  <a:lnTo>
                    <a:pt x="0" y="81"/>
                  </a:lnTo>
                  <a:lnTo>
                    <a:pt x="114" y="126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40" name="Freeform 26"/>
            <p:cNvSpPr/>
            <p:nvPr/>
          </p:nvSpPr>
          <p:spPr bwMode="auto">
            <a:xfrm>
              <a:off x="7230674" y="1150838"/>
              <a:ext cx="145113" cy="111253"/>
            </a:xfrm>
            <a:custGeom>
              <a:avLst/>
              <a:gdLst>
                <a:gd name="T0" fmla="*/ 120 w 120"/>
                <a:gd name="T1" fmla="*/ 76 h 92"/>
                <a:gd name="T2" fmla="*/ 120 w 120"/>
                <a:gd name="T3" fmla="*/ 76 h 92"/>
                <a:gd name="T4" fmla="*/ 120 w 120"/>
                <a:gd name="T5" fmla="*/ 17 h 92"/>
                <a:gd name="T6" fmla="*/ 120 w 120"/>
                <a:gd name="T7" fmla="*/ 17 h 92"/>
                <a:gd name="T8" fmla="*/ 0 w 120"/>
                <a:gd name="T9" fmla="*/ 0 h 92"/>
                <a:gd name="T10" fmla="*/ 0 w 120"/>
                <a:gd name="T11" fmla="*/ 17 h 92"/>
                <a:gd name="T12" fmla="*/ 0 w 120"/>
                <a:gd name="T13" fmla="*/ 76 h 92"/>
                <a:gd name="T14" fmla="*/ 0 w 120"/>
                <a:gd name="T15" fmla="*/ 92 h 92"/>
                <a:gd name="T16" fmla="*/ 120 w 120"/>
                <a:gd name="T17" fmla="*/ 76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0" h="92">
                  <a:moveTo>
                    <a:pt x="120" y="76"/>
                  </a:moveTo>
                  <a:lnTo>
                    <a:pt x="120" y="76"/>
                  </a:lnTo>
                  <a:lnTo>
                    <a:pt x="120" y="17"/>
                  </a:lnTo>
                  <a:lnTo>
                    <a:pt x="120" y="17"/>
                  </a:lnTo>
                  <a:lnTo>
                    <a:pt x="0" y="0"/>
                  </a:lnTo>
                  <a:lnTo>
                    <a:pt x="0" y="17"/>
                  </a:lnTo>
                  <a:lnTo>
                    <a:pt x="0" y="76"/>
                  </a:lnTo>
                  <a:lnTo>
                    <a:pt x="0" y="92"/>
                  </a:lnTo>
                  <a:lnTo>
                    <a:pt x="120" y="76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41" name="Freeform 27"/>
            <p:cNvSpPr/>
            <p:nvPr/>
          </p:nvSpPr>
          <p:spPr bwMode="auto">
            <a:xfrm>
              <a:off x="7144816" y="888425"/>
              <a:ext cx="171717" cy="151160"/>
            </a:xfrm>
            <a:custGeom>
              <a:avLst/>
              <a:gdLst>
                <a:gd name="T0" fmla="*/ 142 w 142"/>
                <a:gd name="T1" fmla="*/ 52 h 125"/>
                <a:gd name="T2" fmla="*/ 142 w 142"/>
                <a:gd name="T3" fmla="*/ 52 h 125"/>
                <a:gd name="T4" fmla="*/ 114 w 142"/>
                <a:gd name="T5" fmla="*/ 0 h 125"/>
                <a:gd name="T6" fmla="*/ 114 w 142"/>
                <a:gd name="T7" fmla="*/ 0 h 125"/>
                <a:gd name="T8" fmla="*/ 0 w 142"/>
                <a:gd name="T9" fmla="*/ 45 h 125"/>
                <a:gd name="T10" fmla="*/ 10 w 142"/>
                <a:gd name="T11" fmla="*/ 61 h 125"/>
                <a:gd name="T12" fmla="*/ 38 w 142"/>
                <a:gd name="T13" fmla="*/ 111 h 125"/>
                <a:gd name="T14" fmla="*/ 47 w 142"/>
                <a:gd name="T15" fmla="*/ 125 h 125"/>
                <a:gd name="T16" fmla="*/ 142 w 142"/>
                <a:gd name="T17" fmla="*/ 52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2" h="125">
                  <a:moveTo>
                    <a:pt x="142" y="52"/>
                  </a:moveTo>
                  <a:lnTo>
                    <a:pt x="142" y="52"/>
                  </a:lnTo>
                  <a:lnTo>
                    <a:pt x="114" y="0"/>
                  </a:lnTo>
                  <a:lnTo>
                    <a:pt x="114" y="0"/>
                  </a:lnTo>
                  <a:lnTo>
                    <a:pt x="0" y="45"/>
                  </a:lnTo>
                  <a:lnTo>
                    <a:pt x="10" y="61"/>
                  </a:lnTo>
                  <a:lnTo>
                    <a:pt x="38" y="111"/>
                  </a:lnTo>
                  <a:lnTo>
                    <a:pt x="47" y="125"/>
                  </a:lnTo>
                  <a:lnTo>
                    <a:pt x="142" y="52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42" name="Freeform 28"/>
            <p:cNvSpPr/>
            <p:nvPr/>
          </p:nvSpPr>
          <p:spPr bwMode="auto">
            <a:xfrm>
              <a:off x="6968261" y="691313"/>
              <a:ext cx="151159" cy="171717"/>
            </a:xfrm>
            <a:custGeom>
              <a:avLst/>
              <a:gdLst>
                <a:gd name="T0" fmla="*/ 125 w 125"/>
                <a:gd name="T1" fmla="*/ 31 h 142"/>
                <a:gd name="T2" fmla="*/ 125 w 125"/>
                <a:gd name="T3" fmla="*/ 31 h 142"/>
                <a:gd name="T4" fmla="*/ 75 w 125"/>
                <a:gd name="T5" fmla="*/ 0 h 142"/>
                <a:gd name="T6" fmla="*/ 73 w 125"/>
                <a:gd name="T7" fmla="*/ 0 h 142"/>
                <a:gd name="T8" fmla="*/ 0 w 125"/>
                <a:gd name="T9" fmla="*/ 97 h 142"/>
                <a:gd name="T10" fmla="*/ 14 w 125"/>
                <a:gd name="T11" fmla="*/ 104 h 142"/>
                <a:gd name="T12" fmla="*/ 66 w 125"/>
                <a:gd name="T13" fmla="*/ 135 h 142"/>
                <a:gd name="T14" fmla="*/ 80 w 125"/>
                <a:gd name="T15" fmla="*/ 142 h 142"/>
                <a:gd name="T16" fmla="*/ 125 w 125"/>
                <a:gd name="T17" fmla="*/ 31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5" h="142">
                  <a:moveTo>
                    <a:pt x="125" y="31"/>
                  </a:moveTo>
                  <a:lnTo>
                    <a:pt x="125" y="31"/>
                  </a:lnTo>
                  <a:lnTo>
                    <a:pt x="75" y="0"/>
                  </a:lnTo>
                  <a:lnTo>
                    <a:pt x="73" y="0"/>
                  </a:lnTo>
                  <a:lnTo>
                    <a:pt x="0" y="97"/>
                  </a:lnTo>
                  <a:lnTo>
                    <a:pt x="14" y="104"/>
                  </a:lnTo>
                  <a:lnTo>
                    <a:pt x="66" y="135"/>
                  </a:lnTo>
                  <a:lnTo>
                    <a:pt x="80" y="142"/>
                  </a:lnTo>
                  <a:lnTo>
                    <a:pt x="125" y="31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46" name="标题 1"/>
          <p:cNvSpPr txBox="1"/>
          <p:nvPr/>
        </p:nvSpPr>
        <p:spPr bwMode="auto">
          <a:xfrm>
            <a:off x="0" y="188640"/>
            <a:ext cx="6383238" cy="673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zh-CN" sz="2800" b="1" dirty="0" smtClean="0"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我省非税收入管理凸显成效的基本经验</a:t>
            </a:r>
            <a:endParaRPr lang="zh-CN" altLang="en-US" sz="2800" b="1" dirty="0">
              <a:solidFill>
                <a:schemeClr val="bg1"/>
              </a:solidFill>
              <a:latin typeface="Times New Roman" pitchFamily="18" charset="0"/>
              <a:ea typeface="黑体" pitchFamily="49" charset="-122"/>
              <a:cs typeface="Times New Roman" pitchFamily="18" charset="0"/>
            </a:endParaRPr>
          </a:p>
        </p:txBody>
      </p:sp>
      <p:sp>
        <p:nvSpPr>
          <p:cNvPr id="50" name="椭圆 49"/>
          <p:cNvSpPr/>
          <p:nvPr/>
        </p:nvSpPr>
        <p:spPr bwMode="auto">
          <a:xfrm>
            <a:off x="3142878" y="2132856"/>
            <a:ext cx="3648075" cy="3648075"/>
          </a:xfrm>
          <a:prstGeom prst="ellipse">
            <a:avLst/>
          </a:prstGeom>
          <a:noFill/>
          <a:ln w="12700" cap="flat" cmpd="sng" algn="ctr">
            <a:solidFill>
              <a:schemeClr val="bg1">
                <a:lumMod val="75000"/>
              </a:schemeClr>
            </a:solidFill>
            <a:prstDash val="dash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ysClr val="window" lastClr="CCE8CF"/>
              </a:solidFill>
              <a:latin typeface="Times New Roman" pitchFamily="18" charset="0"/>
              <a:ea typeface="微软雅黑" panose="020B0503020204020204" pitchFamily="34" charset="-122"/>
              <a:cs typeface="Times New Roman" pitchFamily="18" charset="0"/>
            </a:endParaRPr>
          </a:p>
        </p:txBody>
      </p:sp>
      <p:sp>
        <p:nvSpPr>
          <p:cNvPr id="51" name="椭圆 50"/>
          <p:cNvSpPr/>
          <p:nvPr/>
        </p:nvSpPr>
        <p:spPr bwMode="auto">
          <a:xfrm>
            <a:off x="5375126" y="2132856"/>
            <a:ext cx="3649662" cy="3648075"/>
          </a:xfrm>
          <a:prstGeom prst="ellipse">
            <a:avLst/>
          </a:prstGeom>
          <a:noFill/>
          <a:ln w="12700" cap="flat" cmpd="sng" algn="ctr">
            <a:solidFill>
              <a:schemeClr val="bg1">
                <a:lumMod val="75000"/>
              </a:schemeClr>
            </a:solidFill>
            <a:prstDash val="dash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ysClr val="window" lastClr="CCE8CF"/>
              </a:solidFill>
              <a:latin typeface="Times New Roman" pitchFamily="18" charset="0"/>
              <a:ea typeface="微软雅黑" panose="020B0503020204020204" pitchFamily="34" charset="-122"/>
              <a:cs typeface="Times New Roman" pitchFamily="18" charset="0"/>
            </a:endParaRPr>
          </a:p>
        </p:txBody>
      </p:sp>
      <p:cxnSp>
        <p:nvCxnSpPr>
          <p:cNvPr id="52" name="直接连接符 51"/>
          <p:cNvCxnSpPr>
            <a:cxnSpLocks noChangeShapeType="1"/>
          </p:cNvCxnSpPr>
          <p:nvPr/>
        </p:nvCxnSpPr>
        <p:spPr bwMode="auto">
          <a:xfrm>
            <a:off x="4439022" y="2636912"/>
            <a:ext cx="571500" cy="268287"/>
          </a:xfrm>
          <a:prstGeom prst="line">
            <a:avLst/>
          </a:prstGeom>
          <a:noFill/>
          <a:ln w="19050" algn="ctr">
            <a:solidFill>
              <a:srgbClr val="C00000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cxnSp>
        <p:nvCxnSpPr>
          <p:cNvPr id="53" name="直接连接符 52"/>
          <p:cNvCxnSpPr>
            <a:cxnSpLocks noChangeShapeType="1"/>
          </p:cNvCxnSpPr>
          <p:nvPr/>
        </p:nvCxnSpPr>
        <p:spPr bwMode="auto">
          <a:xfrm>
            <a:off x="3846513" y="3727450"/>
            <a:ext cx="590550" cy="0"/>
          </a:xfrm>
          <a:prstGeom prst="line">
            <a:avLst/>
          </a:prstGeom>
          <a:noFill/>
          <a:ln w="19050" algn="ctr">
            <a:solidFill>
              <a:srgbClr val="C00000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cxnSp>
        <p:nvCxnSpPr>
          <p:cNvPr id="54" name="直接连接符 53"/>
          <p:cNvCxnSpPr>
            <a:cxnSpLocks noChangeShapeType="1"/>
          </p:cNvCxnSpPr>
          <p:nvPr/>
        </p:nvCxnSpPr>
        <p:spPr bwMode="auto">
          <a:xfrm flipV="1">
            <a:off x="4222998" y="4581128"/>
            <a:ext cx="590550" cy="312738"/>
          </a:xfrm>
          <a:prstGeom prst="line">
            <a:avLst/>
          </a:prstGeom>
          <a:noFill/>
          <a:ln w="19050" algn="ctr">
            <a:solidFill>
              <a:srgbClr val="C00000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cxnSp>
        <p:nvCxnSpPr>
          <p:cNvPr id="56" name="直接连接符 55"/>
          <p:cNvCxnSpPr>
            <a:cxnSpLocks noChangeShapeType="1"/>
          </p:cNvCxnSpPr>
          <p:nvPr/>
        </p:nvCxnSpPr>
        <p:spPr bwMode="auto">
          <a:xfrm flipH="1" flipV="1">
            <a:off x="6887294" y="4293096"/>
            <a:ext cx="720080" cy="432048"/>
          </a:xfrm>
          <a:prstGeom prst="line">
            <a:avLst/>
          </a:prstGeom>
          <a:noFill/>
          <a:ln w="19050" algn="ctr">
            <a:solidFill>
              <a:srgbClr val="C00000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cxnSp>
        <p:nvCxnSpPr>
          <p:cNvPr id="57" name="直接连接符 56"/>
          <p:cNvCxnSpPr>
            <a:cxnSpLocks noChangeShapeType="1"/>
          </p:cNvCxnSpPr>
          <p:nvPr/>
        </p:nvCxnSpPr>
        <p:spPr bwMode="auto">
          <a:xfrm flipH="1">
            <a:off x="7031310" y="2996952"/>
            <a:ext cx="720080" cy="340295"/>
          </a:xfrm>
          <a:prstGeom prst="line">
            <a:avLst/>
          </a:prstGeom>
          <a:noFill/>
          <a:ln w="19050" algn="ctr">
            <a:solidFill>
              <a:srgbClr val="C00000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sp>
        <p:nvSpPr>
          <p:cNvPr id="58" name="Oval 19"/>
          <p:cNvSpPr>
            <a:spLocks noChangeArrowheads="1"/>
          </p:cNvSpPr>
          <p:nvPr/>
        </p:nvSpPr>
        <p:spPr bwMode="auto">
          <a:xfrm>
            <a:off x="3502918" y="1700808"/>
            <a:ext cx="992188" cy="992187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 w="38100">
            <a:gradFill flip="none" rotWithShape="1">
              <a:gsLst>
                <a:gs pos="100000">
                  <a:srgbClr val="E0E0E0"/>
                </a:gs>
                <a:gs pos="0">
                  <a:schemeClr val="bg1"/>
                </a:gs>
              </a:gsLst>
              <a:lin ang="0" scaled="0"/>
              <a:tileRect/>
            </a:gradFill>
          </a:ln>
          <a:effectLst>
            <a:outerShdw blurRad="368300" dist="368300" dir="2700000" algn="t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 prstMaterial="metal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壹</a:t>
            </a:r>
            <a:endParaRPr lang="zh-CN" altLang="en-US" sz="3600" b="1" dirty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Times New Roman" pitchFamily="18" charset="0"/>
              <a:ea typeface="微软雅黑" panose="020B0503020204020204" pitchFamily="34" charset="-122"/>
              <a:cs typeface="Times New Roman" pitchFamily="18" charset="0"/>
            </a:endParaRPr>
          </a:p>
        </p:txBody>
      </p:sp>
      <p:sp>
        <p:nvSpPr>
          <p:cNvPr id="59" name="Oval 19"/>
          <p:cNvSpPr>
            <a:spLocks noChangeArrowheads="1"/>
          </p:cNvSpPr>
          <p:nvPr/>
        </p:nvSpPr>
        <p:spPr bwMode="auto">
          <a:xfrm>
            <a:off x="7823398" y="1916832"/>
            <a:ext cx="992187" cy="993775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 w="38100">
            <a:gradFill flip="none" rotWithShape="1">
              <a:gsLst>
                <a:gs pos="100000">
                  <a:srgbClr val="E0E0E0"/>
                </a:gs>
                <a:gs pos="0">
                  <a:schemeClr val="bg1"/>
                </a:gs>
              </a:gsLst>
              <a:lin ang="0" scaled="0"/>
              <a:tileRect/>
            </a:gradFill>
          </a:ln>
          <a:effectLst>
            <a:outerShdw blurRad="368300" dist="368300" dir="2700000" algn="t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 prstMaterial="metal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肆</a:t>
            </a:r>
          </a:p>
        </p:txBody>
      </p:sp>
      <p:sp>
        <p:nvSpPr>
          <p:cNvPr id="60" name="Oval 19"/>
          <p:cNvSpPr>
            <a:spLocks noChangeArrowheads="1"/>
          </p:cNvSpPr>
          <p:nvPr/>
        </p:nvSpPr>
        <p:spPr bwMode="auto">
          <a:xfrm>
            <a:off x="7823398" y="4725144"/>
            <a:ext cx="993775" cy="993775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 w="38100">
            <a:gradFill flip="none" rotWithShape="1">
              <a:gsLst>
                <a:gs pos="100000">
                  <a:srgbClr val="E0E0E0"/>
                </a:gs>
                <a:gs pos="0">
                  <a:schemeClr val="bg1"/>
                </a:gs>
              </a:gsLst>
              <a:lin ang="0" scaled="0"/>
              <a:tileRect/>
            </a:gradFill>
          </a:ln>
          <a:effectLst>
            <a:outerShdw blurRad="368300" dist="368300" dir="2700000" algn="t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 prstMaterial="metal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伍</a:t>
            </a:r>
            <a:endParaRPr lang="zh-CN" altLang="en-US" sz="3600" b="1" dirty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Times New Roman" pitchFamily="18" charset="0"/>
              <a:ea typeface="微软雅黑" panose="020B0503020204020204" pitchFamily="34" charset="-122"/>
              <a:cs typeface="Times New Roman" pitchFamily="18" charset="0"/>
            </a:endParaRPr>
          </a:p>
        </p:txBody>
      </p:sp>
      <p:sp>
        <p:nvSpPr>
          <p:cNvPr id="62" name="Oval 19"/>
          <p:cNvSpPr>
            <a:spLocks noChangeArrowheads="1"/>
          </p:cNvSpPr>
          <p:nvPr/>
        </p:nvSpPr>
        <p:spPr bwMode="auto">
          <a:xfrm>
            <a:off x="2722562" y="3248248"/>
            <a:ext cx="993775" cy="993775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 w="38100">
            <a:gradFill flip="none" rotWithShape="1">
              <a:gsLst>
                <a:gs pos="100000">
                  <a:srgbClr val="E0E0E0"/>
                </a:gs>
                <a:gs pos="0">
                  <a:schemeClr val="bg1"/>
                </a:gs>
              </a:gsLst>
              <a:lin ang="0" scaled="0"/>
              <a:tileRect/>
            </a:gradFill>
          </a:ln>
          <a:effectLst>
            <a:outerShdw blurRad="368300" dist="368300" dir="2700000" algn="t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 prstMaterial="metal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贰</a:t>
            </a:r>
          </a:p>
        </p:txBody>
      </p:sp>
      <p:sp>
        <p:nvSpPr>
          <p:cNvPr id="63" name="Oval 19"/>
          <p:cNvSpPr>
            <a:spLocks noChangeArrowheads="1"/>
          </p:cNvSpPr>
          <p:nvPr/>
        </p:nvSpPr>
        <p:spPr bwMode="auto">
          <a:xfrm>
            <a:off x="3286894" y="4869160"/>
            <a:ext cx="993775" cy="993775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 w="38100">
            <a:gradFill flip="none" rotWithShape="1">
              <a:gsLst>
                <a:gs pos="100000">
                  <a:srgbClr val="E0E0E0"/>
                </a:gs>
                <a:gs pos="0">
                  <a:schemeClr val="bg1"/>
                </a:gs>
              </a:gsLst>
              <a:lin ang="0" scaled="0"/>
              <a:tileRect/>
            </a:gradFill>
          </a:ln>
          <a:effectLst>
            <a:outerShdw blurRad="368300" dist="368300" dir="2700000" algn="t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 prstMaterial="metal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叁</a:t>
            </a:r>
          </a:p>
        </p:txBody>
      </p:sp>
      <p:sp>
        <p:nvSpPr>
          <p:cNvPr id="64" name="TextBox 22"/>
          <p:cNvSpPr txBox="1"/>
          <p:nvPr/>
        </p:nvSpPr>
        <p:spPr>
          <a:xfrm>
            <a:off x="661012" y="1739970"/>
            <a:ext cx="2409857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zh-CN" sz="2800" b="1" dirty="0" smtClean="0">
                <a:latin typeface="Times New Roman" pitchFamily="18" charset="0"/>
                <a:ea typeface="仿宋_GB2312" charset="-122"/>
                <a:cs typeface="Times New Roman" pitchFamily="18" charset="0"/>
              </a:rPr>
              <a:t>必须有坚强的领导作后盾</a:t>
            </a:r>
            <a:endParaRPr lang="zh-CN" altLang="en-US" sz="2800" b="1" dirty="0">
              <a:solidFill>
                <a:srgbClr val="2814BC"/>
              </a:solidFill>
              <a:latin typeface="Times New Roman" pitchFamily="18" charset="0"/>
              <a:ea typeface="仿宋_GB2312" charset="-122"/>
              <a:cs typeface="Times New Roman" pitchFamily="18" charset="0"/>
            </a:endParaRPr>
          </a:p>
        </p:txBody>
      </p:sp>
      <p:sp>
        <p:nvSpPr>
          <p:cNvPr id="65" name="TextBox 23"/>
          <p:cNvSpPr txBox="1"/>
          <p:nvPr/>
        </p:nvSpPr>
        <p:spPr>
          <a:xfrm>
            <a:off x="8975526" y="1916832"/>
            <a:ext cx="2378967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/>
            <a:r>
              <a:rPr lang="zh-CN" altLang="zh-CN" sz="2800" b="1" dirty="0" smtClean="0">
                <a:latin typeface="Times New Roman" pitchFamily="18" charset="0"/>
                <a:ea typeface="仿宋_GB2312" charset="-122"/>
                <a:cs typeface="Times New Roman" pitchFamily="18" charset="0"/>
              </a:rPr>
              <a:t>必须有务实的作风作推手</a:t>
            </a:r>
            <a:endParaRPr lang="zh-CN" altLang="en-US" sz="2800" b="1" dirty="0">
              <a:solidFill>
                <a:srgbClr val="2814BC"/>
              </a:solidFill>
              <a:latin typeface="Times New Roman" pitchFamily="18" charset="0"/>
              <a:ea typeface="仿宋_GB2312" charset="-122"/>
              <a:cs typeface="Times New Roman" pitchFamily="18" charset="0"/>
              <a:sym typeface="+mn-ea"/>
            </a:endParaRPr>
          </a:p>
        </p:txBody>
      </p:sp>
      <p:sp>
        <p:nvSpPr>
          <p:cNvPr id="66" name="TextBox 24"/>
          <p:cNvSpPr txBox="1"/>
          <p:nvPr/>
        </p:nvSpPr>
        <p:spPr>
          <a:xfrm>
            <a:off x="334310" y="3370332"/>
            <a:ext cx="2376520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/>
            <a:r>
              <a:rPr lang="zh-CN" altLang="zh-CN" sz="2800" b="1" dirty="0" smtClean="0">
                <a:latin typeface="Times New Roman" pitchFamily="18" charset="0"/>
                <a:ea typeface="仿宋_GB2312" charset="-122"/>
                <a:cs typeface="Times New Roman" pitchFamily="18" charset="0"/>
              </a:rPr>
              <a:t>必须有扎实的调研作基础</a:t>
            </a:r>
            <a:endParaRPr lang="zh-CN" altLang="en-US" sz="2800" b="1" dirty="0">
              <a:solidFill>
                <a:srgbClr val="2814BC"/>
              </a:solidFill>
              <a:latin typeface="Times New Roman" pitchFamily="18" charset="0"/>
              <a:ea typeface="仿宋_GB2312" charset="-122"/>
              <a:cs typeface="Times New Roman" pitchFamily="18" charset="0"/>
              <a:sym typeface="+mn-ea"/>
            </a:endParaRPr>
          </a:p>
        </p:txBody>
      </p:sp>
      <p:sp>
        <p:nvSpPr>
          <p:cNvPr id="68" name="TextBox 26"/>
          <p:cNvSpPr txBox="1"/>
          <p:nvPr/>
        </p:nvSpPr>
        <p:spPr>
          <a:xfrm>
            <a:off x="8975526" y="4797152"/>
            <a:ext cx="2376264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zh-CN" sz="2800" b="1" dirty="0" smtClean="0">
                <a:latin typeface="Times New Roman" pitchFamily="18" charset="0"/>
                <a:ea typeface="仿宋_GB2312" charset="-122"/>
                <a:cs typeface="Times New Roman" pitchFamily="18" charset="0"/>
              </a:rPr>
              <a:t>必须有部门的支持作支撑</a:t>
            </a:r>
            <a:endParaRPr lang="zh-CN" altLang="zh-CN" sz="2800" b="1" dirty="0">
              <a:latin typeface="Times New Roman" pitchFamily="18" charset="0"/>
              <a:ea typeface="仿宋_GB2312" charset="-122"/>
              <a:cs typeface="Times New Roman" pitchFamily="18" charset="0"/>
            </a:endParaRPr>
          </a:p>
        </p:txBody>
      </p:sp>
      <p:sp>
        <p:nvSpPr>
          <p:cNvPr id="69" name="TextBox 27"/>
          <p:cNvSpPr txBox="1"/>
          <p:nvPr/>
        </p:nvSpPr>
        <p:spPr>
          <a:xfrm>
            <a:off x="550590" y="4941168"/>
            <a:ext cx="2443814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/>
            <a:r>
              <a:rPr lang="zh-CN" altLang="zh-CN" sz="2800" b="1" dirty="0" smtClean="0">
                <a:latin typeface="Times New Roman" pitchFamily="18" charset="0"/>
                <a:ea typeface="仿宋_GB2312" charset="-122"/>
                <a:cs typeface="Times New Roman" pitchFamily="18" charset="0"/>
              </a:rPr>
              <a:t>必须有严明的法规作保障</a:t>
            </a:r>
            <a:endParaRPr lang="zh-CN" altLang="en-US" sz="2800" b="1" dirty="0">
              <a:latin typeface="Times New Roman" pitchFamily="18" charset="0"/>
              <a:ea typeface="仿宋_GB2312" charset="-122"/>
              <a:cs typeface="Times New Roman" pitchFamily="18" charset="0"/>
              <a:sym typeface="+mn-ea"/>
            </a:endParaRPr>
          </a:p>
        </p:txBody>
      </p:sp>
      <p:sp>
        <p:nvSpPr>
          <p:cNvPr id="70" name="Shape 2016"/>
          <p:cNvSpPr>
            <a:spLocks noChangeArrowheads="1"/>
          </p:cNvSpPr>
          <p:nvPr/>
        </p:nvSpPr>
        <p:spPr bwMode="auto">
          <a:xfrm>
            <a:off x="4799062" y="2708920"/>
            <a:ext cx="2016224" cy="2016225"/>
          </a:xfrm>
          <a:custGeom>
            <a:avLst/>
            <a:gdLst>
              <a:gd name="T0" fmla="*/ 0 w 19679"/>
              <a:gd name="T1" fmla="*/ 0 h 19679"/>
              <a:gd name="T2" fmla="*/ 0 w 19679"/>
              <a:gd name="T3" fmla="*/ 0 h 19679"/>
              <a:gd name="T4" fmla="*/ 0 w 19679"/>
              <a:gd name="T5" fmla="*/ 0 h 19679"/>
              <a:gd name="T6" fmla="*/ 0 w 19679"/>
              <a:gd name="T7" fmla="*/ 0 h 19679"/>
              <a:gd name="T8" fmla="*/ 0 60000 65536"/>
              <a:gd name="T9" fmla="*/ 0 60000 65536"/>
              <a:gd name="T10" fmla="*/ 0 60000 65536"/>
              <a:gd name="T11" fmla="*/ 0 60000 65536"/>
              <a:gd name="T12" fmla="*/ 0 w 19679"/>
              <a:gd name="T13" fmla="*/ 0 h 19679"/>
              <a:gd name="T14" fmla="*/ 19679 w 19679"/>
              <a:gd name="T15" fmla="*/ 19679 h 19679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9679" h="19679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C00000"/>
          </a:solidFill>
          <a:ln w="12700" cmpd="sng">
            <a:noFill/>
            <a:miter lim="800000"/>
            <a:headEnd/>
            <a:tailEnd/>
          </a:ln>
        </p:spPr>
        <p:txBody>
          <a:bodyPr lIns="25393" tIns="25393" rIns="25393" bIns="25393" anchor="ctr"/>
          <a:lstStyle/>
          <a:p>
            <a:endParaRPr lang="zh-CN" altLang="zh-CN" sz="1700" b="1" i="1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Arial" pitchFamily="34" charset="0"/>
            </a:endParaRPr>
          </a:p>
        </p:txBody>
      </p:sp>
      <p:sp>
        <p:nvSpPr>
          <p:cNvPr id="73" name="Text Placeholder 5"/>
          <p:cNvSpPr>
            <a:spLocks noChangeArrowheads="1"/>
          </p:cNvSpPr>
          <p:nvPr/>
        </p:nvSpPr>
        <p:spPr bwMode="auto">
          <a:xfrm>
            <a:off x="4871070" y="3212976"/>
            <a:ext cx="1727200" cy="846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pPr algn="ctr">
              <a:spcBef>
                <a:spcPts val="1000"/>
              </a:spcBef>
            </a:pPr>
            <a:r>
              <a:rPr lang="zh-CN" altLang="en-US" sz="4000" b="1" i="1" dirty="0" smtClean="0">
                <a:solidFill>
                  <a:srgbClr val="FFFF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  <a:sym typeface="微软雅黑" pitchFamily="34" charset="-122"/>
              </a:rPr>
              <a:t>经  验</a:t>
            </a:r>
            <a:endParaRPr lang="en-US" sz="4000" b="1" i="1" dirty="0">
              <a:solidFill>
                <a:srgbClr val="FFFFFF"/>
              </a:solidFill>
              <a:latin typeface="Times New Roman" pitchFamily="18" charset="0"/>
              <a:ea typeface="微软雅黑" pitchFamily="34" charset="-122"/>
              <a:cs typeface="Times New Roman" pitchFamily="18" charset="0"/>
              <a:sym typeface="微软雅黑" pitchFamily="34" charset="-122"/>
            </a:endParaRPr>
          </a:p>
        </p:txBody>
      </p:sp>
    </p:spTree>
  </p:cSld>
  <p:clrMapOvr>
    <a:masterClrMapping/>
  </p:clrMapOvr>
  <p:transition spd="slow" advTm="15738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2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2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2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2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4800"/>
                            </p:stCondLst>
                            <p:childTnLst>
                              <p:par>
                                <p:cTn id="62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5300"/>
                            </p:stCondLst>
                            <p:childTnLst>
                              <p:par>
                                <p:cTn id="8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5800"/>
                            </p:stCondLst>
                            <p:childTnLst>
                              <p:par>
                                <p:cTn id="8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6300"/>
                            </p:stCondLst>
                            <p:childTnLst>
                              <p:par>
                                <p:cTn id="9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6800"/>
                            </p:stCondLst>
                            <p:childTnLst>
                              <p:par>
                                <p:cTn id="9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7300"/>
                            </p:stCondLst>
                            <p:childTnLst>
                              <p:par>
                                <p:cTn id="9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7800"/>
                            </p:stCondLst>
                            <p:childTnLst>
                              <p:par>
                                <p:cTn id="10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07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8300"/>
                            </p:stCondLst>
                            <p:childTnLst>
                              <p:par>
                                <p:cTn id="10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11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  <p:bldP spid="16" grpId="0" animBg="1"/>
      <p:bldP spid="46" grpId="0"/>
      <p:bldP spid="50" grpId="0" animBg="1"/>
      <p:bldP spid="51" grpId="0" animBg="1"/>
      <p:bldP spid="64" grpId="0"/>
      <p:bldP spid="65" grpId="0"/>
      <p:bldP spid="66" grpId="0"/>
      <p:bldP spid="68" grpId="0"/>
      <p:bldP spid="69" grpId="0"/>
      <p:bldP spid="70" grpId="0" bldLvl="0" animBg="1" autoUpdateAnimBg="0"/>
      <p:bldP spid="73" grpId="0" bldLvl="0" autoUpdateAnimBg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Box 3"/>
          <p:cNvSpPr>
            <a:spLocks noChangeArrowheads="1"/>
          </p:cNvSpPr>
          <p:nvPr/>
        </p:nvSpPr>
        <p:spPr bwMode="auto">
          <a:xfrm>
            <a:off x="888439" y="418280"/>
            <a:ext cx="7871063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3600" b="1" dirty="0" smtClean="0"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（一）</a:t>
            </a:r>
            <a:r>
              <a:rPr lang="zh-CN" altLang="zh-CN" sz="3600" b="1" dirty="0" smtClean="0"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社会关注度高但认识上有误区</a:t>
            </a:r>
            <a:endParaRPr lang="en-US" sz="3600" b="1" dirty="0">
              <a:solidFill>
                <a:srgbClr val="C00000"/>
              </a:solidFill>
              <a:latin typeface="Times New Roman" pitchFamily="18" charset="0"/>
              <a:ea typeface="黑体" pitchFamily="2" charset="-122"/>
              <a:cs typeface="Times New Roman" pitchFamily="18" charset="0"/>
              <a:sym typeface="Lato Black" charset="0"/>
            </a:endParaRPr>
          </a:p>
        </p:txBody>
      </p:sp>
      <p:sp>
        <p:nvSpPr>
          <p:cNvPr id="20" name="Rectangle 5"/>
          <p:cNvSpPr>
            <a:spLocks noChangeArrowheads="1"/>
          </p:cNvSpPr>
          <p:nvPr/>
        </p:nvSpPr>
        <p:spPr bwMode="auto">
          <a:xfrm>
            <a:off x="1054646" y="404664"/>
            <a:ext cx="75639" cy="711668"/>
          </a:xfrm>
          <a:prstGeom prst="rect">
            <a:avLst/>
          </a:prstGeom>
          <a:solidFill>
            <a:srgbClr val="C00000"/>
          </a:solidFill>
          <a:ln w="6350" cap="flat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zh-CN" altLang="zh-CN" sz="400">
              <a:solidFill>
                <a:srgbClr val="0C0C0C"/>
              </a:solidFill>
              <a:latin typeface="Times New Roman" pitchFamily="18" charset="0"/>
              <a:ea typeface="Calibri" pitchFamily="34" charset="0"/>
              <a:cs typeface="Times New Roman" pitchFamily="18" charset="0"/>
              <a:sym typeface="Calibri" pitchFamily="34" charset="0"/>
            </a:endParaRPr>
          </a:p>
        </p:txBody>
      </p:sp>
      <p:sp>
        <p:nvSpPr>
          <p:cNvPr id="21" name="TextBox 70"/>
          <p:cNvSpPr>
            <a:spLocks noChangeArrowheads="1"/>
          </p:cNvSpPr>
          <p:nvPr/>
        </p:nvSpPr>
        <p:spPr bwMode="auto">
          <a:xfrm>
            <a:off x="766614" y="1340768"/>
            <a:ext cx="8784976" cy="85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10411" tIns="55204" rIns="110411" bIns="55204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4000" b="1" dirty="0" smtClean="0">
                <a:latin typeface="Times New Roman" pitchFamily="18" charset="0"/>
                <a:ea typeface="+mn-ea"/>
                <a:cs typeface="Times New Roman" pitchFamily="18" charset="0"/>
              </a:rPr>
              <a:t>1</a:t>
            </a:r>
            <a:r>
              <a:rPr lang="zh-CN" altLang="en-US" sz="4000" b="1" dirty="0" smtClean="0">
                <a:latin typeface="Times New Roman" pitchFamily="18" charset="0"/>
                <a:ea typeface="+mn-ea"/>
                <a:cs typeface="Times New Roman" pitchFamily="18" charset="0"/>
              </a:rPr>
              <a:t>、</a:t>
            </a:r>
            <a:r>
              <a:rPr lang="zh-CN" altLang="zh-CN" sz="3600" b="1" dirty="0" smtClean="0">
                <a:latin typeface="Times New Roman" pitchFamily="18" charset="0"/>
                <a:ea typeface="+mn-ea"/>
                <a:cs typeface="Times New Roman" pitchFamily="18" charset="0"/>
              </a:rPr>
              <a:t>非税收入并非真正的财政收入</a:t>
            </a:r>
            <a:endParaRPr lang="en-US" altLang="zh-CN" sz="3600" b="1" dirty="0" smtClean="0"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31" name="TextBox 55"/>
          <p:cNvSpPr>
            <a:spLocks noChangeArrowheads="1"/>
          </p:cNvSpPr>
          <p:nvPr/>
        </p:nvSpPr>
        <p:spPr bwMode="auto">
          <a:xfrm>
            <a:off x="8471470" y="2060848"/>
            <a:ext cx="901423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  <a:sym typeface="微软雅黑" pitchFamily="34" charset="-122"/>
              </a:rPr>
              <a:t>关键字</a:t>
            </a:r>
            <a:endParaRPr lang="zh-CN" altLang="en-US" b="1" i="1" dirty="0">
              <a:solidFill>
                <a:srgbClr val="FFFFFF"/>
              </a:solidFill>
              <a:latin typeface="Times New Roman" pitchFamily="18" charset="0"/>
              <a:cs typeface="Times New Roman" pitchFamily="18" charset="0"/>
              <a:sym typeface="微软雅黑" pitchFamily="34" charset="-122"/>
            </a:endParaRPr>
          </a:p>
        </p:txBody>
      </p:sp>
      <p:sp>
        <p:nvSpPr>
          <p:cNvPr id="18" name="TextBox 70"/>
          <p:cNvSpPr>
            <a:spLocks noChangeArrowheads="1"/>
          </p:cNvSpPr>
          <p:nvPr/>
        </p:nvSpPr>
        <p:spPr bwMode="auto">
          <a:xfrm>
            <a:off x="3070870" y="2564904"/>
            <a:ext cx="7776864" cy="2142812"/>
          </a:xfrm>
          <a:prstGeom prst="rect">
            <a:avLst/>
          </a:prstGeom>
          <a:solidFill>
            <a:schemeClr val="accent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square" lIns="110411" tIns="55204" rIns="110411" bIns="55204">
            <a:spAutoFit/>
          </a:bodyPr>
          <a:lstStyle/>
          <a:p>
            <a:r>
              <a:rPr lang="en-US" altLang="zh-CN" sz="4400" dirty="0" smtClean="0">
                <a:solidFill>
                  <a:schemeClr val="bg1"/>
                </a:solidFill>
                <a:latin typeface="Times New Roman" pitchFamily="18" charset="0"/>
                <a:ea typeface="仿宋_GB2312" charset="-122"/>
                <a:cs typeface="Times New Roman" pitchFamily="18" charset="0"/>
              </a:rPr>
              <a:t>        </a:t>
            </a:r>
            <a:r>
              <a:rPr lang="zh-CN" altLang="zh-CN" sz="4400" dirty="0" smtClean="0">
                <a:solidFill>
                  <a:schemeClr val="bg1"/>
                </a:solidFill>
                <a:latin typeface="Times New Roman" pitchFamily="18" charset="0"/>
                <a:ea typeface="仿宋_GB2312" charset="-122"/>
                <a:cs typeface="Times New Roman" pitchFamily="18" charset="0"/>
              </a:rPr>
              <a:t>非税收入与税收收入都是财政收入，就好比主粮与杂粮都是粮食。</a:t>
            </a:r>
            <a:endParaRPr lang="zh-CN" altLang="zh-CN" sz="4400" dirty="0">
              <a:solidFill>
                <a:schemeClr val="bg1"/>
              </a:solidFill>
              <a:latin typeface="Times New Roman" pitchFamily="18" charset="0"/>
              <a:ea typeface="仿宋_GB2312" charset="-122"/>
              <a:cs typeface="Times New Roman" pitchFamily="18" charset="0"/>
            </a:endParaRPr>
          </a:p>
        </p:txBody>
      </p:sp>
      <p:sp>
        <p:nvSpPr>
          <p:cNvPr id="23" name="开会"/>
          <p:cNvSpPr/>
          <p:nvPr/>
        </p:nvSpPr>
        <p:spPr bwMode="auto">
          <a:xfrm>
            <a:off x="838622" y="2780928"/>
            <a:ext cx="1370432" cy="1342938"/>
          </a:xfrm>
          <a:custGeom>
            <a:avLst/>
            <a:gdLst>
              <a:gd name="T0" fmla="*/ 354414 w 2295525"/>
              <a:gd name="T1" fmla="*/ 1437494 h 1735138"/>
              <a:gd name="T2" fmla="*/ 223983 w 2295525"/>
              <a:gd name="T3" fmla="*/ 1389407 h 1735138"/>
              <a:gd name="T4" fmla="*/ 200120 w 2295525"/>
              <a:gd name="T5" fmla="*/ 1433678 h 1735138"/>
              <a:gd name="T6" fmla="*/ 1871799 w 2295525"/>
              <a:gd name="T7" fmla="*/ 1202082 h 1735138"/>
              <a:gd name="T8" fmla="*/ 1862595 w 2295525"/>
              <a:gd name="T9" fmla="*/ 1430571 h 1735138"/>
              <a:gd name="T10" fmla="*/ 1585813 w 2295525"/>
              <a:gd name="T11" fmla="*/ 1207999 h 1735138"/>
              <a:gd name="T12" fmla="*/ 1490656 w 2295525"/>
              <a:gd name="T13" fmla="*/ 1402297 h 1735138"/>
              <a:gd name="T14" fmla="*/ 1152749 w 2295525"/>
              <a:gd name="T15" fmla="*/ 1383558 h 1735138"/>
              <a:gd name="T16" fmla="*/ 1090837 w 2295525"/>
              <a:gd name="T17" fmla="*/ 1220821 h 1735138"/>
              <a:gd name="T18" fmla="*/ 783516 w 2295525"/>
              <a:gd name="T19" fmla="*/ 1424982 h 1735138"/>
              <a:gd name="T20" fmla="*/ 1483025 w 2295525"/>
              <a:gd name="T21" fmla="*/ 1122300 h 1735138"/>
              <a:gd name="T22" fmla="*/ 1518730 w 2295525"/>
              <a:gd name="T23" fmla="*/ 1215802 h 1735138"/>
              <a:gd name="T24" fmla="*/ 1183050 w 2295525"/>
              <a:gd name="T25" fmla="*/ 1170419 h 1735138"/>
              <a:gd name="T26" fmla="*/ 1093135 w 2295525"/>
              <a:gd name="T27" fmla="*/ 1129269 h 1735138"/>
              <a:gd name="T28" fmla="*/ 556942 w 2295525"/>
              <a:gd name="T29" fmla="*/ 1349470 h 1735138"/>
              <a:gd name="T30" fmla="*/ 575056 w 2295525"/>
              <a:gd name="T31" fmla="*/ 1122300 h 1735138"/>
              <a:gd name="T32" fmla="*/ 1862842 w 2295525"/>
              <a:gd name="T33" fmla="*/ 1073163 h 1735138"/>
              <a:gd name="T34" fmla="*/ 1818708 w 2295525"/>
              <a:gd name="T35" fmla="*/ 1141187 h 1735138"/>
              <a:gd name="T36" fmla="*/ 1616812 w 2295525"/>
              <a:gd name="T37" fmla="*/ 1141187 h 1735138"/>
              <a:gd name="T38" fmla="*/ 1710350 w 2295525"/>
              <a:gd name="T39" fmla="*/ 973592 h 1735138"/>
              <a:gd name="T40" fmla="*/ 1049969 w 2295525"/>
              <a:gd name="T41" fmla="*/ 1053775 h 1735138"/>
              <a:gd name="T42" fmla="*/ 1014682 w 2295525"/>
              <a:gd name="T43" fmla="*/ 1139873 h 1735138"/>
              <a:gd name="T44" fmla="*/ 810877 w 2295525"/>
              <a:gd name="T45" fmla="*/ 1148088 h 1735138"/>
              <a:gd name="T46" fmla="*/ 894641 w 2295525"/>
              <a:gd name="T47" fmla="*/ 977206 h 1735138"/>
              <a:gd name="T48" fmla="*/ 1442943 w 2295525"/>
              <a:gd name="T49" fmla="*/ 1075103 h 1735138"/>
              <a:gd name="T50" fmla="*/ 1436373 w 2295525"/>
              <a:gd name="T51" fmla="*/ 1150050 h 1735138"/>
              <a:gd name="T52" fmla="*/ 1208721 w 2295525"/>
              <a:gd name="T53" fmla="*/ 1078390 h 1735138"/>
              <a:gd name="T54" fmla="*/ 1323368 w 2295525"/>
              <a:gd name="T55" fmla="*/ 948876 h 1735138"/>
              <a:gd name="T56" fmla="*/ 1621695 w 2295525"/>
              <a:gd name="T57" fmla="*/ 933562 h 1735138"/>
              <a:gd name="T58" fmla="*/ 1479674 w 2295525"/>
              <a:gd name="T59" fmla="*/ 1082709 h 1735138"/>
              <a:gd name="T60" fmla="*/ 1414939 w 2295525"/>
              <a:gd name="T61" fmla="*/ 921326 h 1735138"/>
              <a:gd name="T62" fmla="*/ 734217 w 2295525"/>
              <a:gd name="T63" fmla="*/ 885923 h 1735138"/>
              <a:gd name="T64" fmla="*/ 821379 w 2295525"/>
              <a:gd name="T65" fmla="*/ 995880 h 1735138"/>
              <a:gd name="T66" fmla="*/ 569798 w 2295525"/>
              <a:gd name="T67" fmla="*/ 1011399 h 1735138"/>
              <a:gd name="T68" fmla="*/ 708465 w 2295525"/>
              <a:gd name="T69" fmla="*/ 874696 h 1735138"/>
              <a:gd name="T70" fmla="*/ 1179427 w 2295525"/>
              <a:gd name="T71" fmla="*/ 987627 h 1735138"/>
              <a:gd name="T72" fmla="*/ 1053942 w 2295525"/>
              <a:gd name="T73" fmla="*/ 998854 h 1735138"/>
              <a:gd name="T74" fmla="*/ 1081279 w 2295525"/>
              <a:gd name="T75" fmla="*/ 872390 h 1735138"/>
              <a:gd name="T76" fmla="*/ 630962 w 2295525"/>
              <a:gd name="T77" fmla="*/ 582190 h 1735138"/>
              <a:gd name="T78" fmla="*/ 650134 w 2295525"/>
              <a:gd name="T79" fmla="*/ 606180 h 1735138"/>
              <a:gd name="T80" fmla="*/ 568156 w 2295525"/>
              <a:gd name="T81" fmla="*/ 576931 h 1735138"/>
              <a:gd name="T82" fmla="*/ 423066 w 2295525"/>
              <a:gd name="T83" fmla="*/ 442769 h 1735138"/>
              <a:gd name="T84" fmla="*/ 467582 w 2295525"/>
              <a:gd name="T85" fmla="*/ 701168 h 1735138"/>
              <a:gd name="T86" fmla="*/ 431639 w 2295525"/>
              <a:gd name="T87" fmla="*/ 840254 h 1735138"/>
              <a:gd name="T88" fmla="*/ 233461 w 2295525"/>
              <a:gd name="T89" fmla="*/ 1059432 h 1735138"/>
              <a:gd name="T90" fmla="*/ 24401 w 2295525"/>
              <a:gd name="T91" fmla="*/ 753902 h 1735138"/>
              <a:gd name="T92" fmla="*/ 24071 w 2295525"/>
              <a:gd name="T93" fmla="*/ 496162 h 1735138"/>
              <a:gd name="T94" fmla="*/ 271712 w 2295525"/>
              <a:gd name="T95" fmla="*/ 589107 h 1735138"/>
              <a:gd name="T96" fmla="*/ 114945 w 2295525"/>
              <a:gd name="T97" fmla="*/ 167158 h 1735138"/>
              <a:gd name="T98" fmla="*/ 805855 w 2295525"/>
              <a:gd name="T99" fmla="*/ 635663 h 1735138"/>
              <a:gd name="T100" fmla="*/ 259204 w 2295525"/>
              <a:gd name="T101" fmla="*/ 33300 h 1735138"/>
              <a:gd name="T102" fmla="*/ 328699 w 2295525"/>
              <a:gd name="T103" fmla="*/ 129902 h 1735138"/>
              <a:gd name="T104" fmla="*/ 367892 w 2295525"/>
              <a:gd name="T105" fmla="*/ 169466 h 1735138"/>
              <a:gd name="T106" fmla="*/ 336932 w 2295525"/>
              <a:gd name="T107" fmla="*/ 328712 h 1735138"/>
              <a:gd name="T108" fmla="*/ 211447 w 2295525"/>
              <a:gd name="T109" fmla="*/ 381464 h 1735138"/>
              <a:gd name="T110" fmla="*/ 106711 w 2295525"/>
              <a:gd name="T111" fmla="*/ 261452 h 1735138"/>
              <a:gd name="T112" fmla="*/ 105065 w 2295525"/>
              <a:gd name="T113" fmla="*/ 98581 h 1735138"/>
              <a:gd name="T114" fmla="*/ 1739362 w 2295525"/>
              <a:gd name="T115" fmla="*/ 11210 h 1735138"/>
              <a:gd name="T116" fmla="*/ 1780178 w 2295525"/>
              <a:gd name="T117" fmla="*/ 665335 h 1735138"/>
              <a:gd name="T118" fmla="*/ 801905 w 2295525"/>
              <a:gd name="T119" fmla="*/ 719736 h 1735138"/>
              <a:gd name="T120" fmla="*/ 728501 w 2295525"/>
              <a:gd name="T121" fmla="*/ 578954 h 1735138"/>
              <a:gd name="T122" fmla="*/ 797296 w 2295525"/>
              <a:gd name="T123" fmla="*/ 2967 h 1735138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295525" h="1735138">
                <a:moveTo>
                  <a:pt x="350837" y="1671638"/>
                </a:moveTo>
                <a:lnTo>
                  <a:pt x="438244" y="1671638"/>
                </a:lnTo>
                <a:lnTo>
                  <a:pt x="442634" y="1674019"/>
                </a:lnTo>
                <a:lnTo>
                  <a:pt x="452213" y="1680766"/>
                </a:lnTo>
                <a:lnTo>
                  <a:pt x="458599" y="1685132"/>
                </a:lnTo>
                <a:lnTo>
                  <a:pt x="465384" y="1690291"/>
                </a:lnTo>
                <a:lnTo>
                  <a:pt x="472169" y="1695847"/>
                </a:lnTo>
                <a:lnTo>
                  <a:pt x="478156" y="1701404"/>
                </a:lnTo>
                <a:lnTo>
                  <a:pt x="483743" y="1706960"/>
                </a:lnTo>
                <a:lnTo>
                  <a:pt x="488533" y="1712913"/>
                </a:lnTo>
                <a:lnTo>
                  <a:pt x="490129" y="1715691"/>
                </a:lnTo>
                <a:lnTo>
                  <a:pt x="490928" y="1718072"/>
                </a:lnTo>
                <a:lnTo>
                  <a:pt x="491726" y="1720454"/>
                </a:lnTo>
                <a:lnTo>
                  <a:pt x="492125" y="1723232"/>
                </a:lnTo>
                <a:lnTo>
                  <a:pt x="491726" y="1725216"/>
                </a:lnTo>
                <a:lnTo>
                  <a:pt x="490928" y="1727201"/>
                </a:lnTo>
                <a:lnTo>
                  <a:pt x="489331" y="1729582"/>
                </a:lnTo>
                <a:lnTo>
                  <a:pt x="486537" y="1730772"/>
                </a:lnTo>
                <a:lnTo>
                  <a:pt x="483743" y="1732360"/>
                </a:lnTo>
                <a:lnTo>
                  <a:pt x="479752" y="1733551"/>
                </a:lnTo>
                <a:lnTo>
                  <a:pt x="475362" y="1734344"/>
                </a:lnTo>
                <a:lnTo>
                  <a:pt x="469774" y="1734741"/>
                </a:lnTo>
                <a:lnTo>
                  <a:pt x="462590" y="1735138"/>
                </a:lnTo>
                <a:lnTo>
                  <a:pt x="455805" y="1735138"/>
                </a:lnTo>
                <a:lnTo>
                  <a:pt x="449419" y="1734741"/>
                </a:lnTo>
                <a:lnTo>
                  <a:pt x="443432" y="1733947"/>
                </a:lnTo>
                <a:lnTo>
                  <a:pt x="437446" y="1733154"/>
                </a:lnTo>
                <a:lnTo>
                  <a:pt x="431858" y="1731566"/>
                </a:lnTo>
                <a:lnTo>
                  <a:pt x="427069" y="1730376"/>
                </a:lnTo>
                <a:lnTo>
                  <a:pt x="421481" y="1727994"/>
                </a:lnTo>
                <a:lnTo>
                  <a:pt x="416691" y="1726010"/>
                </a:lnTo>
                <a:lnTo>
                  <a:pt x="411902" y="1724026"/>
                </a:lnTo>
                <a:lnTo>
                  <a:pt x="402722" y="1718866"/>
                </a:lnTo>
                <a:lnTo>
                  <a:pt x="394341" y="1712913"/>
                </a:lnTo>
                <a:lnTo>
                  <a:pt x="385560" y="1706960"/>
                </a:lnTo>
                <a:lnTo>
                  <a:pt x="381968" y="1704579"/>
                </a:lnTo>
                <a:lnTo>
                  <a:pt x="379573" y="1703785"/>
                </a:lnTo>
                <a:lnTo>
                  <a:pt x="377578" y="1703785"/>
                </a:lnTo>
                <a:lnTo>
                  <a:pt x="376780" y="1704182"/>
                </a:lnTo>
                <a:lnTo>
                  <a:pt x="376380" y="1705372"/>
                </a:lnTo>
                <a:lnTo>
                  <a:pt x="375582" y="1706563"/>
                </a:lnTo>
                <a:lnTo>
                  <a:pt x="375183" y="1707357"/>
                </a:lnTo>
                <a:lnTo>
                  <a:pt x="373986" y="1707754"/>
                </a:lnTo>
                <a:lnTo>
                  <a:pt x="364008" y="1707357"/>
                </a:lnTo>
                <a:lnTo>
                  <a:pt x="358420" y="1706563"/>
                </a:lnTo>
                <a:lnTo>
                  <a:pt x="356425" y="1706166"/>
                </a:lnTo>
                <a:lnTo>
                  <a:pt x="355227" y="1705769"/>
                </a:lnTo>
                <a:lnTo>
                  <a:pt x="353232" y="1697435"/>
                </a:lnTo>
                <a:lnTo>
                  <a:pt x="352433" y="1690688"/>
                </a:lnTo>
                <a:lnTo>
                  <a:pt x="351635" y="1685132"/>
                </a:lnTo>
                <a:lnTo>
                  <a:pt x="351236" y="1680766"/>
                </a:lnTo>
                <a:lnTo>
                  <a:pt x="351635" y="1677988"/>
                </a:lnTo>
                <a:lnTo>
                  <a:pt x="351635" y="1676004"/>
                </a:lnTo>
                <a:lnTo>
                  <a:pt x="352433" y="1674019"/>
                </a:lnTo>
                <a:lnTo>
                  <a:pt x="350837" y="1671638"/>
                </a:lnTo>
                <a:close/>
                <a:moveTo>
                  <a:pt x="168275" y="1670050"/>
                </a:moveTo>
                <a:lnTo>
                  <a:pt x="265566" y="1670050"/>
                </a:lnTo>
                <a:lnTo>
                  <a:pt x="269899" y="1672491"/>
                </a:lnTo>
                <a:lnTo>
                  <a:pt x="281322" y="1679406"/>
                </a:lnTo>
                <a:lnTo>
                  <a:pt x="288018" y="1683881"/>
                </a:lnTo>
                <a:lnTo>
                  <a:pt x="295502" y="1689170"/>
                </a:lnTo>
                <a:lnTo>
                  <a:pt x="302986" y="1694458"/>
                </a:lnTo>
                <a:lnTo>
                  <a:pt x="309682" y="1700560"/>
                </a:lnTo>
                <a:lnTo>
                  <a:pt x="315984" y="1706255"/>
                </a:lnTo>
                <a:lnTo>
                  <a:pt x="318742" y="1709510"/>
                </a:lnTo>
                <a:lnTo>
                  <a:pt x="321105" y="1711950"/>
                </a:lnTo>
                <a:lnTo>
                  <a:pt x="322681" y="1714798"/>
                </a:lnTo>
                <a:lnTo>
                  <a:pt x="323862" y="1717646"/>
                </a:lnTo>
                <a:lnTo>
                  <a:pt x="325044" y="1720086"/>
                </a:lnTo>
                <a:lnTo>
                  <a:pt x="325438" y="1722934"/>
                </a:lnTo>
                <a:lnTo>
                  <a:pt x="325044" y="1724968"/>
                </a:lnTo>
                <a:lnTo>
                  <a:pt x="323862" y="1727002"/>
                </a:lnTo>
                <a:lnTo>
                  <a:pt x="321893" y="1728629"/>
                </a:lnTo>
                <a:lnTo>
                  <a:pt x="319529" y="1730663"/>
                </a:lnTo>
                <a:lnTo>
                  <a:pt x="315984" y="1732290"/>
                </a:lnTo>
                <a:lnTo>
                  <a:pt x="312046" y="1733104"/>
                </a:lnTo>
                <a:lnTo>
                  <a:pt x="306531" y="1734324"/>
                </a:lnTo>
                <a:lnTo>
                  <a:pt x="300229" y="1734731"/>
                </a:lnTo>
                <a:lnTo>
                  <a:pt x="292351" y="1735138"/>
                </a:lnTo>
                <a:lnTo>
                  <a:pt x="285261" y="1735138"/>
                </a:lnTo>
                <a:lnTo>
                  <a:pt x="278171" y="1734731"/>
                </a:lnTo>
                <a:lnTo>
                  <a:pt x="271475" y="1733918"/>
                </a:lnTo>
                <a:lnTo>
                  <a:pt x="264778" y="1732697"/>
                </a:lnTo>
                <a:lnTo>
                  <a:pt x="258476" y="1731477"/>
                </a:lnTo>
                <a:lnTo>
                  <a:pt x="252568" y="1729850"/>
                </a:lnTo>
                <a:lnTo>
                  <a:pt x="247053" y="1727816"/>
                </a:lnTo>
                <a:lnTo>
                  <a:pt x="241145" y="1725782"/>
                </a:lnTo>
                <a:lnTo>
                  <a:pt x="236024" y="1723748"/>
                </a:lnTo>
                <a:lnTo>
                  <a:pt x="225783" y="1718052"/>
                </a:lnTo>
                <a:lnTo>
                  <a:pt x="215936" y="1712357"/>
                </a:lnTo>
                <a:lnTo>
                  <a:pt x="206876" y="1706255"/>
                </a:lnTo>
                <a:lnTo>
                  <a:pt x="202543" y="1703814"/>
                </a:lnTo>
                <a:lnTo>
                  <a:pt x="200180" y="1703001"/>
                </a:lnTo>
                <a:lnTo>
                  <a:pt x="198211" y="1703001"/>
                </a:lnTo>
                <a:lnTo>
                  <a:pt x="197423" y="1703408"/>
                </a:lnTo>
                <a:lnTo>
                  <a:pt x="196241" y="1704628"/>
                </a:lnTo>
                <a:lnTo>
                  <a:pt x="195847" y="1705848"/>
                </a:lnTo>
                <a:lnTo>
                  <a:pt x="195060" y="1706662"/>
                </a:lnTo>
                <a:lnTo>
                  <a:pt x="193878" y="1707069"/>
                </a:lnTo>
                <a:lnTo>
                  <a:pt x="182455" y="1706662"/>
                </a:lnTo>
                <a:lnTo>
                  <a:pt x="176941" y="1705848"/>
                </a:lnTo>
                <a:lnTo>
                  <a:pt x="174183" y="1705442"/>
                </a:lnTo>
                <a:lnTo>
                  <a:pt x="173002" y="1705035"/>
                </a:lnTo>
                <a:lnTo>
                  <a:pt x="171032" y="1696492"/>
                </a:lnTo>
                <a:lnTo>
                  <a:pt x="169457" y="1689576"/>
                </a:lnTo>
                <a:lnTo>
                  <a:pt x="169063" y="1683881"/>
                </a:lnTo>
                <a:lnTo>
                  <a:pt x="168669" y="1679406"/>
                </a:lnTo>
                <a:lnTo>
                  <a:pt x="169063" y="1676152"/>
                </a:lnTo>
                <a:lnTo>
                  <a:pt x="169063" y="1674118"/>
                </a:lnTo>
                <a:lnTo>
                  <a:pt x="169457" y="1672491"/>
                </a:lnTo>
                <a:lnTo>
                  <a:pt x="168275" y="1670050"/>
                </a:lnTo>
                <a:close/>
                <a:moveTo>
                  <a:pt x="1942197" y="1444625"/>
                </a:moveTo>
                <a:lnTo>
                  <a:pt x="2238486" y="1444625"/>
                </a:lnTo>
                <a:lnTo>
                  <a:pt x="2244427" y="1445021"/>
                </a:lnTo>
                <a:lnTo>
                  <a:pt x="2249973" y="1445812"/>
                </a:lnTo>
                <a:lnTo>
                  <a:pt x="2255518" y="1447000"/>
                </a:lnTo>
                <a:lnTo>
                  <a:pt x="2260272" y="1448978"/>
                </a:lnTo>
                <a:lnTo>
                  <a:pt x="2265421" y="1451748"/>
                </a:lnTo>
                <a:lnTo>
                  <a:pt x="2270174" y="1454123"/>
                </a:lnTo>
                <a:lnTo>
                  <a:pt x="2274532" y="1457289"/>
                </a:lnTo>
                <a:lnTo>
                  <a:pt x="2278493" y="1461246"/>
                </a:lnTo>
                <a:lnTo>
                  <a:pt x="2282454" y="1465204"/>
                </a:lnTo>
                <a:lnTo>
                  <a:pt x="2285623" y="1469557"/>
                </a:lnTo>
                <a:lnTo>
                  <a:pt x="2287999" y="1474306"/>
                </a:lnTo>
                <a:lnTo>
                  <a:pt x="2290772" y="1479451"/>
                </a:lnTo>
                <a:lnTo>
                  <a:pt x="2292356" y="1484200"/>
                </a:lnTo>
                <a:lnTo>
                  <a:pt x="2293941" y="1489740"/>
                </a:lnTo>
                <a:lnTo>
                  <a:pt x="2294733" y="1495280"/>
                </a:lnTo>
                <a:lnTo>
                  <a:pt x="2295525" y="1501217"/>
                </a:lnTo>
                <a:lnTo>
                  <a:pt x="2295525" y="1665451"/>
                </a:lnTo>
                <a:lnTo>
                  <a:pt x="2294733" y="1671387"/>
                </a:lnTo>
                <a:lnTo>
                  <a:pt x="2293941" y="1676927"/>
                </a:lnTo>
                <a:lnTo>
                  <a:pt x="2292356" y="1682468"/>
                </a:lnTo>
                <a:lnTo>
                  <a:pt x="2290772" y="1688008"/>
                </a:lnTo>
                <a:lnTo>
                  <a:pt x="2287999" y="1692361"/>
                </a:lnTo>
                <a:lnTo>
                  <a:pt x="2285623" y="1697110"/>
                </a:lnTo>
                <a:lnTo>
                  <a:pt x="2282454" y="1701859"/>
                </a:lnTo>
                <a:lnTo>
                  <a:pt x="2278493" y="1705421"/>
                </a:lnTo>
                <a:lnTo>
                  <a:pt x="2274532" y="1709378"/>
                </a:lnTo>
                <a:lnTo>
                  <a:pt x="2270174" y="1712544"/>
                </a:lnTo>
                <a:lnTo>
                  <a:pt x="2265421" y="1715315"/>
                </a:lnTo>
                <a:lnTo>
                  <a:pt x="2260272" y="1717689"/>
                </a:lnTo>
                <a:lnTo>
                  <a:pt x="2255518" y="1719668"/>
                </a:lnTo>
                <a:lnTo>
                  <a:pt x="2249973" y="1720855"/>
                </a:lnTo>
                <a:lnTo>
                  <a:pt x="2244427" y="1722042"/>
                </a:lnTo>
                <a:lnTo>
                  <a:pt x="2238486" y="1722438"/>
                </a:lnTo>
                <a:lnTo>
                  <a:pt x="1942197" y="1722438"/>
                </a:lnTo>
                <a:lnTo>
                  <a:pt x="1936652" y="1722042"/>
                </a:lnTo>
                <a:lnTo>
                  <a:pt x="1931106" y="1720855"/>
                </a:lnTo>
                <a:lnTo>
                  <a:pt x="1925561" y="1719668"/>
                </a:lnTo>
                <a:lnTo>
                  <a:pt x="1920412" y="1717689"/>
                </a:lnTo>
                <a:lnTo>
                  <a:pt x="1915262" y="1715315"/>
                </a:lnTo>
                <a:lnTo>
                  <a:pt x="1910905" y="1712544"/>
                </a:lnTo>
                <a:lnTo>
                  <a:pt x="1906548" y="1709378"/>
                </a:lnTo>
                <a:lnTo>
                  <a:pt x="1902191" y="1705421"/>
                </a:lnTo>
                <a:lnTo>
                  <a:pt x="1899022" y="1701859"/>
                </a:lnTo>
                <a:lnTo>
                  <a:pt x="1895457" y="1697110"/>
                </a:lnTo>
                <a:lnTo>
                  <a:pt x="1892684" y="1692361"/>
                </a:lnTo>
                <a:lnTo>
                  <a:pt x="1890307" y="1688008"/>
                </a:lnTo>
                <a:lnTo>
                  <a:pt x="1888327" y="1682468"/>
                </a:lnTo>
                <a:lnTo>
                  <a:pt x="1887139" y="1676927"/>
                </a:lnTo>
                <a:lnTo>
                  <a:pt x="1886346" y="1671387"/>
                </a:lnTo>
                <a:lnTo>
                  <a:pt x="1885950" y="1665451"/>
                </a:lnTo>
                <a:lnTo>
                  <a:pt x="1885950" y="1501217"/>
                </a:lnTo>
                <a:lnTo>
                  <a:pt x="1886346" y="1495280"/>
                </a:lnTo>
                <a:lnTo>
                  <a:pt x="1887139" y="1489740"/>
                </a:lnTo>
                <a:lnTo>
                  <a:pt x="1888327" y="1484200"/>
                </a:lnTo>
                <a:lnTo>
                  <a:pt x="1890307" y="1479451"/>
                </a:lnTo>
                <a:lnTo>
                  <a:pt x="1892684" y="1474306"/>
                </a:lnTo>
                <a:lnTo>
                  <a:pt x="1895457" y="1469557"/>
                </a:lnTo>
                <a:lnTo>
                  <a:pt x="1899022" y="1465204"/>
                </a:lnTo>
                <a:lnTo>
                  <a:pt x="1902191" y="1461246"/>
                </a:lnTo>
                <a:lnTo>
                  <a:pt x="1906548" y="1457289"/>
                </a:lnTo>
                <a:lnTo>
                  <a:pt x="1910905" y="1454123"/>
                </a:lnTo>
                <a:lnTo>
                  <a:pt x="1915262" y="1451748"/>
                </a:lnTo>
                <a:lnTo>
                  <a:pt x="1920412" y="1448978"/>
                </a:lnTo>
                <a:lnTo>
                  <a:pt x="1925561" y="1447000"/>
                </a:lnTo>
                <a:lnTo>
                  <a:pt x="1931106" y="1445812"/>
                </a:lnTo>
                <a:lnTo>
                  <a:pt x="1936652" y="1445021"/>
                </a:lnTo>
                <a:lnTo>
                  <a:pt x="1942197" y="1444625"/>
                </a:lnTo>
                <a:close/>
                <a:moveTo>
                  <a:pt x="1445637" y="1444625"/>
                </a:moveTo>
                <a:lnTo>
                  <a:pt x="1743650" y="1444625"/>
                </a:lnTo>
                <a:lnTo>
                  <a:pt x="1749627" y="1445021"/>
                </a:lnTo>
                <a:lnTo>
                  <a:pt x="1755204" y="1445812"/>
                </a:lnTo>
                <a:lnTo>
                  <a:pt x="1760384" y="1447000"/>
                </a:lnTo>
                <a:lnTo>
                  <a:pt x="1765563" y="1448978"/>
                </a:lnTo>
                <a:lnTo>
                  <a:pt x="1770743" y="1451748"/>
                </a:lnTo>
                <a:lnTo>
                  <a:pt x="1775524" y="1454123"/>
                </a:lnTo>
                <a:lnTo>
                  <a:pt x="1779508" y="1457289"/>
                </a:lnTo>
                <a:lnTo>
                  <a:pt x="1783890" y="1461246"/>
                </a:lnTo>
                <a:lnTo>
                  <a:pt x="1787476" y="1465204"/>
                </a:lnTo>
                <a:lnTo>
                  <a:pt x="1790663" y="1469557"/>
                </a:lnTo>
                <a:lnTo>
                  <a:pt x="1793452" y="1474306"/>
                </a:lnTo>
                <a:lnTo>
                  <a:pt x="1796241" y="1479451"/>
                </a:lnTo>
                <a:lnTo>
                  <a:pt x="1797835" y="1484200"/>
                </a:lnTo>
                <a:lnTo>
                  <a:pt x="1799428" y="1489740"/>
                </a:lnTo>
                <a:lnTo>
                  <a:pt x="1800225" y="1495280"/>
                </a:lnTo>
                <a:lnTo>
                  <a:pt x="1800225" y="1501217"/>
                </a:lnTo>
                <a:lnTo>
                  <a:pt x="1800225" y="1665451"/>
                </a:lnTo>
                <a:lnTo>
                  <a:pt x="1800225" y="1671387"/>
                </a:lnTo>
                <a:lnTo>
                  <a:pt x="1799428" y="1676927"/>
                </a:lnTo>
                <a:lnTo>
                  <a:pt x="1797835" y="1682468"/>
                </a:lnTo>
                <a:lnTo>
                  <a:pt x="1796241" y="1688008"/>
                </a:lnTo>
                <a:lnTo>
                  <a:pt x="1793452" y="1692361"/>
                </a:lnTo>
                <a:lnTo>
                  <a:pt x="1790663" y="1697110"/>
                </a:lnTo>
                <a:lnTo>
                  <a:pt x="1787476" y="1701859"/>
                </a:lnTo>
                <a:lnTo>
                  <a:pt x="1783890" y="1705421"/>
                </a:lnTo>
                <a:lnTo>
                  <a:pt x="1779508" y="1709378"/>
                </a:lnTo>
                <a:lnTo>
                  <a:pt x="1775524" y="1712544"/>
                </a:lnTo>
                <a:lnTo>
                  <a:pt x="1770743" y="1715315"/>
                </a:lnTo>
                <a:lnTo>
                  <a:pt x="1765563" y="1717689"/>
                </a:lnTo>
                <a:lnTo>
                  <a:pt x="1760384" y="1719668"/>
                </a:lnTo>
                <a:lnTo>
                  <a:pt x="1755204" y="1720855"/>
                </a:lnTo>
                <a:lnTo>
                  <a:pt x="1749627" y="1722042"/>
                </a:lnTo>
                <a:lnTo>
                  <a:pt x="1743650" y="1722438"/>
                </a:lnTo>
                <a:lnTo>
                  <a:pt x="1445637" y="1722438"/>
                </a:lnTo>
                <a:lnTo>
                  <a:pt x="1439661" y="1722042"/>
                </a:lnTo>
                <a:lnTo>
                  <a:pt x="1434083" y="1720855"/>
                </a:lnTo>
                <a:lnTo>
                  <a:pt x="1428904" y="1719668"/>
                </a:lnTo>
                <a:lnTo>
                  <a:pt x="1423724" y="1717689"/>
                </a:lnTo>
                <a:lnTo>
                  <a:pt x="1418545" y="1715315"/>
                </a:lnTo>
                <a:lnTo>
                  <a:pt x="1413764" y="1712544"/>
                </a:lnTo>
                <a:lnTo>
                  <a:pt x="1409780" y="1709378"/>
                </a:lnTo>
                <a:lnTo>
                  <a:pt x="1405397" y="1705421"/>
                </a:lnTo>
                <a:lnTo>
                  <a:pt x="1401811" y="1701859"/>
                </a:lnTo>
                <a:lnTo>
                  <a:pt x="1398624" y="1697110"/>
                </a:lnTo>
                <a:lnTo>
                  <a:pt x="1395835" y="1692361"/>
                </a:lnTo>
                <a:lnTo>
                  <a:pt x="1393046" y="1688008"/>
                </a:lnTo>
                <a:lnTo>
                  <a:pt x="1391453" y="1682468"/>
                </a:lnTo>
                <a:lnTo>
                  <a:pt x="1389859" y="1676927"/>
                </a:lnTo>
                <a:lnTo>
                  <a:pt x="1389062" y="1671387"/>
                </a:lnTo>
                <a:lnTo>
                  <a:pt x="1389062" y="1665451"/>
                </a:lnTo>
                <a:lnTo>
                  <a:pt x="1389062" y="1501217"/>
                </a:lnTo>
                <a:lnTo>
                  <a:pt x="1389062" y="1495280"/>
                </a:lnTo>
                <a:lnTo>
                  <a:pt x="1389859" y="1489740"/>
                </a:lnTo>
                <a:lnTo>
                  <a:pt x="1391453" y="1484200"/>
                </a:lnTo>
                <a:lnTo>
                  <a:pt x="1393046" y="1479451"/>
                </a:lnTo>
                <a:lnTo>
                  <a:pt x="1395835" y="1474306"/>
                </a:lnTo>
                <a:lnTo>
                  <a:pt x="1398624" y="1469557"/>
                </a:lnTo>
                <a:lnTo>
                  <a:pt x="1401811" y="1465204"/>
                </a:lnTo>
                <a:lnTo>
                  <a:pt x="1405397" y="1461246"/>
                </a:lnTo>
                <a:lnTo>
                  <a:pt x="1409780" y="1457289"/>
                </a:lnTo>
                <a:lnTo>
                  <a:pt x="1413764" y="1454123"/>
                </a:lnTo>
                <a:lnTo>
                  <a:pt x="1418545" y="1451748"/>
                </a:lnTo>
                <a:lnTo>
                  <a:pt x="1423724" y="1448978"/>
                </a:lnTo>
                <a:lnTo>
                  <a:pt x="1428904" y="1447000"/>
                </a:lnTo>
                <a:lnTo>
                  <a:pt x="1434083" y="1445812"/>
                </a:lnTo>
                <a:lnTo>
                  <a:pt x="1439661" y="1445021"/>
                </a:lnTo>
                <a:lnTo>
                  <a:pt x="1445637" y="1444625"/>
                </a:lnTo>
                <a:close/>
                <a:moveTo>
                  <a:pt x="971098" y="1444625"/>
                </a:moveTo>
                <a:lnTo>
                  <a:pt x="1267674" y="1444625"/>
                </a:lnTo>
                <a:lnTo>
                  <a:pt x="1273224" y="1445021"/>
                </a:lnTo>
                <a:lnTo>
                  <a:pt x="1278775" y="1445812"/>
                </a:lnTo>
                <a:lnTo>
                  <a:pt x="1284326" y="1447000"/>
                </a:lnTo>
                <a:lnTo>
                  <a:pt x="1289481" y="1448978"/>
                </a:lnTo>
                <a:lnTo>
                  <a:pt x="1294635" y="1451748"/>
                </a:lnTo>
                <a:lnTo>
                  <a:pt x="1298996" y="1454123"/>
                </a:lnTo>
                <a:lnTo>
                  <a:pt x="1303358" y="1457289"/>
                </a:lnTo>
                <a:lnTo>
                  <a:pt x="1307719" y="1461246"/>
                </a:lnTo>
                <a:lnTo>
                  <a:pt x="1311288" y="1465204"/>
                </a:lnTo>
                <a:lnTo>
                  <a:pt x="1314459" y="1469557"/>
                </a:lnTo>
                <a:lnTo>
                  <a:pt x="1317235" y="1474306"/>
                </a:lnTo>
                <a:lnTo>
                  <a:pt x="1319614" y="1479451"/>
                </a:lnTo>
                <a:lnTo>
                  <a:pt x="1321596" y="1484200"/>
                </a:lnTo>
                <a:lnTo>
                  <a:pt x="1323182" y="1489740"/>
                </a:lnTo>
                <a:lnTo>
                  <a:pt x="1323975" y="1495280"/>
                </a:lnTo>
                <a:lnTo>
                  <a:pt x="1323975" y="1501217"/>
                </a:lnTo>
                <a:lnTo>
                  <a:pt x="1323975" y="1665451"/>
                </a:lnTo>
                <a:lnTo>
                  <a:pt x="1323975" y="1671387"/>
                </a:lnTo>
                <a:lnTo>
                  <a:pt x="1323182" y="1676927"/>
                </a:lnTo>
                <a:lnTo>
                  <a:pt x="1321596" y="1682468"/>
                </a:lnTo>
                <a:lnTo>
                  <a:pt x="1319614" y="1688008"/>
                </a:lnTo>
                <a:lnTo>
                  <a:pt x="1317235" y="1692361"/>
                </a:lnTo>
                <a:lnTo>
                  <a:pt x="1314459" y="1697110"/>
                </a:lnTo>
                <a:lnTo>
                  <a:pt x="1311288" y="1701859"/>
                </a:lnTo>
                <a:lnTo>
                  <a:pt x="1307719" y="1705421"/>
                </a:lnTo>
                <a:lnTo>
                  <a:pt x="1303358" y="1709378"/>
                </a:lnTo>
                <a:lnTo>
                  <a:pt x="1298996" y="1712544"/>
                </a:lnTo>
                <a:lnTo>
                  <a:pt x="1294635" y="1715315"/>
                </a:lnTo>
                <a:lnTo>
                  <a:pt x="1289481" y="1717689"/>
                </a:lnTo>
                <a:lnTo>
                  <a:pt x="1284326" y="1719668"/>
                </a:lnTo>
                <a:lnTo>
                  <a:pt x="1278775" y="1720855"/>
                </a:lnTo>
                <a:lnTo>
                  <a:pt x="1273224" y="1722042"/>
                </a:lnTo>
                <a:lnTo>
                  <a:pt x="1267674" y="1722438"/>
                </a:lnTo>
                <a:lnTo>
                  <a:pt x="971098" y="1722438"/>
                </a:lnTo>
                <a:lnTo>
                  <a:pt x="965151" y="1722042"/>
                </a:lnTo>
                <a:lnTo>
                  <a:pt x="959600" y="1720855"/>
                </a:lnTo>
                <a:lnTo>
                  <a:pt x="954049" y="1719668"/>
                </a:lnTo>
                <a:lnTo>
                  <a:pt x="949291" y="1717689"/>
                </a:lnTo>
                <a:lnTo>
                  <a:pt x="944137" y="1715315"/>
                </a:lnTo>
                <a:lnTo>
                  <a:pt x="939379" y="1712544"/>
                </a:lnTo>
                <a:lnTo>
                  <a:pt x="935414" y="1709378"/>
                </a:lnTo>
                <a:lnTo>
                  <a:pt x="931053" y="1705421"/>
                </a:lnTo>
                <a:lnTo>
                  <a:pt x="927088" y="1701859"/>
                </a:lnTo>
                <a:lnTo>
                  <a:pt x="924312" y="1697110"/>
                </a:lnTo>
                <a:lnTo>
                  <a:pt x="921140" y="1692361"/>
                </a:lnTo>
                <a:lnTo>
                  <a:pt x="918762" y="1688008"/>
                </a:lnTo>
                <a:lnTo>
                  <a:pt x="917176" y="1682468"/>
                </a:lnTo>
                <a:lnTo>
                  <a:pt x="915590" y="1676927"/>
                </a:lnTo>
                <a:lnTo>
                  <a:pt x="914400" y="1671387"/>
                </a:lnTo>
                <a:lnTo>
                  <a:pt x="914400" y="1665451"/>
                </a:lnTo>
                <a:lnTo>
                  <a:pt x="914400" y="1501217"/>
                </a:lnTo>
                <a:lnTo>
                  <a:pt x="914400" y="1495280"/>
                </a:lnTo>
                <a:lnTo>
                  <a:pt x="915590" y="1489740"/>
                </a:lnTo>
                <a:lnTo>
                  <a:pt x="917176" y="1484200"/>
                </a:lnTo>
                <a:lnTo>
                  <a:pt x="918762" y="1479451"/>
                </a:lnTo>
                <a:lnTo>
                  <a:pt x="921140" y="1474306"/>
                </a:lnTo>
                <a:lnTo>
                  <a:pt x="924312" y="1469557"/>
                </a:lnTo>
                <a:lnTo>
                  <a:pt x="927088" y="1465204"/>
                </a:lnTo>
                <a:lnTo>
                  <a:pt x="931053" y="1461246"/>
                </a:lnTo>
                <a:lnTo>
                  <a:pt x="935414" y="1457289"/>
                </a:lnTo>
                <a:lnTo>
                  <a:pt x="939379" y="1454123"/>
                </a:lnTo>
                <a:lnTo>
                  <a:pt x="944137" y="1451748"/>
                </a:lnTo>
                <a:lnTo>
                  <a:pt x="949291" y="1448978"/>
                </a:lnTo>
                <a:lnTo>
                  <a:pt x="954049" y="1447000"/>
                </a:lnTo>
                <a:lnTo>
                  <a:pt x="959600" y="1445812"/>
                </a:lnTo>
                <a:lnTo>
                  <a:pt x="965151" y="1445021"/>
                </a:lnTo>
                <a:lnTo>
                  <a:pt x="971098" y="1444625"/>
                </a:lnTo>
                <a:close/>
                <a:moveTo>
                  <a:pt x="1787045" y="1350963"/>
                </a:moveTo>
                <a:lnTo>
                  <a:pt x="1913358" y="1350963"/>
                </a:lnTo>
                <a:lnTo>
                  <a:pt x="1913358" y="1366815"/>
                </a:lnTo>
                <a:lnTo>
                  <a:pt x="1914148" y="1381479"/>
                </a:lnTo>
                <a:lnTo>
                  <a:pt x="1915332" y="1395746"/>
                </a:lnTo>
                <a:lnTo>
                  <a:pt x="1917700" y="1409617"/>
                </a:lnTo>
                <a:lnTo>
                  <a:pt x="1910200" y="1412391"/>
                </a:lnTo>
                <a:lnTo>
                  <a:pt x="1903095" y="1414769"/>
                </a:lnTo>
                <a:lnTo>
                  <a:pt x="1896385" y="1418732"/>
                </a:lnTo>
                <a:lnTo>
                  <a:pt x="1890069" y="1422299"/>
                </a:lnTo>
                <a:lnTo>
                  <a:pt x="1883753" y="1427055"/>
                </a:lnTo>
                <a:lnTo>
                  <a:pt x="1877833" y="1431810"/>
                </a:lnTo>
                <a:lnTo>
                  <a:pt x="1872306" y="1437359"/>
                </a:lnTo>
                <a:lnTo>
                  <a:pt x="1867570" y="1442907"/>
                </a:lnTo>
                <a:lnTo>
                  <a:pt x="1863228" y="1448852"/>
                </a:lnTo>
                <a:lnTo>
                  <a:pt x="1859280" y="1455589"/>
                </a:lnTo>
                <a:lnTo>
                  <a:pt x="1856122" y="1462326"/>
                </a:lnTo>
                <a:lnTo>
                  <a:pt x="1852965" y="1469460"/>
                </a:lnTo>
                <a:lnTo>
                  <a:pt x="1850596" y="1476990"/>
                </a:lnTo>
                <a:lnTo>
                  <a:pt x="1849017" y="1484916"/>
                </a:lnTo>
                <a:lnTo>
                  <a:pt x="1847833" y="1492842"/>
                </a:lnTo>
                <a:lnTo>
                  <a:pt x="1847438" y="1500768"/>
                </a:lnTo>
                <a:lnTo>
                  <a:pt x="1847438" y="1628776"/>
                </a:lnTo>
                <a:lnTo>
                  <a:pt x="1837570" y="1628776"/>
                </a:lnTo>
                <a:lnTo>
                  <a:pt x="1837570" y="1500768"/>
                </a:lnTo>
                <a:lnTo>
                  <a:pt x="1837175" y="1492842"/>
                </a:lnTo>
                <a:lnTo>
                  <a:pt x="1836386" y="1485312"/>
                </a:lnTo>
                <a:lnTo>
                  <a:pt x="1834412" y="1478178"/>
                </a:lnTo>
                <a:lnTo>
                  <a:pt x="1832439" y="1470252"/>
                </a:lnTo>
                <a:lnTo>
                  <a:pt x="1830070" y="1463515"/>
                </a:lnTo>
                <a:lnTo>
                  <a:pt x="1826518" y="1456778"/>
                </a:lnTo>
                <a:lnTo>
                  <a:pt x="1822965" y="1450833"/>
                </a:lnTo>
                <a:lnTo>
                  <a:pt x="1818623" y="1444888"/>
                </a:lnTo>
                <a:lnTo>
                  <a:pt x="1813886" y="1438944"/>
                </a:lnTo>
                <a:lnTo>
                  <a:pt x="1809150" y="1433792"/>
                </a:lnTo>
                <a:lnTo>
                  <a:pt x="1803623" y="1428640"/>
                </a:lnTo>
                <a:lnTo>
                  <a:pt x="1798097" y="1424280"/>
                </a:lnTo>
                <a:lnTo>
                  <a:pt x="1791781" y="1420317"/>
                </a:lnTo>
                <a:lnTo>
                  <a:pt x="1785466" y="1416354"/>
                </a:lnTo>
                <a:lnTo>
                  <a:pt x="1778755" y="1413580"/>
                </a:lnTo>
                <a:lnTo>
                  <a:pt x="1771650" y="1411202"/>
                </a:lnTo>
                <a:lnTo>
                  <a:pt x="1774808" y="1406446"/>
                </a:lnTo>
                <a:lnTo>
                  <a:pt x="1777571" y="1401294"/>
                </a:lnTo>
                <a:lnTo>
                  <a:pt x="1779940" y="1394953"/>
                </a:lnTo>
                <a:lnTo>
                  <a:pt x="1782308" y="1388216"/>
                </a:lnTo>
                <a:lnTo>
                  <a:pt x="1784282" y="1380290"/>
                </a:lnTo>
                <a:lnTo>
                  <a:pt x="1785466" y="1371571"/>
                </a:lnTo>
                <a:lnTo>
                  <a:pt x="1786650" y="1361663"/>
                </a:lnTo>
                <a:lnTo>
                  <a:pt x="1787045" y="1350963"/>
                </a:lnTo>
                <a:close/>
                <a:moveTo>
                  <a:pt x="1316831" y="1350963"/>
                </a:moveTo>
                <a:lnTo>
                  <a:pt x="1412875" y="1350963"/>
                </a:lnTo>
                <a:lnTo>
                  <a:pt x="1413272" y="1360950"/>
                </a:lnTo>
                <a:lnTo>
                  <a:pt x="1414066" y="1370138"/>
                </a:lnTo>
                <a:lnTo>
                  <a:pt x="1415653" y="1378527"/>
                </a:lnTo>
                <a:lnTo>
                  <a:pt x="1416844" y="1386116"/>
                </a:lnTo>
                <a:lnTo>
                  <a:pt x="1418828" y="1392907"/>
                </a:lnTo>
                <a:lnTo>
                  <a:pt x="1420813" y="1398900"/>
                </a:lnTo>
                <a:lnTo>
                  <a:pt x="1423194" y="1404492"/>
                </a:lnTo>
                <a:lnTo>
                  <a:pt x="1425575" y="1408886"/>
                </a:lnTo>
                <a:lnTo>
                  <a:pt x="1419622" y="1410884"/>
                </a:lnTo>
                <a:lnTo>
                  <a:pt x="1413272" y="1412881"/>
                </a:lnTo>
                <a:lnTo>
                  <a:pt x="1407716" y="1414878"/>
                </a:lnTo>
                <a:lnTo>
                  <a:pt x="1402556" y="1418074"/>
                </a:lnTo>
                <a:lnTo>
                  <a:pt x="1397000" y="1420870"/>
                </a:lnTo>
                <a:lnTo>
                  <a:pt x="1391841" y="1424466"/>
                </a:lnTo>
                <a:lnTo>
                  <a:pt x="1386681" y="1427661"/>
                </a:lnTo>
                <a:lnTo>
                  <a:pt x="1382316" y="1432056"/>
                </a:lnTo>
                <a:lnTo>
                  <a:pt x="1377950" y="1436050"/>
                </a:lnTo>
                <a:lnTo>
                  <a:pt x="1374378" y="1440844"/>
                </a:lnTo>
                <a:lnTo>
                  <a:pt x="1370410" y="1445638"/>
                </a:lnTo>
                <a:lnTo>
                  <a:pt x="1366441" y="1450431"/>
                </a:lnTo>
                <a:lnTo>
                  <a:pt x="1363663" y="1456024"/>
                </a:lnTo>
                <a:lnTo>
                  <a:pt x="1360885" y="1461616"/>
                </a:lnTo>
                <a:lnTo>
                  <a:pt x="1358106" y="1467209"/>
                </a:lnTo>
                <a:lnTo>
                  <a:pt x="1356519" y="1473201"/>
                </a:lnTo>
                <a:lnTo>
                  <a:pt x="1352947" y="1464413"/>
                </a:lnTo>
                <a:lnTo>
                  <a:pt x="1348978" y="1456423"/>
                </a:lnTo>
                <a:lnTo>
                  <a:pt x="1344216" y="1448833"/>
                </a:lnTo>
                <a:lnTo>
                  <a:pt x="1339056" y="1441643"/>
                </a:lnTo>
                <a:lnTo>
                  <a:pt x="1332706" y="1434852"/>
                </a:lnTo>
                <a:lnTo>
                  <a:pt x="1325960" y="1428860"/>
                </a:lnTo>
                <a:lnTo>
                  <a:pt x="1318816" y="1423267"/>
                </a:lnTo>
                <a:lnTo>
                  <a:pt x="1311275" y="1418873"/>
                </a:lnTo>
                <a:lnTo>
                  <a:pt x="1314053" y="1401696"/>
                </a:lnTo>
                <a:lnTo>
                  <a:pt x="1316038" y="1384918"/>
                </a:lnTo>
                <a:lnTo>
                  <a:pt x="1316435" y="1376130"/>
                </a:lnTo>
                <a:lnTo>
                  <a:pt x="1316831" y="1367741"/>
                </a:lnTo>
                <a:lnTo>
                  <a:pt x="1317228" y="1359352"/>
                </a:lnTo>
                <a:lnTo>
                  <a:pt x="1316831" y="1350963"/>
                </a:lnTo>
                <a:close/>
                <a:moveTo>
                  <a:pt x="692943" y="1350963"/>
                </a:moveTo>
                <a:lnTo>
                  <a:pt x="941785" y="1350963"/>
                </a:lnTo>
                <a:lnTo>
                  <a:pt x="941785" y="1366815"/>
                </a:lnTo>
                <a:lnTo>
                  <a:pt x="942578" y="1381479"/>
                </a:lnTo>
                <a:lnTo>
                  <a:pt x="944166" y="1395746"/>
                </a:lnTo>
                <a:lnTo>
                  <a:pt x="946150" y="1409617"/>
                </a:lnTo>
                <a:lnTo>
                  <a:pt x="938610" y="1412391"/>
                </a:lnTo>
                <a:lnTo>
                  <a:pt x="931466" y="1414769"/>
                </a:lnTo>
                <a:lnTo>
                  <a:pt x="924719" y="1418732"/>
                </a:lnTo>
                <a:lnTo>
                  <a:pt x="917972" y="1422299"/>
                </a:lnTo>
                <a:lnTo>
                  <a:pt x="912019" y="1427055"/>
                </a:lnTo>
                <a:lnTo>
                  <a:pt x="906066" y="1431810"/>
                </a:lnTo>
                <a:lnTo>
                  <a:pt x="900906" y="1437359"/>
                </a:lnTo>
                <a:lnTo>
                  <a:pt x="896144" y="1442907"/>
                </a:lnTo>
                <a:lnTo>
                  <a:pt x="891381" y="1448852"/>
                </a:lnTo>
                <a:lnTo>
                  <a:pt x="887809" y="1455589"/>
                </a:lnTo>
                <a:lnTo>
                  <a:pt x="883841" y="1462326"/>
                </a:lnTo>
                <a:lnTo>
                  <a:pt x="881459" y="1469460"/>
                </a:lnTo>
                <a:lnTo>
                  <a:pt x="878681" y="1476990"/>
                </a:lnTo>
                <a:lnTo>
                  <a:pt x="877094" y="1484916"/>
                </a:lnTo>
                <a:lnTo>
                  <a:pt x="876300" y="1492842"/>
                </a:lnTo>
                <a:lnTo>
                  <a:pt x="875903" y="1500768"/>
                </a:lnTo>
                <a:lnTo>
                  <a:pt x="875903" y="1628776"/>
                </a:lnTo>
                <a:lnTo>
                  <a:pt x="692943" y="1628776"/>
                </a:lnTo>
                <a:lnTo>
                  <a:pt x="686990" y="1628776"/>
                </a:lnTo>
                <a:lnTo>
                  <a:pt x="681434" y="1627983"/>
                </a:lnTo>
                <a:lnTo>
                  <a:pt x="675878" y="1626002"/>
                </a:lnTo>
                <a:lnTo>
                  <a:pt x="671115" y="1624417"/>
                </a:lnTo>
                <a:lnTo>
                  <a:pt x="665956" y="1622039"/>
                </a:lnTo>
                <a:lnTo>
                  <a:pt x="661193" y="1618868"/>
                </a:lnTo>
                <a:lnTo>
                  <a:pt x="657224" y="1616094"/>
                </a:lnTo>
                <a:lnTo>
                  <a:pt x="652859" y="1612131"/>
                </a:lnTo>
                <a:lnTo>
                  <a:pt x="648890" y="1608168"/>
                </a:lnTo>
                <a:lnTo>
                  <a:pt x="646112" y="1603809"/>
                </a:lnTo>
                <a:lnTo>
                  <a:pt x="643334" y="1599053"/>
                </a:lnTo>
                <a:lnTo>
                  <a:pt x="640556" y="1594297"/>
                </a:lnTo>
                <a:lnTo>
                  <a:pt x="638968" y="1589145"/>
                </a:lnTo>
                <a:lnTo>
                  <a:pt x="637381" y="1583597"/>
                </a:lnTo>
                <a:lnTo>
                  <a:pt x="636587" y="1578048"/>
                </a:lnTo>
                <a:lnTo>
                  <a:pt x="636587" y="1572104"/>
                </a:lnTo>
                <a:lnTo>
                  <a:pt x="636587" y="1407635"/>
                </a:lnTo>
                <a:lnTo>
                  <a:pt x="636587" y="1401691"/>
                </a:lnTo>
                <a:lnTo>
                  <a:pt x="637381" y="1396142"/>
                </a:lnTo>
                <a:lnTo>
                  <a:pt x="638968" y="1390990"/>
                </a:lnTo>
                <a:lnTo>
                  <a:pt x="640556" y="1385442"/>
                </a:lnTo>
                <a:lnTo>
                  <a:pt x="643334" y="1380686"/>
                </a:lnTo>
                <a:lnTo>
                  <a:pt x="646112" y="1375534"/>
                </a:lnTo>
                <a:lnTo>
                  <a:pt x="648890" y="1371571"/>
                </a:lnTo>
                <a:lnTo>
                  <a:pt x="652859" y="1367608"/>
                </a:lnTo>
                <a:lnTo>
                  <a:pt x="657224" y="1364041"/>
                </a:lnTo>
                <a:lnTo>
                  <a:pt x="661193" y="1360474"/>
                </a:lnTo>
                <a:lnTo>
                  <a:pt x="665956" y="1357700"/>
                </a:lnTo>
                <a:lnTo>
                  <a:pt x="671115" y="1355322"/>
                </a:lnTo>
                <a:lnTo>
                  <a:pt x="675878" y="1353341"/>
                </a:lnTo>
                <a:lnTo>
                  <a:pt x="681434" y="1352152"/>
                </a:lnTo>
                <a:lnTo>
                  <a:pt x="686990" y="1351359"/>
                </a:lnTo>
                <a:lnTo>
                  <a:pt x="692943" y="1350963"/>
                </a:lnTo>
                <a:close/>
                <a:moveTo>
                  <a:pt x="2082006" y="1166813"/>
                </a:moveTo>
                <a:lnTo>
                  <a:pt x="2083990" y="1169978"/>
                </a:lnTo>
                <a:lnTo>
                  <a:pt x="2086768" y="1172747"/>
                </a:lnTo>
                <a:lnTo>
                  <a:pt x="2089547" y="1175120"/>
                </a:lnTo>
                <a:lnTo>
                  <a:pt x="2093515" y="1176702"/>
                </a:lnTo>
                <a:lnTo>
                  <a:pt x="2096293" y="1177494"/>
                </a:lnTo>
                <a:lnTo>
                  <a:pt x="2100262" y="1177494"/>
                </a:lnTo>
                <a:lnTo>
                  <a:pt x="2107803" y="1177098"/>
                </a:lnTo>
                <a:lnTo>
                  <a:pt x="2116137" y="1176702"/>
                </a:lnTo>
                <a:lnTo>
                  <a:pt x="2125662" y="1177098"/>
                </a:lnTo>
                <a:lnTo>
                  <a:pt x="2135584" y="1177889"/>
                </a:lnTo>
                <a:lnTo>
                  <a:pt x="2144315" y="1179076"/>
                </a:lnTo>
                <a:lnTo>
                  <a:pt x="2152650" y="1180658"/>
                </a:lnTo>
                <a:lnTo>
                  <a:pt x="2161381" y="1183427"/>
                </a:lnTo>
                <a:lnTo>
                  <a:pt x="2169318" y="1186196"/>
                </a:lnTo>
                <a:lnTo>
                  <a:pt x="2176462" y="1189756"/>
                </a:lnTo>
                <a:lnTo>
                  <a:pt x="2183606" y="1193317"/>
                </a:lnTo>
                <a:lnTo>
                  <a:pt x="2190353" y="1197668"/>
                </a:lnTo>
                <a:lnTo>
                  <a:pt x="2196703" y="1202810"/>
                </a:lnTo>
                <a:lnTo>
                  <a:pt x="2202656" y="1208348"/>
                </a:lnTo>
                <a:lnTo>
                  <a:pt x="2207815" y="1213886"/>
                </a:lnTo>
                <a:lnTo>
                  <a:pt x="2212975" y="1220611"/>
                </a:lnTo>
                <a:lnTo>
                  <a:pt x="2217737" y="1227731"/>
                </a:lnTo>
                <a:lnTo>
                  <a:pt x="2222500" y="1234852"/>
                </a:lnTo>
                <a:lnTo>
                  <a:pt x="2226072" y="1243554"/>
                </a:lnTo>
                <a:lnTo>
                  <a:pt x="2231628" y="1256213"/>
                </a:lnTo>
                <a:lnTo>
                  <a:pt x="2236787" y="1268476"/>
                </a:lnTo>
                <a:lnTo>
                  <a:pt x="2240756" y="1280343"/>
                </a:lnTo>
                <a:lnTo>
                  <a:pt x="2244725" y="1291814"/>
                </a:lnTo>
                <a:lnTo>
                  <a:pt x="2247503" y="1302890"/>
                </a:lnTo>
                <a:lnTo>
                  <a:pt x="2250281" y="1313175"/>
                </a:lnTo>
                <a:lnTo>
                  <a:pt x="2252265" y="1323460"/>
                </a:lnTo>
                <a:lnTo>
                  <a:pt x="2253853" y="1333350"/>
                </a:lnTo>
                <a:lnTo>
                  <a:pt x="2254647" y="1342843"/>
                </a:lnTo>
                <a:lnTo>
                  <a:pt x="2255043" y="1352337"/>
                </a:lnTo>
                <a:lnTo>
                  <a:pt x="2255837" y="1361831"/>
                </a:lnTo>
                <a:lnTo>
                  <a:pt x="2255043" y="1371325"/>
                </a:lnTo>
                <a:lnTo>
                  <a:pt x="2254647" y="1380027"/>
                </a:lnTo>
                <a:lnTo>
                  <a:pt x="2253853" y="1389126"/>
                </a:lnTo>
                <a:lnTo>
                  <a:pt x="2252662" y="1398619"/>
                </a:lnTo>
                <a:lnTo>
                  <a:pt x="2251075" y="1408113"/>
                </a:lnTo>
                <a:lnTo>
                  <a:pt x="2245122" y="1407322"/>
                </a:lnTo>
                <a:lnTo>
                  <a:pt x="2239168" y="1406926"/>
                </a:lnTo>
                <a:lnTo>
                  <a:pt x="2220118" y="1406926"/>
                </a:lnTo>
                <a:lnTo>
                  <a:pt x="2219722" y="1396246"/>
                </a:lnTo>
                <a:lnTo>
                  <a:pt x="2219325" y="1385961"/>
                </a:lnTo>
                <a:lnTo>
                  <a:pt x="2218928" y="1382401"/>
                </a:lnTo>
                <a:lnTo>
                  <a:pt x="2218134" y="1379632"/>
                </a:lnTo>
                <a:lnTo>
                  <a:pt x="2216547" y="1377258"/>
                </a:lnTo>
                <a:lnTo>
                  <a:pt x="2214165" y="1374489"/>
                </a:lnTo>
                <a:lnTo>
                  <a:pt x="2212181" y="1372907"/>
                </a:lnTo>
                <a:lnTo>
                  <a:pt x="2209403" y="1371325"/>
                </a:lnTo>
                <a:lnTo>
                  <a:pt x="2206228" y="1370534"/>
                </a:lnTo>
                <a:lnTo>
                  <a:pt x="2203053" y="1369742"/>
                </a:lnTo>
                <a:lnTo>
                  <a:pt x="2199878" y="1369742"/>
                </a:lnTo>
                <a:lnTo>
                  <a:pt x="2196703" y="1370929"/>
                </a:lnTo>
                <a:lnTo>
                  <a:pt x="2193925" y="1372116"/>
                </a:lnTo>
                <a:lnTo>
                  <a:pt x="2191543" y="1373698"/>
                </a:lnTo>
                <a:lnTo>
                  <a:pt x="2189559" y="1376072"/>
                </a:lnTo>
                <a:lnTo>
                  <a:pt x="2187178" y="1378841"/>
                </a:lnTo>
                <a:lnTo>
                  <a:pt x="2185987" y="1381214"/>
                </a:lnTo>
                <a:lnTo>
                  <a:pt x="2185590" y="1384774"/>
                </a:lnTo>
                <a:lnTo>
                  <a:pt x="2184003" y="1395455"/>
                </a:lnTo>
                <a:lnTo>
                  <a:pt x="2182018" y="1406926"/>
                </a:lnTo>
                <a:lnTo>
                  <a:pt x="2013743" y="1406926"/>
                </a:lnTo>
                <a:lnTo>
                  <a:pt x="2010965" y="1399015"/>
                </a:lnTo>
                <a:lnTo>
                  <a:pt x="2009775" y="1395850"/>
                </a:lnTo>
                <a:lnTo>
                  <a:pt x="2008584" y="1393477"/>
                </a:lnTo>
                <a:lnTo>
                  <a:pt x="2006600" y="1391499"/>
                </a:lnTo>
                <a:lnTo>
                  <a:pt x="2003822" y="1389126"/>
                </a:lnTo>
                <a:lnTo>
                  <a:pt x="2001440" y="1387939"/>
                </a:lnTo>
                <a:lnTo>
                  <a:pt x="1998662" y="1387148"/>
                </a:lnTo>
                <a:lnTo>
                  <a:pt x="1995090" y="1386752"/>
                </a:lnTo>
                <a:lnTo>
                  <a:pt x="1992312" y="1386752"/>
                </a:lnTo>
                <a:lnTo>
                  <a:pt x="1988740" y="1387543"/>
                </a:lnTo>
                <a:lnTo>
                  <a:pt x="1986359" y="1388730"/>
                </a:lnTo>
                <a:lnTo>
                  <a:pt x="1983581" y="1390708"/>
                </a:lnTo>
                <a:lnTo>
                  <a:pt x="1981597" y="1393081"/>
                </a:lnTo>
                <a:lnTo>
                  <a:pt x="1980009" y="1395455"/>
                </a:lnTo>
                <a:lnTo>
                  <a:pt x="1978818" y="1398224"/>
                </a:lnTo>
                <a:lnTo>
                  <a:pt x="1978025" y="1400993"/>
                </a:lnTo>
                <a:lnTo>
                  <a:pt x="1978025" y="1404553"/>
                </a:lnTo>
                <a:lnTo>
                  <a:pt x="1978025" y="1406926"/>
                </a:lnTo>
                <a:lnTo>
                  <a:pt x="1952625" y="1406926"/>
                </a:lnTo>
                <a:lnTo>
                  <a:pt x="1949847" y="1390708"/>
                </a:lnTo>
                <a:lnTo>
                  <a:pt x="1949053" y="1382005"/>
                </a:lnTo>
                <a:lnTo>
                  <a:pt x="1948259" y="1373698"/>
                </a:lnTo>
                <a:lnTo>
                  <a:pt x="1947862" y="1364996"/>
                </a:lnTo>
                <a:lnTo>
                  <a:pt x="1947862" y="1355897"/>
                </a:lnTo>
                <a:lnTo>
                  <a:pt x="1948259" y="1346404"/>
                </a:lnTo>
                <a:lnTo>
                  <a:pt x="1949053" y="1337305"/>
                </a:lnTo>
                <a:lnTo>
                  <a:pt x="1950243" y="1327020"/>
                </a:lnTo>
                <a:lnTo>
                  <a:pt x="1952228" y="1316736"/>
                </a:lnTo>
                <a:lnTo>
                  <a:pt x="1954609" y="1305659"/>
                </a:lnTo>
                <a:lnTo>
                  <a:pt x="1958181" y="1294188"/>
                </a:lnTo>
                <a:lnTo>
                  <a:pt x="1961356" y="1282716"/>
                </a:lnTo>
                <a:lnTo>
                  <a:pt x="1966118" y="1270453"/>
                </a:lnTo>
                <a:lnTo>
                  <a:pt x="1971675" y="1257399"/>
                </a:lnTo>
                <a:lnTo>
                  <a:pt x="1977231" y="1243554"/>
                </a:lnTo>
                <a:lnTo>
                  <a:pt x="1980803" y="1237225"/>
                </a:lnTo>
                <a:lnTo>
                  <a:pt x="1984772" y="1230896"/>
                </a:lnTo>
                <a:lnTo>
                  <a:pt x="1988740" y="1224567"/>
                </a:lnTo>
                <a:lnTo>
                  <a:pt x="1993106" y="1218238"/>
                </a:lnTo>
                <a:lnTo>
                  <a:pt x="1994693" y="1215864"/>
                </a:lnTo>
                <a:lnTo>
                  <a:pt x="1996281" y="1213491"/>
                </a:lnTo>
                <a:lnTo>
                  <a:pt x="2001440" y="1208744"/>
                </a:lnTo>
                <a:lnTo>
                  <a:pt x="2006600" y="1203601"/>
                </a:lnTo>
                <a:lnTo>
                  <a:pt x="2011362" y="1198855"/>
                </a:lnTo>
                <a:lnTo>
                  <a:pt x="2016522" y="1194899"/>
                </a:lnTo>
                <a:lnTo>
                  <a:pt x="2022078" y="1190943"/>
                </a:lnTo>
                <a:lnTo>
                  <a:pt x="2027634" y="1186987"/>
                </a:lnTo>
                <a:lnTo>
                  <a:pt x="2033190" y="1184218"/>
                </a:lnTo>
                <a:lnTo>
                  <a:pt x="2038350" y="1181449"/>
                </a:lnTo>
                <a:lnTo>
                  <a:pt x="2043906" y="1178285"/>
                </a:lnTo>
                <a:lnTo>
                  <a:pt x="2049859" y="1176307"/>
                </a:lnTo>
                <a:lnTo>
                  <a:pt x="2060972" y="1171956"/>
                </a:lnTo>
                <a:lnTo>
                  <a:pt x="2071290" y="1169187"/>
                </a:lnTo>
                <a:lnTo>
                  <a:pt x="2082006" y="1166813"/>
                </a:lnTo>
                <a:close/>
                <a:moveTo>
                  <a:pt x="1110232" y="1166813"/>
                </a:moveTo>
                <a:lnTo>
                  <a:pt x="1112219" y="1169978"/>
                </a:lnTo>
                <a:lnTo>
                  <a:pt x="1115000" y="1172747"/>
                </a:lnTo>
                <a:lnTo>
                  <a:pt x="1118179" y="1175120"/>
                </a:lnTo>
                <a:lnTo>
                  <a:pt x="1121359" y="1176702"/>
                </a:lnTo>
                <a:lnTo>
                  <a:pt x="1124935" y="1177494"/>
                </a:lnTo>
                <a:lnTo>
                  <a:pt x="1128114" y="1177494"/>
                </a:lnTo>
                <a:lnTo>
                  <a:pt x="1136062" y="1177098"/>
                </a:lnTo>
                <a:lnTo>
                  <a:pt x="1144407" y="1176702"/>
                </a:lnTo>
                <a:lnTo>
                  <a:pt x="1154342" y="1177098"/>
                </a:lnTo>
                <a:lnTo>
                  <a:pt x="1163879" y="1177889"/>
                </a:lnTo>
                <a:lnTo>
                  <a:pt x="1173019" y="1179076"/>
                </a:lnTo>
                <a:lnTo>
                  <a:pt x="1181364" y="1180658"/>
                </a:lnTo>
                <a:lnTo>
                  <a:pt x="1189709" y="1183427"/>
                </a:lnTo>
                <a:lnTo>
                  <a:pt x="1197259" y="1186196"/>
                </a:lnTo>
                <a:lnTo>
                  <a:pt x="1204810" y="1189756"/>
                </a:lnTo>
                <a:lnTo>
                  <a:pt x="1211963" y="1193317"/>
                </a:lnTo>
                <a:lnTo>
                  <a:pt x="1218718" y="1197668"/>
                </a:lnTo>
                <a:lnTo>
                  <a:pt x="1225077" y="1202810"/>
                </a:lnTo>
                <a:lnTo>
                  <a:pt x="1231037" y="1208348"/>
                </a:lnTo>
                <a:lnTo>
                  <a:pt x="1236601" y="1213886"/>
                </a:lnTo>
                <a:lnTo>
                  <a:pt x="1241767" y="1220611"/>
                </a:lnTo>
                <a:lnTo>
                  <a:pt x="1246138" y="1227731"/>
                </a:lnTo>
                <a:lnTo>
                  <a:pt x="1250907" y="1234852"/>
                </a:lnTo>
                <a:lnTo>
                  <a:pt x="1254881" y="1243554"/>
                </a:lnTo>
                <a:lnTo>
                  <a:pt x="1260444" y="1256213"/>
                </a:lnTo>
                <a:lnTo>
                  <a:pt x="1265213" y="1268476"/>
                </a:lnTo>
                <a:lnTo>
                  <a:pt x="1269584" y="1280343"/>
                </a:lnTo>
                <a:lnTo>
                  <a:pt x="1273160" y="1291814"/>
                </a:lnTo>
                <a:lnTo>
                  <a:pt x="1276339" y="1302890"/>
                </a:lnTo>
                <a:lnTo>
                  <a:pt x="1278724" y="1313175"/>
                </a:lnTo>
                <a:lnTo>
                  <a:pt x="1281108" y="1323460"/>
                </a:lnTo>
                <a:lnTo>
                  <a:pt x="1282300" y="1333350"/>
                </a:lnTo>
                <a:lnTo>
                  <a:pt x="1283492" y="1342843"/>
                </a:lnTo>
                <a:lnTo>
                  <a:pt x="1283890" y="1352337"/>
                </a:lnTo>
                <a:lnTo>
                  <a:pt x="1284287" y="1361831"/>
                </a:lnTo>
                <a:lnTo>
                  <a:pt x="1283890" y="1371325"/>
                </a:lnTo>
                <a:lnTo>
                  <a:pt x="1283492" y="1380027"/>
                </a:lnTo>
                <a:lnTo>
                  <a:pt x="1282300" y="1389126"/>
                </a:lnTo>
                <a:lnTo>
                  <a:pt x="1281506" y="1398619"/>
                </a:lnTo>
                <a:lnTo>
                  <a:pt x="1279519" y="1408113"/>
                </a:lnTo>
                <a:lnTo>
                  <a:pt x="1273558" y="1407322"/>
                </a:lnTo>
                <a:lnTo>
                  <a:pt x="1267994" y="1406926"/>
                </a:lnTo>
                <a:lnTo>
                  <a:pt x="1248920" y="1406926"/>
                </a:lnTo>
                <a:lnTo>
                  <a:pt x="1248125" y="1385961"/>
                </a:lnTo>
                <a:lnTo>
                  <a:pt x="1247728" y="1382401"/>
                </a:lnTo>
                <a:lnTo>
                  <a:pt x="1246138" y="1379632"/>
                </a:lnTo>
                <a:lnTo>
                  <a:pt x="1244946" y="1377258"/>
                </a:lnTo>
                <a:lnTo>
                  <a:pt x="1242959" y="1374489"/>
                </a:lnTo>
                <a:lnTo>
                  <a:pt x="1240575" y="1372907"/>
                </a:lnTo>
                <a:lnTo>
                  <a:pt x="1237793" y="1371325"/>
                </a:lnTo>
                <a:lnTo>
                  <a:pt x="1235011" y="1370534"/>
                </a:lnTo>
                <a:lnTo>
                  <a:pt x="1231435" y="1369742"/>
                </a:lnTo>
                <a:lnTo>
                  <a:pt x="1228653" y="1369742"/>
                </a:lnTo>
                <a:lnTo>
                  <a:pt x="1225077" y="1370929"/>
                </a:lnTo>
                <a:lnTo>
                  <a:pt x="1222692" y="1372116"/>
                </a:lnTo>
                <a:lnTo>
                  <a:pt x="1220308" y="1373698"/>
                </a:lnTo>
                <a:lnTo>
                  <a:pt x="1217526" y="1376072"/>
                </a:lnTo>
                <a:lnTo>
                  <a:pt x="1215937" y="1378841"/>
                </a:lnTo>
                <a:lnTo>
                  <a:pt x="1214745" y="1381214"/>
                </a:lnTo>
                <a:lnTo>
                  <a:pt x="1214347" y="1384774"/>
                </a:lnTo>
                <a:lnTo>
                  <a:pt x="1211963" y="1395455"/>
                </a:lnTo>
                <a:lnTo>
                  <a:pt x="1209976" y="1406926"/>
                </a:lnTo>
                <a:lnTo>
                  <a:pt x="1041881" y="1406926"/>
                </a:lnTo>
                <a:lnTo>
                  <a:pt x="1039497" y="1399015"/>
                </a:lnTo>
                <a:lnTo>
                  <a:pt x="1038305" y="1395850"/>
                </a:lnTo>
                <a:lnTo>
                  <a:pt x="1036715" y="1393477"/>
                </a:lnTo>
                <a:lnTo>
                  <a:pt x="1034728" y="1391499"/>
                </a:lnTo>
                <a:lnTo>
                  <a:pt x="1032344" y="1389126"/>
                </a:lnTo>
                <a:lnTo>
                  <a:pt x="1029960" y="1387939"/>
                </a:lnTo>
                <a:lnTo>
                  <a:pt x="1026780" y="1387148"/>
                </a:lnTo>
                <a:lnTo>
                  <a:pt x="1023601" y="1386752"/>
                </a:lnTo>
                <a:lnTo>
                  <a:pt x="1020422" y="1386752"/>
                </a:lnTo>
                <a:lnTo>
                  <a:pt x="1017243" y="1387543"/>
                </a:lnTo>
                <a:lnTo>
                  <a:pt x="1014461" y="1388730"/>
                </a:lnTo>
                <a:lnTo>
                  <a:pt x="1012077" y="1390708"/>
                </a:lnTo>
                <a:lnTo>
                  <a:pt x="1010090" y="1393081"/>
                </a:lnTo>
                <a:lnTo>
                  <a:pt x="1008103" y="1395455"/>
                </a:lnTo>
                <a:lnTo>
                  <a:pt x="1006911" y="1398224"/>
                </a:lnTo>
                <a:lnTo>
                  <a:pt x="1006116" y="1400993"/>
                </a:lnTo>
                <a:lnTo>
                  <a:pt x="1006116" y="1404553"/>
                </a:lnTo>
                <a:lnTo>
                  <a:pt x="1006116" y="1406926"/>
                </a:lnTo>
                <a:lnTo>
                  <a:pt x="980684" y="1406926"/>
                </a:lnTo>
                <a:lnTo>
                  <a:pt x="978299" y="1390708"/>
                </a:lnTo>
                <a:lnTo>
                  <a:pt x="977107" y="1382005"/>
                </a:lnTo>
                <a:lnTo>
                  <a:pt x="976710" y="1373698"/>
                </a:lnTo>
                <a:lnTo>
                  <a:pt x="976312" y="1364996"/>
                </a:lnTo>
                <a:lnTo>
                  <a:pt x="976312" y="1355897"/>
                </a:lnTo>
                <a:lnTo>
                  <a:pt x="976710" y="1346404"/>
                </a:lnTo>
                <a:lnTo>
                  <a:pt x="977504" y="1337305"/>
                </a:lnTo>
                <a:lnTo>
                  <a:pt x="978697" y="1327020"/>
                </a:lnTo>
                <a:lnTo>
                  <a:pt x="980286" y="1316736"/>
                </a:lnTo>
                <a:lnTo>
                  <a:pt x="983068" y="1305659"/>
                </a:lnTo>
                <a:lnTo>
                  <a:pt x="985850" y="1294188"/>
                </a:lnTo>
                <a:lnTo>
                  <a:pt x="989823" y="1282716"/>
                </a:lnTo>
                <a:lnTo>
                  <a:pt x="994195" y="1270453"/>
                </a:lnTo>
                <a:lnTo>
                  <a:pt x="999758" y="1257399"/>
                </a:lnTo>
                <a:lnTo>
                  <a:pt x="1005719" y="1243554"/>
                </a:lnTo>
                <a:lnTo>
                  <a:pt x="1008898" y="1237225"/>
                </a:lnTo>
                <a:lnTo>
                  <a:pt x="1012872" y="1230500"/>
                </a:lnTo>
                <a:lnTo>
                  <a:pt x="1016846" y="1224567"/>
                </a:lnTo>
                <a:lnTo>
                  <a:pt x="1021217" y="1218238"/>
                </a:lnTo>
                <a:lnTo>
                  <a:pt x="1023204" y="1215864"/>
                </a:lnTo>
                <a:lnTo>
                  <a:pt x="1024793" y="1213491"/>
                </a:lnTo>
                <a:lnTo>
                  <a:pt x="1029960" y="1208744"/>
                </a:lnTo>
                <a:lnTo>
                  <a:pt x="1034331" y="1203601"/>
                </a:lnTo>
                <a:lnTo>
                  <a:pt x="1039894" y="1198855"/>
                </a:lnTo>
                <a:lnTo>
                  <a:pt x="1045060" y="1194899"/>
                </a:lnTo>
                <a:lnTo>
                  <a:pt x="1050624" y="1190943"/>
                </a:lnTo>
                <a:lnTo>
                  <a:pt x="1055790" y="1186987"/>
                </a:lnTo>
                <a:lnTo>
                  <a:pt x="1061353" y="1184218"/>
                </a:lnTo>
                <a:lnTo>
                  <a:pt x="1066917" y="1181449"/>
                </a:lnTo>
                <a:lnTo>
                  <a:pt x="1072480" y="1178285"/>
                </a:lnTo>
                <a:lnTo>
                  <a:pt x="1078043" y="1176307"/>
                </a:lnTo>
                <a:lnTo>
                  <a:pt x="1089170" y="1171956"/>
                </a:lnTo>
                <a:lnTo>
                  <a:pt x="1099900" y="1169187"/>
                </a:lnTo>
                <a:lnTo>
                  <a:pt x="1110232" y="1166813"/>
                </a:lnTo>
                <a:close/>
                <a:moveTo>
                  <a:pt x="1601784" y="1141413"/>
                </a:moveTo>
                <a:lnTo>
                  <a:pt x="1608513" y="1141413"/>
                </a:lnTo>
                <a:lnTo>
                  <a:pt x="1616826" y="1141413"/>
                </a:lnTo>
                <a:lnTo>
                  <a:pt x="1628701" y="1141809"/>
                </a:lnTo>
                <a:lnTo>
                  <a:pt x="1639785" y="1142996"/>
                </a:lnTo>
                <a:lnTo>
                  <a:pt x="1644139" y="1143392"/>
                </a:lnTo>
                <a:lnTo>
                  <a:pt x="1656410" y="1145766"/>
                </a:lnTo>
                <a:lnTo>
                  <a:pt x="1668285" y="1149327"/>
                </a:lnTo>
                <a:lnTo>
                  <a:pt x="1673431" y="1150910"/>
                </a:lnTo>
                <a:lnTo>
                  <a:pt x="1682140" y="1154075"/>
                </a:lnTo>
                <a:lnTo>
                  <a:pt x="1690453" y="1157241"/>
                </a:lnTo>
                <a:lnTo>
                  <a:pt x="1694807" y="1158823"/>
                </a:lnTo>
                <a:lnTo>
                  <a:pt x="1703516" y="1163572"/>
                </a:lnTo>
                <a:lnTo>
                  <a:pt x="1711828" y="1167924"/>
                </a:lnTo>
                <a:lnTo>
                  <a:pt x="1714995" y="1169903"/>
                </a:lnTo>
                <a:lnTo>
                  <a:pt x="1726079" y="1177421"/>
                </a:lnTo>
                <a:lnTo>
                  <a:pt x="1729245" y="1179399"/>
                </a:lnTo>
                <a:lnTo>
                  <a:pt x="1739142" y="1186918"/>
                </a:lnTo>
                <a:lnTo>
                  <a:pt x="1740329" y="1188105"/>
                </a:lnTo>
                <a:lnTo>
                  <a:pt x="1745475" y="1192853"/>
                </a:lnTo>
                <a:lnTo>
                  <a:pt x="1747058" y="1194436"/>
                </a:lnTo>
                <a:lnTo>
                  <a:pt x="1748642" y="1196018"/>
                </a:lnTo>
                <a:lnTo>
                  <a:pt x="1743100" y="1240732"/>
                </a:lnTo>
                <a:lnTo>
                  <a:pt x="1739142" y="1274761"/>
                </a:lnTo>
                <a:lnTo>
                  <a:pt x="1736766" y="1296128"/>
                </a:lnTo>
                <a:lnTo>
                  <a:pt x="1738746" y="1294150"/>
                </a:lnTo>
                <a:lnTo>
                  <a:pt x="1739537" y="1293358"/>
                </a:lnTo>
                <a:lnTo>
                  <a:pt x="1740725" y="1293358"/>
                </a:lnTo>
                <a:lnTo>
                  <a:pt x="1741912" y="1293754"/>
                </a:lnTo>
                <a:lnTo>
                  <a:pt x="1743100" y="1294150"/>
                </a:lnTo>
                <a:lnTo>
                  <a:pt x="1744288" y="1295733"/>
                </a:lnTo>
                <a:lnTo>
                  <a:pt x="1745079" y="1297315"/>
                </a:lnTo>
                <a:lnTo>
                  <a:pt x="1747454" y="1301668"/>
                </a:lnTo>
                <a:lnTo>
                  <a:pt x="1749038" y="1307603"/>
                </a:lnTo>
                <a:lnTo>
                  <a:pt x="1750621" y="1315121"/>
                </a:lnTo>
                <a:lnTo>
                  <a:pt x="1751809" y="1323827"/>
                </a:lnTo>
                <a:lnTo>
                  <a:pt x="1752204" y="1332928"/>
                </a:lnTo>
                <a:lnTo>
                  <a:pt x="1752600" y="1343216"/>
                </a:lnTo>
                <a:lnTo>
                  <a:pt x="1752204" y="1352712"/>
                </a:lnTo>
                <a:lnTo>
                  <a:pt x="1751809" y="1361813"/>
                </a:lnTo>
                <a:lnTo>
                  <a:pt x="1750621" y="1370518"/>
                </a:lnTo>
                <a:lnTo>
                  <a:pt x="1749038" y="1378036"/>
                </a:lnTo>
                <a:lnTo>
                  <a:pt x="1747454" y="1383972"/>
                </a:lnTo>
                <a:lnTo>
                  <a:pt x="1745079" y="1388324"/>
                </a:lnTo>
                <a:lnTo>
                  <a:pt x="1744288" y="1390303"/>
                </a:lnTo>
                <a:lnTo>
                  <a:pt x="1743100" y="1391490"/>
                </a:lnTo>
                <a:lnTo>
                  <a:pt x="1741912" y="1391886"/>
                </a:lnTo>
                <a:lnTo>
                  <a:pt x="1740725" y="1392281"/>
                </a:lnTo>
                <a:lnTo>
                  <a:pt x="1739142" y="1391886"/>
                </a:lnTo>
                <a:lnTo>
                  <a:pt x="1737954" y="1391094"/>
                </a:lnTo>
                <a:lnTo>
                  <a:pt x="1736766" y="1389511"/>
                </a:lnTo>
                <a:lnTo>
                  <a:pt x="1735975" y="1387929"/>
                </a:lnTo>
                <a:lnTo>
                  <a:pt x="1733996" y="1382785"/>
                </a:lnTo>
                <a:lnTo>
                  <a:pt x="1731620" y="1376849"/>
                </a:lnTo>
                <a:lnTo>
                  <a:pt x="1730829" y="1384367"/>
                </a:lnTo>
                <a:lnTo>
                  <a:pt x="1729641" y="1391886"/>
                </a:lnTo>
                <a:lnTo>
                  <a:pt x="1725683" y="1406526"/>
                </a:lnTo>
                <a:lnTo>
                  <a:pt x="1475905" y="1406526"/>
                </a:lnTo>
                <a:lnTo>
                  <a:pt x="1471551" y="1394260"/>
                </a:lnTo>
                <a:lnTo>
                  <a:pt x="1469968" y="1388324"/>
                </a:lnTo>
                <a:lnTo>
                  <a:pt x="1467592" y="1381993"/>
                </a:lnTo>
                <a:lnTo>
                  <a:pt x="1466009" y="1387137"/>
                </a:lnTo>
                <a:lnTo>
                  <a:pt x="1464426" y="1391490"/>
                </a:lnTo>
                <a:lnTo>
                  <a:pt x="1463238" y="1392677"/>
                </a:lnTo>
                <a:lnTo>
                  <a:pt x="1462051" y="1393864"/>
                </a:lnTo>
                <a:lnTo>
                  <a:pt x="1460863" y="1394260"/>
                </a:lnTo>
                <a:lnTo>
                  <a:pt x="1459676" y="1394655"/>
                </a:lnTo>
                <a:lnTo>
                  <a:pt x="1458884" y="1394260"/>
                </a:lnTo>
                <a:lnTo>
                  <a:pt x="1457696" y="1393468"/>
                </a:lnTo>
                <a:lnTo>
                  <a:pt x="1456509" y="1392281"/>
                </a:lnTo>
                <a:lnTo>
                  <a:pt x="1454925" y="1391094"/>
                </a:lnTo>
                <a:lnTo>
                  <a:pt x="1452946" y="1386346"/>
                </a:lnTo>
                <a:lnTo>
                  <a:pt x="1451363" y="1380015"/>
                </a:lnTo>
                <a:lnTo>
                  <a:pt x="1450175" y="1372892"/>
                </a:lnTo>
                <a:lnTo>
                  <a:pt x="1448592" y="1364583"/>
                </a:lnTo>
                <a:lnTo>
                  <a:pt x="1447800" y="1355086"/>
                </a:lnTo>
                <a:lnTo>
                  <a:pt x="1447800" y="1345194"/>
                </a:lnTo>
                <a:lnTo>
                  <a:pt x="1447800" y="1334906"/>
                </a:lnTo>
                <a:lnTo>
                  <a:pt x="1448592" y="1325805"/>
                </a:lnTo>
                <a:lnTo>
                  <a:pt x="1450175" y="1317496"/>
                </a:lnTo>
                <a:lnTo>
                  <a:pt x="1451363" y="1310373"/>
                </a:lnTo>
                <a:lnTo>
                  <a:pt x="1452946" y="1304438"/>
                </a:lnTo>
                <a:lnTo>
                  <a:pt x="1454925" y="1299689"/>
                </a:lnTo>
                <a:lnTo>
                  <a:pt x="1456509" y="1298107"/>
                </a:lnTo>
                <a:lnTo>
                  <a:pt x="1457696" y="1296920"/>
                </a:lnTo>
                <a:lnTo>
                  <a:pt x="1458884" y="1296128"/>
                </a:lnTo>
                <a:lnTo>
                  <a:pt x="1459676" y="1296128"/>
                </a:lnTo>
                <a:lnTo>
                  <a:pt x="1460467" y="1296128"/>
                </a:lnTo>
                <a:lnTo>
                  <a:pt x="1461259" y="1296524"/>
                </a:lnTo>
                <a:lnTo>
                  <a:pt x="1462051" y="1283466"/>
                </a:lnTo>
                <a:lnTo>
                  <a:pt x="1462446" y="1277531"/>
                </a:lnTo>
                <a:lnTo>
                  <a:pt x="1464030" y="1271991"/>
                </a:lnTo>
                <a:lnTo>
                  <a:pt x="1462051" y="1258142"/>
                </a:lnTo>
                <a:lnTo>
                  <a:pt x="1460071" y="1245480"/>
                </a:lnTo>
                <a:lnTo>
                  <a:pt x="1456905" y="1223717"/>
                </a:lnTo>
                <a:lnTo>
                  <a:pt x="1453738" y="1208681"/>
                </a:lnTo>
                <a:lnTo>
                  <a:pt x="1452550" y="1203537"/>
                </a:lnTo>
                <a:lnTo>
                  <a:pt x="1458488" y="1199975"/>
                </a:lnTo>
                <a:lnTo>
                  <a:pt x="1465217" y="1196018"/>
                </a:lnTo>
                <a:lnTo>
                  <a:pt x="1471551" y="1191270"/>
                </a:lnTo>
                <a:lnTo>
                  <a:pt x="1477884" y="1186522"/>
                </a:lnTo>
                <a:lnTo>
                  <a:pt x="1489760" y="1177421"/>
                </a:lnTo>
                <a:lnTo>
                  <a:pt x="1495302" y="1173464"/>
                </a:lnTo>
                <a:lnTo>
                  <a:pt x="1500843" y="1170299"/>
                </a:lnTo>
                <a:lnTo>
                  <a:pt x="1515490" y="1163176"/>
                </a:lnTo>
                <a:lnTo>
                  <a:pt x="1530136" y="1157241"/>
                </a:lnTo>
                <a:lnTo>
                  <a:pt x="1539636" y="1154075"/>
                </a:lnTo>
                <a:lnTo>
                  <a:pt x="1548741" y="1150910"/>
                </a:lnTo>
                <a:lnTo>
                  <a:pt x="1558241" y="1148536"/>
                </a:lnTo>
                <a:lnTo>
                  <a:pt x="1568533" y="1145766"/>
                </a:lnTo>
                <a:lnTo>
                  <a:pt x="1576450" y="1144183"/>
                </a:lnTo>
                <a:lnTo>
                  <a:pt x="1583971" y="1142996"/>
                </a:lnTo>
                <a:lnTo>
                  <a:pt x="1594658" y="1142204"/>
                </a:lnTo>
                <a:lnTo>
                  <a:pt x="1601784" y="1141413"/>
                </a:lnTo>
                <a:close/>
                <a:moveTo>
                  <a:pt x="1832358" y="1052513"/>
                </a:moveTo>
                <a:lnTo>
                  <a:pt x="1843104" y="1052513"/>
                </a:lnTo>
                <a:lnTo>
                  <a:pt x="1847083" y="1052911"/>
                </a:lnTo>
                <a:lnTo>
                  <a:pt x="1839522" y="1055300"/>
                </a:lnTo>
                <a:lnTo>
                  <a:pt x="1831960" y="1058882"/>
                </a:lnTo>
                <a:lnTo>
                  <a:pt x="1825194" y="1062067"/>
                </a:lnTo>
                <a:lnTo>
                  <a:pt x="1818428" y="1065650"/>
                </a:lnTo>
                <a:lnTo>
                  <a:pt x="1820418" y="1066446"/>
                </a:lnTo>
                <a:lnTo>
                  <a:pt x="1828776" y="1066048"/>
                </a:lnTo>
                <a:lnTo>
                  <a:pt x="1837532" y="1065650"/>
                </a:lnTo>
                <a:lnTo>
                  <a:pt x="1846685" y="1066048"/>
                </a:lnTo>
                <a:lnTo>
                  <a:pt x="1856237" y="1066446"/>
                </a:lnTo>
                <a:lnTo>
                  <a:pt x="1865789" y="1067640"/>
                </a:lnTo>
                <a:lnTo>
                  <a:pt x="1876137" y="1069631"/>
                </a:lnTo>
                <a:lnTo>
                  <a:pt x="1885688" y="1072417"/>
                </a:lnTo>
                <a:lnTo>
                  <a:pt x="1895638" y="1075602"/>
                </a:lnTo>
                <a:lnTo>
                  <a:pt x="1905588" y="1079981"/>
                </a:lnTo>
                <a:lnTo>
                  <a:pt x="1910761" y="1082369"/>
                </a:lnTo>
                <a:lnTo>
                  <a:pt x="1915139" y="1085156"/>
                </a:lnTo>
                <a:lnTo>
                  <a:pt x="1919915" y="1088340"/>
                </a:lnTo>
                <a:lnTo>
                  <a:pt x="1924691" y="1091525"/>
                </a:lnTo>
                <a:lnTo>
                  <a:pt x="1929069" y="1095506"/>
                </a:lnTo>
                <a:lnTo>
                  <a:pt x="1933845" y="1099487"/>
                </a:lnTo>
                <a:lnTo>
                  <a:pt x="1938223" y="1103468"/>
                </a:lnTo>
                <a:lnTo>
                  <a:pt x="1942202" y="1108245"/>
                </a:lnTo>
                <a:lnTo>
                  <a:pt x="1946580" y="1112623"/>
                </a:lnTo>
                <a:lnTo>
                  <a:pt x="1950162" y="1118197"/>
                </a:lnTo>
                <a:lnTo>
                  <a:pt x="1954142" y="1123770"/>
                </a:lnTo>
                <a:lnTo>
                  <a:pt x="1957724" y="1129741"/>
                </a:lnTo>
                <a:lnTo>
                  <a:pt x="1960908" y="1136110"/>
                </a:lnTo>
                <a:lnTo>
                  <a:pt x="1964490" y="1142878"/>
                </a:lnTo>
                <a:lnTo>
                  <a:pt x="1968868" y="1152830"/>
                </a:lnTo>
                <a:lnTo>
                  <a:pt x="1972847" y="1163180"/>
                </a:lnTo>
                <a:lnTo>
                  <a:pt x="1979613" y="1182288"/>
                </a:lnTo>
                <a:lnTo>
                  <a:pt x="1975633" y="1185871"/>
                </a:lnTo>
                <a:lnTo>
                  <a:pt x="1972051" y="1190249"/>
                </a:lnTo>
                <a:lnTo>
                  <a:pt x="1967674" y="1192638"/>
                </a:lnTo>
                <a:lnTo>
                  <a:pt x="1965684" y="1193832"/>
                </a:lnTo>
                <a:lnTo>
                  <a:pt x="1963694" y="1195823"/>
                </a:lnTo>
                <a:lnTo>
                  <a:pt x="1962102" y="1197415"/>
                </a:lnTo>
                <a:lnTo>
                  <a:pt x="1961306" y="1199007"/>
                </a:lnTo>
                <a:lnTo>
                  <a:pt x="1960112" y="1201396"/>
                </a:lnTo>
                <a:lnTo>
                  <a:pt x="1959316" y="1202988"/>
                </a:lnTo>
                <a:lnTo>
                  <a:pt x="1958918" y="1205377"/>
                </a:lnTo>
                <a:lnTo>
                  <a:pt x="1958918" y="1207367"/>
                </a:lnTo>
                <a:lnTo>
                  <a:pt x="1952152" y="1218115"/>
                </a:lnTo>
                <a:lnTo>
                  <a:pt x="1946580" y="1229262"/>
                </a:lnTo>
                <a:lnTo>
                  <a:pt x="1941008" y="1240806"/>
                </a:lnTo>
                <a:lnTo>
                  <a:pt x="1936233" y="1252350"/>
                </a:lnTo>
                <a:lnTo>
                  <a:pt x="1932253" y="1263895"/>
                </a:lnTo>
                <a:lnTo>
                  <a:pt x="1928273" y="1274245"/>
                </a:lnTo>
                <a:lnTo>
                  <a:pt x="1925089" y="1284993"/>
                </a:lnTo>
                <a:lnTo>
                  <a:pt x="1921905" y="1294945"/>
                </a:lnTo>
                <a:lnTo>
                  <a:pt x="1919915" y="1304897"/>
                </a:lnTo>
                <a:lnTo>
                  <a:pt x="1917925" y="1314451"/>
                </a:lnTo>
                <a:lnTo>
                  <a:pt x="1784997" y="1314451"/>
                </a:lnTo>
                <a:lnTo>
                  <a:pt x="1783007" y="1303305"/>
                </a:lnTo>
                <a:lnTo>
                  <a:pt x="1780222" y="1293353"/>
                </a:lnTo>
                <a:lnTo>
                  <a:pt x="1778630" y="1288974"/>
                </a:lnTo>
                <a:lnTo>
                  <a:pt x="1777038" y="1284993"/>
                </a:lnTo>
                <a:lnTo>
                  <a:pt x="1775446" y="1281410"/>
                </a:lnTo>
                <a:lnTo>
                  <a:pt x="1773058" y="1278226"/>
                </a:lnTo>
                <a:lnTo>
                  <a:pt x="1782609" y="1200202"/>
                </a:lnTo>
                <a:lnTo>
                  <a:pt x="1783007" y="1196619"/>
                </a:lnTo>
                <a:lnTo>
                  <a:pt x="1783007" y="1192638"/>
                </a:lnTo>
                <a:lnTo>
                  <a:pt x="1782211" y="1189453"/>
                </a:lnTo>
                <a:lnTo>
                  <a:pt x="1781416" y="1185472"/>
                </a:lnTo>
                <a:lnTo>
                  <a:pt x="1779824" y="1182288"/>
                </a:lnTo>
                <a:lnTo>
                  <a:pt x="1778232" y="1178705"/>
                </a:lnTo>
                <a:lnTo>
                  <a:pt x="1776242" y="1175919"/>
                </a:lnTo>
                <a:lnTo>
                  <a:pt x="1774252" y="1172734"/>
                </a:lnTo>
                <a:lnTo>
                  <a:pt x="1767884" y="1166763"/>
                </a:lnTo>
                <a:lnTo>
                  <a:pt x="1761516" y="1161588"/>
                </a:lnTo>
                <a:lnTo>
                  <a:pt x="1752362" y="1154422"/>
                </a:lnTo>
                <a:lnTo>
                  <a:pt x="1741219" y="1146460"/>
                </a:lnTo>
                <a:lnTo>
                  <a:pt x="1734851" y="1142480"/>
                </a:lnTo>
                <a:lnTo>
                  <a:pt x="1728085" y="1138101"/>
                </a:lnTo>
                <a:lnTo>
                  <a:pt x="1720921" y="1134518"/>
                </a:lnTo>
                <a:lnTo>
                  <a:pt x="1712564" y="1130139"/>
                </a:lnTo>
                <a:lnTo>
                  <a:pt x="1704206" y="1126158"/>
                </a:lnTo>
                <a:lnTo>
                  <a:pt x="1695450" y="1122576"/>
                </a:lnTo>
                <a:lnTo>
                  <a:pt x="1698236" y="1118197"/>
                </a:lnTo>
                <a:lnTo>
                  <a:pt x="1701420" y="1114216"/>
                </a:lnTo>
                <a:lnTo>
                  <a:pt x="1697440" y="1114614"/>
                </a:lnTo>
                <a:lnTo>
                  <a:pt x="1701420" y="1111827"/>
                </a:lnTo>
                <a:lnTo>
                  <a:pt x="1705002" y="1109041"/>
                </a:lnTo>
                <a:lnTo>
                  <a:pt x="1710176" y="1103069"/>
                </a:lnTo>
                <a:lnTo>
                  <a:pt x="1715748" y="1097894"/>
                </a:lnTo>
                <a:lnTo>
                  <a:pt x="1721319" y="1093117"/>
                </a:lnTo>
                <a:lnTo>
                  <a:pt x="1726891" y="1088340"/>
                </a:lnTo>
                <a:lnTo>
                  <a:pt x="1732463" y="1083962"/>
                </a:lnTo>
                <a:lnTo>
                  <a:pt x="1738035" y="1080379"/>
                </a:lnTo>
                <a:lnTo>
                  <a:pt x="1744005" y="1076398"/>
                </a:lnTo>
                <a:lnTo>
                  <a:pt x="1749975" y="1073611"/>
                </a:lnTo>
                <a:lnTo>
                  <a:pt x="1755944" y="1070427"/>
                </a:lnTo>
                <a:lnTo>
                  <a:pt x="1761914" y="1067640"/>
                </a:lnTo>
                <a:lnTo>
                  <a:pt x="1773456" y="1063261"/>
                </a:lnTo>
                <a:lnTo>
                  <a:pt x="1784997" y="1059679"/>
                </a:lnTo>
                <a:lnTo>
                  <a:pt x="1796539" y="1056892"/>
                </a:lnTo>
                <a:lnTo>
                  <a:pt x="1806489" y="1054902"/>
                </a:lnTo>
                <a:lnTo>
                  <a:pt x="1816438" y="1053707"/>
                </a:lnTo>
                <a:lnTo>
                  <a:pt x="1824796" y="1052911"/>
                </a:lnTo>
                <a:lnTo>
                  <a:pt x="1832358" y="1052513"/>
                </a:lnTo>
                <a:close/>
                <a:moveTo>
                  <a:pt x="861259" y="1052513"/>
                </a:moveTo>
                <a:lnTo>
                  <a:pt x="871603" y="1052513"/>
                </a:lnTo>
                <a:lnTo>
                  <a:pt x="875581" y="1052911"/>
                </a:lnTo>
                <a:lnTo>
                  <a:pt x="868022" y="1055295"/>
                </a:lnTo>
                <a:lnTo>
                  <a:pt x="860861" y="1058873"/>
                </a:lnTo>
                <a:lnTo>
                  <a:pt x="854098" y="1062053"/>
                </a:lnTo>
                <a:lnTo>
                  <a:pt x="847335" y="1065630"/>
                </a:lnTo>
                <a:lnTo>
                  <a:pt x="849324" y="1066425"/>
                </a:lnTo>
                <a:lnTo>
                  <a:pt x="857281" y="1066027"/>
                </a:lnTo>
                <a:lnTo>
                  <a:pt x="866033" y="1065630"/>
                </a:lnTo>
                <a:lnTo>
                  <a:pt x="875183" y="1066027"/>
                </a:lnTo>
                <a:lnTo>
                  <a:pt x="884732" y="1066425"/>
                </a:lnTo>
                <a:lnTo>
                  <a:pt x="894678" y="1067617"/>
                </a:lnTo>
                <a:lnTo>
                  <a:pt x="904624" y="1069605"/>
                </a:lnTo>
                <a:lnTo>
                  <a:pt x="914172" y="1072387"/>
                </a:lnTo>
                <a:lnTo>
                  <a:pt x="924516" y="1075567"/>
                </a:lnTo>
                <a:lnTo>
                  <a:pt x="934064" y="1079939"/>
                </a:lnTo>
                <a:lnTo>
                  <a:pt x="939236" y="1082324"/>
                </a:lnTo>
                <a:lnTo>
                  <a:pt x="944010" y="1085106"/>
                </a:lnTo>
                <a:lnTo>
                  <a:pt x="948784" y="1088286"/>
                </a:lnTo>
                <a:lnTo>
                  <a:pt x="953160" y="1091466"/>
                </a:lnTo>
                <a:lnTo>
                  <a:pt x="957934" y="1095441"/>
                </a:lnTo>
                <a:lnTo>
                  <a:pt x="962708" y="1099415"/>
                </a:lnTo>
                <a:lnTo>
                  <a:pt x="966687" y="1103390"/>
                </a:lnTo>
                <a:lnTo>
                  <a:pt x="971063" y="1108160"/>
                </a:lnTo>
                <a:lnTo>
                  <a:pt x="974644" y="1112532"/>
                </a:lnTo>
                <a:lnTo>
                  <a:pt x="979020" y="1118097"/>
                </a:lnTo>
                <a:lnTo>
                  <a:pt x="982998" y="1123662"/>
                </a:lnTo>
                <a:lnTo>
                  <a:pt x="986181" y="1129624"/>
                </a:lnTo>
                <a:lnTo>
                  <a:pt x="989762" y="1135983"/>
                </a:lnTo>
                <a:lnTo>
                  <a:pt x="992944" y="1142741"/>
                </a:lnTo>
                <a:lnTo>
                  <a:pt x="997321" y="1152678"/>
                </a:lnTo>
                <a:lnTo>
                  <a:pt x="1001299" y="1163012"/>
                </a:lnTo>
                <a:lnTo>
                  <a:pt x="1008062" y="1182091"/>
                </a:lnTo>
                <a:lnTo>
                  <a:pt x="1004482" y="1185668"/>
                </a:lnTo>
                <a:lnTo>
                  <a:pt x="1000105" y="1190040"/>
                </a:lnTo>
                <a:lnTo>
                  <a:pt x="996525" y="1192425"/>
                </a:lnTo>
                <a:lnTo>
                  <a:pt x="994138" y="1193618"/>
                </a:lnTo>
                <a:lnTo>
                  <a:pt x="992546" y="1195605"/>
                </a:lnTo>
                <a:lnTo>
                  <a:pt x="990955" y="1197195"/>
                </a:lnTo>
                <a:lnTo>
                  <a:pt x="989762" y="1198785"/>
                </a:lnTo>
                <a:lnTo>
                  <a:pt x="988568" y="1201170"/>
                </a:lnTo>
                <a:lnTo>
                  <a:pt x="987772" y="1202760"/>
                </a:lnTo>
                <a:lnTo>
                  <a:pt x="987375" y="1205145"/>
                </a:lnTo>
                <a:lnTo>
                  <a:pt x="987375" y="1207132"/>
                </a:lnTo>
                <a:lnTo>
                  <a:pt x="980611" y="1217864"/>
                </a:lnTo>
                <a:lnTo>
                  <a:pt x="975041" y="1228993"/>
                </a:lnTo>
                <a:lnTo>
                  <a:pt x="969870" y="1240520"/>
                </a:lnTo>
                <a:lnTo>
                  <a:pt x="965095" y="1252047"/>
                </a:lnTo>
                <a:lnTo>
                  <a:pt x="960321" y="1263574"/>
                </a:lnTo>
                <a:lnTo>
                  <a:pt x="956741" y="1273908"/>
                </a:lnTo>
                <a:lnTo>
                  <a:pt x="953558" y="1284640"/>
                </a:lnTo>
                <a:lnTo>
                  <a:pt x="950773" y="1294577"/>
                </a:lnTo>
                <a:lnTo>
                  <a:pt x="948784" y="1304514"/>
                </a:lnTo>
                <a:lnTo>
                  <a:pt x="946397" y="1314054"/>
                </a:lnTo>
                <a:lnTo>
                  <a:pt x="746283" y="1314054"/>
                </a:lnTo>
                <a:lnTo>
                  <a:pt x="745487" y="1310874"/>
                </a:lnTo>
                <a:lnTo>
                  <a:pt x="745487" y="1314054"/>
                </a:lnTo>
                <a:lnTo>
                  <a:pt x="692972" y="1314054"/>
                </a:lnTo>
                <a:lnTo>
                  <a:pt x="688994" y="1314054"/>
                </a:lnTo>
                <a:lnTo>
                  <a:pt x="685811" y="1314451"/>
                </a:lnTo>
                <a:lnTo>
                  <a:pt x="683026" y="1296565"/>
                </a:lnTo>
                <a:lnTo>
                  <a:pt x="681833" y="1287423"/>
                </a:lnTo>
                <a:lnTo>
                  <a:pt x="681435" y="1278281"/>
                </a:lnTo>
                <a:lnTo>
                  <a:pt x="681037" y="1268344"/>
                </a:lnTo>
                <a:lnTo>
                  <a:pt x="681435" y="1258804"/>
                </a:lnTo>
                <a:lnTo>
                  <a:pt x="681833" y="1249265"/>
                </a:lnTo>
                <a:lnTo>
                  <a:pt x="682628" y="1238930"/>
                </a:lnTo>
                <a:lnTo>
                  <a:pt x="684617" y="1228596"/>
                </a:lnTo>
                <a:lnTo>
                  <a:pt x="686607" y="1217466"/>
                </a:lnTo>
                <a:lnTo>
                  <a:pt x="688994" y="1205940"/>
                </a:lnTo>
                <a:lnTo>
                  <a:pt x="692176" y="1194810"/>
                </a:lnTo>
                <a:lnTo>
                  <a:pt x="696155" y="1182488"/>
                </a:lnTo>
                <a:lnTo>
                  <a:pt x="700929" y="1169769"/>
                </a:lnTo>
                <a:lnTo>
                  <a:pt x="706499" y="1156255"/>
                </a:lnTo>
                <a:lnTo>
                  <a:pt x="712466" y="1142741"/>
                </a:lnTo>
                <a:lnTo>
                  <a:pt x="716445" y="1134791"/>
                </a:lnTo>
                <a:lnTo>
                  <a:pt x="720821" y="1127636"/>
                </a:lnTo>
                <a:lnTo>
                  <a:pt x="725595" y="1120482"/>
                </a:lnTo>
                <a:lnTo>
                  <a:pt x="729971" y="1114122"/>
                </a:lnTo>
                <a:lnTo>
                  <a:pt x="726391" y="1114520"/>
                </a:lnTo>
                <a:lnTo>
                  <a:pt x="729971" y="1111737"/>
                </a:lnTo>
                <a:lnTo>
                  <a:pt x="733950" y="1108955"/>
                </a:lnTo>
                <a:lnTo>
                  <a:pt x="739122" y="1102993"/>
                </a:lnTo>
                <a:lnTo>
                  <a:pt x="744294" y="1097826"/>
                </a:lnTo>
                <a:lnTo>
                  <a:pt x="749863" y="1093056"/>
                </a:lnTo>
                <a:lnTo>
                  <a:pt x="755433" y="1088286"/>
                </a:lnTo>
                <a:lnTo>
                  <a:pt x="761401" y="1083914"/>
                </a:lnTo>
                <a:lnTo>
                  <a:pt x="766970" y="1080337"/>
                </a:lnTo>
                <a:lnTo>
                  <a:pt x="772938" y="1076362"/>
                </a:lnTo>
                <a:lnTo>
                  <a:pt x="778508" y="1073579"/>
                </a:lnTo>
                <a:lnTo>
                  <a:pt x="784475" y="1070400"/>
                </a:lnTo>
                <a:lnTo>
                  <a:pt x="790443" y="1067617"/>
                </a:lnTo>
                <a:lnTo>
                  <a:pt x="802378" y="1063245"/>
                </a:lnTo>
                <a:lnTo>
                  <a:pt x="813916" y="1059668"/>
                </a:lnTo>
                <a:lnTo>
                  <a:pt x="824658" y="1056885"/>
                </a:lnTo>
                <a:lnTo>
                  <a:pt x="835399" y="1054898"/>
                </a:lnTo>
                <a:lnTo>
                  <a:pt x="844947" y="1053705"/>
                </a:lnTo>
                <a:lnTo>
                  <a:pt x="853700" y="1052911"/>
                </a:lnTo>
                <a:lnTo>
                  <a:pt x="861259" y="1052513"/>
                </a:lnTo>
                <a:close/>
                <a:moveTo>
                  <a:pt x="1326357" y="1047750"/>
                </a:moveTo>
                <a:lnTo>
                  <a:pt x="1337469" y="1047750"/>
                </a:lnTo>
                <a:lnTo>
                  <a:pt x="1348582" y="1048148"/>
                </a:lnTo>
                <a:lnTo>
                  <a:pt x="1358901" y="1048942"/>
                </a:lnTo>
                <a:lnTo>
                  <a:pt x="1368822" y="1050532"/>
                </a:lnTo>
                <a:lnTo>
                  <a:pt x="1378347" y="1052520"/>
                </a:lnTo>
                <a:lnTo>
                  <a:pt x="1387476" y="1054904"/>
                </a:lnTo>
                <a:lnTo>
                  <a:pt x="1396604" y="1057289"/>
                </a:lnTo>
                <a:lnTo>
                  <a:pt x="1404541" y="1060469"/>
                </a:lnTo>
                <a:lnTo>
                  <a:pt x="1412479" y="1063251"/>
                </a:lnTo>
                <a:lnTo>
                  <a:pt x="1419623" y="1066828"/>
                </a:lnTo>
                <a:lnTo>
                  <a:pt x="1426766" y="1070008"/>
                </a:lnTo>
                <a:lnTo>
                  <a:pt x="1433116" y="1073983"/>
                </a:lnTo>
                <a:lnTo>
                  <a:pt x="1444626" y="1081137"/>
                </a:lnTo>
                <a:lnTo>
                  <a:pt x="1454151" y="1087894"/>
                </a:lnTo>
                <a:lnTo>
                  <a:pt x="1461691" y="1093856"/>
                </a:lnTo>
                <a:lnTo>
                  <a:pt x="1466851" y="1098228"/>
                </a:lnTo>
                <a:lnTo>
                  <a:pt x="1471613" y="1102600"/>
                </a:lnTo>
                <a:lnTo>
                  <a:pt x="1465660" y="1153079"/>
                </a:lnTo>
                <a:lnTo>
                  <a:pt x="1458913" y="1157848"/>
                </a:lnTo>
                <a:lnTo>
                  <a:pt x="1447404" y="1166195"/>
                </a:lnTo>
                <a:lnTo>
                  <a:pt x="1441848" y="1170170"/>
                </a:lnTo>
                <a:lnTo>
                  <a:pt x="1437482" y="1172555"/>
                </a:lnTo>
                <a:lnTo>
                  <a:pt x="1434704" y="1174542"/>
                </a:lnTo>
                <a:lnTo>
                  <a:pt x="1432323" y="1175734"/>
                </a:lnTo>
                <a:lnTo>
                  <a:pt x="1427560" y="1179311"/>
                </a:lnTo>
                <a:lnTo>
                  <a:pt x="1424385" y="1184081"/>
                </a:lnTo>
                <a:lnTo>
                  <a:pt x="1421210" y="1188851"/>
                </a:lnTo>
                <a:lnTo>
                  <a:pt x="1419226" y="1194018"/>
                </a:lnTo>
                <a:lnTo>
                  <a:pt x="1418035" y="1199582"/>
                </a:lnTo>
                <a:lnTo>
                  <a:pt x="1418035" y="1205544"/>
                </a:lnTo>
                <a:lnTo>
                  <a:pt x="1418432" y="1208724"/>
                </a:lnTo>
                <a:lnTo>
                  <a:pt x="1418829" y="1211506"/>
                </a:lnTo>
                <a:lnTo>
                  <a:pt x="1419623" y="1216673"/>
                </a:lnTo>
                <a:lnTo>
                  <a:pt x="1422401" y="1229392"/>
                </a:lnTo>
                <a:lnTo>
                  <a:pt x="1425576" y="1248073"/>
                </a:lnTo>
                <a:lnTo>
                  <a:pt x="1427163" y="1259202"/>
                </a:lnTo>
                <a:lnTo>
                  <a:pt x="1429148" y="1271524"/>
                </a:lnTo>
                <a:lnTo>
                  <a:pt x="1427560" y="1279076"/>
                </a:lnTo>
                <a:lnTo>
                  <a:pt x="1425973" y="1282255"/>
                </a:lnTo>
                <a:lnTo>
                  <a:pt x="1423988" y="1285832"/>
                </a:lnTo>
                <a:lnTo>
                  <a:pt x="1422401" y="1289807"/>
                </a:lnTo>
                <a:lnTo>
                  <a:pt x="1420416" y="1293782"/>
                </a:lnTo>
                <a:lnTo>
                  <a:pt x="1418035" y="1303718"/>
                </a:lnTo>
                <a:lnTo>
                  <a:pt x="1416051" y="1314450"/>
                </a:lnTo>
                <a:lnTo>
                  <a:pt x="1312863" y="1314450"/>
                </a:lnTo>
                <a:lnTo>
                  <a:pt x="1310879" y="1304911"/>
                </a:lnTo>
                <a:lnTo>
                  <a:pt x="1308894" y="1294974"/>
                </a:lnTo>
                <a:lnTo>
                  <a:pt x="1305719" y="1285038"/>
                </a:lnTo>
                <a:lnTo>
                  <a:pt x="1302544" y="1274306"/>
                </a:lnTo>
                <a:lnTo>
                  <a:pt x="1298972" y="1263972"/>
                </a:lnTo>
                <a:lnTo>
                  <a:pt x="1295004" y="1252843"/>
                </a:lnTo>
                <a:lnTo>
                  <a:pt x="1290241" y="1240919"/>
                </a:lnTo>
                <a:lnTo>
                  <a:pt x="1285082" y="1229392"/>
                </a:lnTo>
                <a:lnTo>
                  <a:pt x="1280319" y="1219456"/>
                </a:lnTo>
                <a:lnTo>
                  <a:pt x="1275160" y="1210711"/>
                </a:lnTo>
                <a:lnTo>
                  <a:pt x="1270000" y="1202365"/>
                </a:lnTo>
                <a:lnTo>
                  <a:pt x="1264047" y="1194813"/>
                </a:lnTo>
                <a:lnTo>
                  <a:pt x="1258094" y="1188056"/>
                </a:lnTo>
                <a:lnTo>
                  <a:pt x="1251744" y="1181696"/>
                </a:lnTo>
                <a:lnTo>
                  <a:pt x="1244997" y="1175734"/>
                </a:lnTo>
                <a:lnTo>
                  <a:pt x="1238250" y="1170567"/>
                </a:lnTo>
                <a:lnTo>
                  <a:pt x="1231503" y="1165400"/>
                </a:lnTo>
                <a:lnTo>
                  <a:pt x="1224757" y="1161823"/>
                </a:lnTo>
                <a:lnTo>
                  <a:pt x="1217613" y="1157848"/>
                </a:lnTo>
                <a:lnTo>
                  <a:pt x="1210469" y="1154669"/>
                </a:lnTo>
                <a:lnTo>
                  <a:pt x="1202928" y="1151886"/>
                </a:lnTo>
                <a:lnTo>
                  <a:pt x="1195785" y="1149501"/>
                </a:lnTo>
                <a:lnTo>
                  <a:pt x="1188641" y="1147912"/>
                </a:lnTo>
                <a:lnTo>
                  <a:pt x="1181497" y="1145924"/>
                </a:lnTo>
                <a:lnTo>
                  <a:pt x="1179116" y="1131218"/>
                </a:lnTo>
                <a:lnTo>
                  <a:pt x="1176735" y="1120486"/>
                </a:lnTo>
                <a:lnTo>
                  <a:pt x="1174750" y="1110152"/>
                </a:lnTo>
                <a:lnTo>
                  <a:pt x="1180703" y="1106973"/>
                </a:lnTo>
                <a:lnTo>
                  <a:pt x="1187053" y="1102998"/>
                </a:lnTo>
                <a:lnTo>
                  <a:pt x="1193800" y="1098228"/>
                </a:lnTo>
                <a:lnTo>
                  <a:pt x="1200150" y="1093856"/>
                </a:lnTo>
                <a:lnTo>
                  <a:pt x="1212453" y="1084317"/>
                </a:lnTo>
                <a:lnTo>
                  <a:pt x="1217613" y="1080342"/>
                </a:lnTo>
                <a:lnTo>
                  <a:pt x="1223169" y="1077163"/>
                </a:lnTo>
                <a:lnTo>
                  <a:pt x="1237060" y="1070406"/>
                </a:lnTo>
                <a:lnTo>
                  <a:pt x="1250950" y="1064444"/>
                </a:lnTo>
                <a:lnTo>
                  <a:pt x="1264444" y="1059674"/>
                </a:lnTo>
                <a:lnTo>
                  <a:pt x="1277541" y="1055699"/>
                </a:lnTo>
                <a:lnTo>
                  <a:pt x="1290241" y="1052520"/>
                </a:lnTo>
                <a:lnTo>
                  <a:pt x="1302941" y="1050135"/>
                </a:lnTo>
                <a:lnTo>
                  <a:pt x="1314847" y="1048545"/>
                </a:lnTo>
                <a:lnTo>
                  <a:pt x="1326357" y="1047750"/>
                </a:lnTo>
                <a:close/>
                <a:moveTo>
                  <a:pt x="525022" y="1035050"/>
                </a:moveTo>
                <a:lnTo>
                  <a:pt x="554037" y="1036676"/>
                </a:lnTo>
                <a:lnTo>
                  <a:pt x="512762" y="1068388"/>
                </a:lnTo>
                <a:lnTo>
                  <a:pt x="525022" y="1035050"/>
                </a:lnTo>
                <a:close/>
                <a:moveTo>
                  <a:pt x="174832" y="915044"/>
                </a:moveTo>
                <a:lnTo>
                  <a:pt x="50860" y="916631"/>
                </a:lnTo>
                <a:lnTo>
                  <a:pt x="57218" y="934484"/>
                </a:lnTo>
                <a:lnTo>
                  <a:pt x="174832" y="915044"/>
                </a:lnTo>
                <a:close/>
                <a:moveTo>
                  <a:pt x="403703" y="711119"/>
                </a:moveTo>
                <a:lnTo>
                  <a:pt x="403703" y="723418"/>
                </a:lnTo>
                <a:lnTo>
                  <a:pt x="512179" y="715086"/>
                </a:lnTo>
                <a:lnTo>
                  <a:pt x="403703" y="711119"/>
                </a:lnTo>
                <a:close/>
                <a:moveTo>
                  <a:pt x="773852" y="677863"/>
                </a:moveTo>
                <a:lnTo>
                  <a:pt x="777038" y="678259"/>
                </a:lnTo>
                <a:lnTo>
                  <a:pt x="778632" y="678259"/>
                </a:lnTo>
                <a:lnTo>
                  <a:pt x="779428" y="679050"/>
                </a:lnTo>
                <a:lnTo>
                  <a:pt x="780225" y="679446"/>
                </a:lnTo>
                <a:lnTo>
                  <a:pt x="780623" y="680632"/>
                </a:lnTo>
                <a:lnTo>
                  <a:pt x="780623" y="681423"/>
                </a:lnTo>
                <a:lnTo>
                  <a:pt x="780225" y="682215"/>
                </a:lnTo>
                <a:lnTo>
                  <a:pt x="779428" y="684588"/>
                </a:lnTo>
                <a:lnTo>
                  <a:pt x="777038" y="687357"/>
                </a:lnTo>
                <a:lnTo>
                  <a:pt x="774648" y="689731"/>
                </a:lnTo>
                <a:lnTo>
                  <a:pt x="771860" y="692500"/>
                </a:lnTo>
                <a:lnTo>
                  <a:pt x="767877" y="695665"/>
                </a:lnTo>
                <a:lnTo>
                  <a:pt x="763894" y="698038"/>
                </a:lnTo>
                <a:lnTo>
                  <a:pt x="760309" y="700808"/>
                </a:lnTo>
                <a:lnTo>
                  <a:pt x="755927" y="702785"/>
                </a:lnTo>
                <a:lnTo>
                  <a:pt x="752342" y="704368"/>
                </a:lnTo>
                <a:lnTo>
                  <a:pt x="748758" y="705555"/>
                </a:lnTo>
                <a:lnTo>
                  <a:pt x="745969" y="705950"/>
                </a:lnTo>
                <a:lnTo>
                  <a:pt x="742783" y="706346"/>
                </a:lnTo>
                <a:lnTo>
                  <a:pt x="740791" y="706741"/>
                </a:lnTo>
                <a:lnTo>
                  <a:pt x="738800" y="707928"/>
                </a:lnTo>
                <a:lnTo>
                  <a:pt x="737605" y="708719"/>
                </a:lnTo>
                <a:lnTo>
                  <a:pt x="736011" y="709906"/>
                </a:lnTo>
                <a:lnTo>
                  <a:pt x="735215" y="711093"/>
                </a:lnTo>
                <a:lnTo>
                  <a:pt x="734816" y="712280"/>
                </a:lnTo>
                <a:lnTo>
                  <a:pt x="734816" y="713467"/>
                </a:lnTo>
                <a:lnTo>
                  <a:pt x="735215" y="715049"/>
                </a:lnTo>
                <a:lnTo>
                  <a:pt x="736011" y="716236"/>
                </a:lnTo>
                <a:lnTo>
                  <a:pt x="738003" y="717027"/>
                </a:lnTo>
                <a:lnTo>
                  <a:pt x="739596" y="717818"/>
                </a:lnTo>
                <a:lnTo>
                  <a:pt x="741986" y="718609"/>
                </a:lnTo>
                <a:lnTo>
                  <a:pt x="745173" y="719005"/>
                </a:lnTo>
                <a:lnTo>
                  <a:pt x="748359" y="719400"/>
                </a:lnTo>
                <a:lnTo>
                  <a:pt x="752342" y="719005"/>
                </a:lnTo>
                <a:lnTo>
                  <a:pt x="760707" y="719005"/>
                </a:lnTo>
                <a:lnTo>
                  <a:pt x="763894" y="719400"/>
                </a:lnTo>
                <a:lnTo>
                  <a:pt x="767877" y="719796"/>
                </a:lnTo>
                <a:lnTo>
                  <a:pt x="770665" y="720983"/>
                </a:lnTo>
                <a:lnTo>
                  <a:pt x="773852" y="722169"/>
                </a:lnTo>
                <a:lnTo>
                  <a:pt x="776640" y="723356"/>
                </a:lnTo>
                <a:lnTo>
                  <a:pt x="779428" y="724939"/>
                </a:lnTo>
                <a:lnTo>
                  <a:pt x="781420" y="726917"/>
                </a:lnTo>
                <a:lnTo>
                  <a:pt x="783411" y="729686"/>
                </a:lnTo>
                <a:lnTo>
                  <a:pt x="785403" y="732455"/>
                </a:lnTo>
                <a:lnTo>
                  <a:pt x="786598" y="736015"/>
                </a:lnTo>
                <a:lnTo>
                  <a:pt x="787793" y="739180"/>
                </a:lnTo>
                <a:lnTo>
                  <a:pt x="788191" y="743531"/>
                </a:lnTo>
                <a:lnTo>
                  <a:pt x="788988" y="747883"/>
                </a:lnTo>
                <a:lnTo>
                  <a:pt x="788988" y="752630"/>
                </a:lnTo>
                <a:lnTo>
                  <a:pt x="788590" y="756982"/>
                </a:lnTo>
                <a:lnTo>
                  <a:pt x="787793" y="760542"/>
                </a:lnTo>
                <a:lnTo>
                  <a:pt x="786200" y="764102"/>
                </a:lnTo>
                <a:lnTo>
                  <a:pt x="783810" y="767267"/>
                </a:lnTo>
                <a:lnTo>
                  <a:pt x="781420" y="770827"/>
                </a:lnTo>
                <a:lnTo>
                  <a:pt x="778632" y="773596"/>
                </a:lnTo>
                <a:lnTo>
                  <a:pt x="775445" y="776761"/>
                </a:lnTo>
                <a:lnTo>
                  <a:pt x="771860" y="779135"/>
                </a:lnTo>
                <a:lnTo>
                  <a:pt x="767479" y="781113"/>
                </a:lnTo>
                <a:lnTo>
                  <a:pt x="763097" y="783486"/>
                </a:lnTo>
                <a:lnTo>
                  <a:pt x="753936" y="787442"/>
                </a:lnTo>
                <a:lnTo>
                  <a:pt x="744376" y="790607"/>
                </a:lnTo>
                <a:lnTo>
                  <a:pt x="734020" y="792980"/>
                </a:lnTo>
                <a:lnTo>
                  <a:pt x="724062" y="795354"/>
                </a:lnTo>
                <a:lnTo>
                  <a:pt x="714104" y="796936"/>
                </a:lnTo>
                <a:lnTo>
                  <a:pt x="704942" y="798123"/>
                </a:lnTo>
                <a:lnTo>
                  <a:pt x="696179" y="798914"/>
                </a:lnTo>
                <a:lnTo>
                  <a:pt x="684230" y="799705"/>
                </a:lnTo>
                <a:lnTo>
                  <a:pt x="679450" y="800101"/>
                </a:lnTo>
                <a:lnTo>
                  <a:pt x="682636" y="698830"/>
                </a:lnTo>
                <a:lnTo>
                  <a:pt x="683433" y="697247"/>
                </a:lnTo>
                <a:lnTo>
                  <a:pt x="683831" y="695665"/>
                </a:lnTo>
                <a:lnTo>
                  <a:pt x="684628" y="694478"/>
                </a:lnTo>
                <a:lnTo>
                  <a:pt x="685425" y="692896"/>
                </a:lnTo>
                <a:lnTo>
                  <a:pt x="688213" y="690522"/>
                </a:lnTo>
                <a:lnTo>
                  <a:pt x="692196" y="688940"/>
                </a:lnTo>
                <a:lnTo>
                  <a:pt x="696976" y="687357"/>
                </a:lnTo>
                <a:lnTo>
                  <a:pt x="701756" y="685775"/>
                </a:lnTo>
                <a:lnTo>
                  <a:pt x="707731" y="684588"/>
                </a:lnTo>
                <a:lnTo>
                  <a:pt x="714104" y="683797"/>
                </a:lnTo>
                <a:lnTo>
                  <a:pt x="727647" y="682610"/>
                </a:lnTo>
                <a:lnTo>
                  <a:pt x="741588" y="681819"/>
                </a:lnTo>
                <a:lnTo>
                  <a:pt x="755529" y="680632"/>
                </a:lnTo>
                <a:lnTo>
                  <a:pt x="762300" y="679446"/>
                </a:lnTo>
                <a:lnTo>
                  <a:pt x="768275" y="678654"/>
                </a:lnTo>
                <a:lnTo>
                  <a:pt x="773852" y="677863"/>
                </a:lnTo>
                <a:close/>
                <a:moveTo>
                  <a:pt x="425557" y="466725"/>
                </a:moveTo>
                <a:lnTo>
                  <a:pt x="429928" y="467122"/>
                </a:lnTo>
                <a:lnTo>
                  <a:pt x="434299" y="467519"/>
                </a:lnTo>
                <a:lnTo>
                  <a:pt x="438272" y="467915"/>
                </a:lnTo>
                <a:lnTo>
                  <a:pt x="442643" y="468709"/>
                </a:lnTo>
                <a:lnTo>
                  <a:pt x="446219" y="470296"/>
                </a:lnTo>
                <a:lnTo>
                  <a:pt x="453769" y="473073"/>
                </a:lnTo>
                <a:lnTo>
                  <a:pt x="461716" y="477040"/>
                </a:lnTo>
                <a:lnTo>
                  <a:pt x="468471" y="481801"/>
                </a:lnTo>
                <a:lnTo>
                  <a:pt x="475225" y="487356"/>
                </a:lnTo>
                <a:lnTo>
                  <a:pt x="481980" y="493307"/>
                </a:lnTo>
                <a:lnTo>
                  <a:pt x="487543" y="500052"/>
                </a:lnTo>
                <a:lnTo>
                  <a:pt x="493503" y="507590"/>
                </a:lnTo>
                <a:lnTo>
                  <a:pt x="499066" y="515524"/>
                </a:lnTo>
                <a:lnTo>
                  <a:pt x="504629" y="524253"/>
                </a:lnTo>
                <a:lnTo>
                  <a:pt x="509795" y="532981"/>
                </a:lnTo>
                <a:lnTo>
                  <a:pt x="514165" y="542106"/>
                </a:lnTo>
                <a:lnTo>
                  <a:pt x="518933" y="552025"/>
                </a:lnTo>
                <a:lnTo>
                  <a:pt x="523304" y="561943"/>
                </a:lnTo>
                <a:lnTo>
                  <a:pt x="526880" y="572259"/>
                </a:lnTo>
                <a:lnTo>
                  <a:pt x="530854" y="582177"/>
                </a:lnTo>
                <a:lnTo>
                  <a:pt x="534033" y="592889"/>
                </a:lnTo>
                <a:lnTo>
                  <a:pt x="540390" y="613520"/>
                </a:lnTo>
                <a:lnTo>
                  <a:pt x="545953" y="634150"/>
                </a:lnTo>
                <a:lnTo>
                  <a:pt x="550721" y="653988"/>
                </a:lnTo>
                <a:lnTo>
                  <a:pt x="554297" y="673031"/>
                </a:lnTo>
                <a:lnTo>
                  <a:pt x="557873" y="690091"/>
                </a:lnTo>
                <a:lnTo>
                  <a:pt x="559860" y="705167"/>
                </a:lnTo>
                <a:lnTo>
                  <a:pt x="592045" y="701597"/>
                </a:lnTo>
                <a:lnTo>
                  <a:pt x="621449" y="697629"/>
                </a:lnTo>
                <a:lnTo>
                  <a:pt x="647673" y="694455"/>
                </a:lnTo>
                <a:lnTo>
                  <a:pt x="669925" y="690488"/>
                </a:lnTo>
                <a:lnTo>
                  <a:pt x="669527" y="696042"/>
                </a:lnTo>
                <a:lnTo>
                  <a:pt x="669130" y="702390"/>
                </a:lnTo>
                <a:lnTo>
                  <a:pt x="668733" y="716276"/>
                </a:lnTo>
                <a:lnTo>
                  <a:pt x="668733" y="750396"/>
                </a:lnTo>
                <a:lnTo>
                  <a:pt x="669130" y="768646"/>
                </a:lnTo>
                <a:lnTo>
                  <a:pt x="668733" y="786103"/>
                </a:lnTo>
                <a:lnTo>
                  <a:pt x="667938" y="803559"/>
                </a:lnTo>
                <a:lnTo>
                  <a:pt x="667143" y="811494"/>
                </a:lnTo>
                <a:lnTo>
                  <a:pt x="666349" y="819032"/>
                </a:lnTo>
                <a:lnTo>
                  <a:pt x="645289" y="825380"/>
                </a:lnTo>
                <a:lnTo>
                  <a:pt x="620654" y="831331"/>
                </a:lnTo>
                <a:lnTo>
                  <a:pt x="593237" y="837679"/>
                </a:lnTo>
                <a:lnTo>
                  <a:pt x="563436" y="844027"/>
                </a:lnTo>
                <a:lnTo>
                  <a:pt x="561052" y="872593"/>
                </a:lnTo>
                <a:lnTo>
                  <a:pt x="558668" y="896000"/>
                </a:lnTo>
                <a:lnTo>
                  <a:pt x="557873" y="905125"/>
                </a:lnTo>
                <a:lnTo>
                  <a:pt x="557079" y="916631"/>
                </a:lnTo>
                <a:lnTo>
                  <a:pt x="556681" y="928930"/>
                </a:lnTo>
                <a:lnTo>
                  <a:pt x="556284" y="942022"/>
                </a:lnTo>
                <a:lnTo>
                  <a:pt x="556284" y="955908"/>
                </a:lnTo>
                <a:lnTo>
                  <a:pt x="556284" y="970588"/>
                </a:lnTo>
                <a:lnTo>
                  <a:pt x="557079" y="984474"/>
                </a:lnTo>
                <a:lnTo>
                  <a:pt x="558271" y="997566"/>
                </a:lnTo>
                <a:lnTo>
                  <a:pt x="558668" y="1004311"/>
                </a:lnTo>
                <a:lnTo>
                  <a:pt x="558668" y="1009469"/>
                </a:lnTo>
                <a:lnTo>
                  <a:pt x="558271" y="1014626"/>
                </a:lnTo>
                <a:lnTo>
                  <a:pt x="557079" y="1018991"/>
                </a:lnTo>
                <a:lnTo>
                  <a:pt x="555489" y="1022164"/>
                </a:lnTo>
                <a:lnTo>
                  <a:pt x="553900" y="1024942"/>
                </a:lnTo>
                <a:lnTo>
                  <a:pt x="552310" y="1026925"/>
                </a:lnTo>
                <a:lnTo>
                  <a:pt x="549926" y="1028512"/>
                </a:lnTo>
                <a:lnTo>
                  <a:pt x="547145" y="1029306"/>
                </a:lnTo>
                <a:lnTo>
                  <a:pt x="544761" y="1030099"/>
                </a:lnTo>
                <a:lnTo>
                  <a:pt x="541582" y="1030496"/>
                </a:lnTo>
                <a:lnTo>
                  <a:pt x="538801" y="1030496"/>
                </a:lnTo>
                <a:lnTo>
                  <a:pt x="532046" y="1030099"/>
                </a:lnTo>
                <a:lnTo>
                  <a:pt x="525688" y="1028909"/>
                </a:lnTo>
                <a:lnTo>
                  <a:pt x="524894" y="1028512"/>
                </a:lnTo>
                <a:lnTo>
                  <a:pt x="524099" y="1027719"/>
                </a:lnTo>
                <a:lnTo>
                  <a:pt x="522510" y="1023751"/>
                </a:lnTo>
                <a:lnTo>
                  <a:pt x="520920" y="1018594"/>
                </a:lnTo>
                <a:lnTo>
                  <a:pt x="520125" y="1011452"/>
                </a:lnTo>
                <a:lnTo>
                  <a:pt x="519331" y="1002327"/>
                </a:lnTo>
                <a:lnTo>
                  <a:pt x="518536" y="992409"/>
                </a:lnTo>
                <a:lnTo>
                  <a:pt x="517741" y="968207"/>
                </a:lnTo>
                <a:lnTo>
                  <a:pt x="517344" y="941229"/>
                </a:lnTo>
                <a:lnTo>
                  <a:pt x="516947" y="911870"/>
                </a:lnTo>
                <a:lnTo>
                  <a:pt x="516549" y="853152"/>
                </a:lnTo>
                <a:lnTo>
                  <a:pt x="513768" y="853549"/>
                </a:lnTo>
                <a:lnTo>
                  <a:pt x="513768" y="976142"/>
                </a:lnTo>
                <a:lnTo>
                  <a:pt x="508602" y="1036050"/>
                </a:lnTo>
                <a:lnTo>
                  <a:pt x="504232" y="1082469"/>
                </a:lnTo>
                <a:lnTo>
                  <a:pt x="500258" y="1124127"/>
                </a:lnTo>
                <a:lnTo>
                  <a:pt x="499861" y="1128095"/>
                </a:lnTo>
                <a:lnTo>
                  <a:pt x="497874" y="1134443"/>
                </a:lnTo>
                <a:lnTo>
                  <a:pt x="495490" y="1141187"/>
                </a:lnTo>
                <a:lnTo>
                  <a:pt x="492311" y="1147535"/>
                </a:lnTo>
                <a:lnTo>
                  <a:pt x="489530" y="1153883"/>
                </a:lnTo>
                <a:lnTo>
                  <a:pt x="485954" y="1160231"/>
                </a:lnTo>
                <a:lnTo>
                  <a:pt x="482378" y="1166579"/>
                </a:lnTo>
                <a:lnTo>
                  <a:pt x="474828" y="1178481"/>
                </a:lnTo>
                <a:lnTo>
                  <a:pt x="438670" y="1654175"/>
                </a:lnTo>
                <a:lnTo>
                  <a:pt x="342512" y="1654175"/>
                </a:lnTo>
                <a:lnTo>
                  <a:pt x="294433" y="1276080"/>
                </a:lnTo>
                <a:lnTo>
                  <a:pt x="288473" y="1276873"/>
                </a:lnTo>
                <a:lnTo>
                  <a:pt x="282115" y="1277270"/>
                </a:lnTo>
                <a:lnTo>
                  <a:pt x="281718" y="1276873"/>
                </a:lnTo>
                <a:lnTo>
                  <a:pt x="281321" y="1276873"/>
                </a:lnTo>
                <a:lnTo>
                  <a:pt x="282115" y="1275683"/>
                </a:lnTo>
                <a:lnTo>
                  <a:pt x="282115" y="1275286"/>
                </a:lnTo>
                <a:lnTo>
                  <a:pt x="281321" y="1275286"/>
                </a:lnTo>
                <a:lnTo>
                  <a:pt x="281321" y="1276873"/>
                </a:lnTo>
                <a:lnTo>
                  <a:pt x="282910" y="1650208"/>
                </a:lnTo>
                <a:lnTo>
                  <a:pt x="170859" y="1653778"/>
                </a:lnTo>
                <a:lnTo>
                  <a:pt x="119998" y="1254655"/>
                </a:lnTo>
                <a:lnTo>
                  <a:pt x="116422" y="1253069"/>
                </a:lnTo>
                <a:lnTo>
                  <a:pt x="112846" y="1251482"/>
                </a:lnTo>
                <a:lnTo>
                  <a:pt x="109667" y="1249498"/>
                </a:lnTo>
                <a:lnTo>
                  <a:pt x="106489" y="1246721"/>
                </a:lnTo>
                <a:lnTo>
                  <a:pt x="103707" y="1243943"/>
                </a:lnTo>
                <a:lnTo>
                  <a:pt x="100528" y="1240373"/>
                </a:lnTo>
                <a:lnTo>
                  <a:pt x="98144" y="1236802"/>
                </a:lnTo>
                <a:lnTo>
                  <a:pt x="96158" y="1232438"/>
                </a:lnTo>
                <a:lnTo>
                  <a:pt x="91389" y="1223710"/>
                </a:lnTo>
                <a:lnTo>
                  <a:pt x="87416" y="1214188"/>
                </a:lnTo>
                <a:lnTo>
                  <a:pt x="84237" y="1203872"/>
                </a:lnTo>
                <a:lnTo>
                  <a:pt x="81853" y="1193557"/>
                </a:lnTo>
                <a:lnTo>
                  <a:pt x="79072" y="1182845"/>
                </a:lnTo>
                <a:lnTo>
                  <a:pt x="77085" y="1172133"/>
                </a:lnTo>
                <a:lnTo>
                  <a:pt x="73906" y="1153486"/>
                </a:lnTo>
                <a:lnTo>
                  <a:pt x="71522" y="1137616"/>
                </a:lnTo>
                <a:lnTo>
                  <a:pt x="70330" y="1132062"/>
                </a:lnTo>
                <a:lnTo>
                  <a:pt x="69535" y="1128491"/>
                </a:lnTo>
                <a:lnTo>
                  <a:pt x="69138" y="1124127"/>
                </a:lnTo>
                <a:lnTo>
                  <a:pt x="63178" y="1061839"/>
                </a:lnTo>
                <a:lnTo>
                  <a:pt x="56820" y="994392"/>
                </a:lnTo>
                <a:lnTo>
                  <a:pt x="50065" y="909490"/>
                </a:lnTo>
                <a:lnTo>
                  <a:pt x="42119" y="909490"/>
                </a:lnTo>
                <a:lnTo>
                  <a:pt x="35364" y="908299"/>
                </a:lnTo>
                <a:lnTo>
                  <a:pt x="29403" y="907506"/>
                </a:lnTo>
                <a:lnTo>
                  <a:pt x="24238" y="906316"/>
                </a:lnTo>
                <a:lnTo>
                  <a:pt x="20662" y="905125"/>
                </a:lnTo>
                <a:lnTo>
                  <a:pt x="17880" y="903935"/>
                </a:lnTo>
                <a:lnTo>
                  <a:pt x="17086" y="902745"/>
                </a:lnTo>
                <a:lnTo>
                  <a:pt x="16688" y="901555"/>
                </a:lnTo>
                <a:lnTo>
                  <a:pt x="16291" y="900761"/>
                </a:lnTo>
                <a:lnTo>
                  <a:pt x="16291" y="899571"/>
                </a:lnTo>
                <a:lnTo>
                  <a:pt x="14702" y="894413"/>
                </a:lnTo>
                <a:lnTo>
                  <a:pt x="12318" y="887669"/>
                </a:lnTo>
                <a:lnTo>
                  <a:pt x="10331" y="879734"/>
                </a:lnTo>
                <a:lnTo>
                  <a:pt x="8344" y="870212"/>
                </a:lnTo>
                <a:lnTo>
                  <a:pt x="6755" y="859103"/>
                </a:lnTo>
                <a:lnTo>
                  <a:pt x="4768" y="847201"/>
                </a:lnTo>
                <a:lnTo>
                  <a:pt x="3179" y="834109"/>
                </a:lnTo>
                <a:lnTo>
                  <a:pt x="1987" y="819826"/>
                </a:lnTo>
                <a:lnTo>
                  <a:pt x="795" y="805146"/>
                </a:lnTo>
                <a:lnTo>
                  <a:pt x="397" y="789277"/>
                </a:lnTo>
                <a:lnTo>
                  <a:pt x="0" y="773010"/>
                </a:lnTo>
                <a:lnTo>
                  <a:pt x="0" y="756347"/>
                </a:lnTo>
                <a:lnTo>
                  <a:pt x="795" y="738494"/>
                </a:lnTo>
                <a:lnTo>
                  <a:pt x="1987" y="721434"/>
                </a:lnTo>
                <a:lnTo>
                  <a:pt x="3576" y="703184"/>
                </a:lnTo>
                <a:lnTo>
                  <a:pt x="5563" y="684934"/>
                </a:lnTo>
                <a:lnTo>
                  <a:pt x="9139" y="667477"/>
                </a:lnTo>
                <a:lnTo>
                  <a:pt x="12715" y="649227"/>
                </a:lnTo>
                <a:lnTo>
                  <a:pt x="17483" y="631770"/>
                </a:lnTo>
                <a:lnTo>
                  <a:pt x="22649" y="614313"/>
                </a:lnTo>
                <a:lnTo>
                  <a:pt x="25430" y="605982"/>
                </a:lnTo>
                <a:lnTo>
                  <a:pt x="29006" y="597253"/>
                </a:lnTo>
                <a:lnTo>
                  <a:pt x="32185" y="588922"/>
                </a:lnTo>
                <a:lnTo>
                  <a:pt x="36158" y="580987"/>
                </a:lnTo>
                <a:lnTo>
                  <a:pt x="40132" y="573052"/>
                </a:lnTo>
                <a:lnTo>
                  <a:pt x="44503" y="565117"/>
                </a:lnTo>
                <a:lnTo>
                  <a:pt x="48873" y="557579"/>
                </a:lnTo>
                <a:lnTo>
                  <a:pt x="53244" y="549644"/>
                </a:lnTo>
                <a:lnTo>
                  <a:pt x="58410" y="542503"/>
                </a:lnTo>
                <a:lnTo>
                  <a:pt x="63973" y="535362"/>
                </a:lnTo>
                <a:lnTo>
                  <a:pt x="69535" y="528617"/>
                </a:lnTo>
                <a:lnTo>
                  <a:pt x="75496" y="522269"/>
                </a:lnTo>
                <a:lnTo>
                  <a:pt x="81456" y="515921"/>
                </a:lnTo>
                <a:lnTo>
                  <a:pt x="87416" y="509970"/>
                </a:lnTo>
                <a:lnTo>
                  <a:pt x="94171" y="504416"/>
                </a:lnTo>
                <a:lnTo>
                  <a:pt x="101720" y="498861"/>
                </a:lnTo>
                <a:lnTo>
                  <a:pt x="108873" y="493704"/>
                </a:lnTo>
                <a:lnTo>
                  <a:pt x="116422" y="488943"/>
                </a:lnTo>
                <a:lnTo>
                  <a:pt x="124369" y="484579"/>
                </a:lnTo>
                <a:lnTo>
                  <a:pt x="132713" y="480611"/>
                </a:lnTo>
                <a:lnTo>
                  <a:pt x="141455" y="477040"/>
                </a:lnTo>
                <a:lnTo>
                  <a:pt x="150594" y="473470"/>
                </a:lnTo>
                <a:lnTo>
                  <a:pt x="159733" y="470693"/>
                </a:lnTo>
                <a:lnTo>
                  <a:pt x="169667" y="467915"/>
                </a:lnTo>
                <a:lnTo>
                  <a:pt x="172845" y="467915"/>
                </a:lnTo>
                <a:lnTo>
                  <a:pt x="179998" y="468312"/>
                </a:lnTo>
                <a:lnTo>
                  <a:pt x="200262" y="469502"/>
                </a:lnTo>
                <a:lnTo>
                  <a:pt x="231652" y="471883"/>
                </a:lnTo>
                <a:lnTo>
                  <a:pt x="312711" y="730162"/>
                </a:lnTo>
                <a:lnTo>
                  <a:pt x="329400" y="728575"/>
                </a:lnTo>
                <a:lnTo>
                  <a:pt x="327413" y="709135"/>
                </a:lnTo>
                <a:lnTo>
                  <a:pt x="322247" y="527427"/>
                </a:lnTo>
                <a:lnTo>
                  <a:pt x="315492" y="509970"/>
                </a:lnTo>
                <a:lnTo>
                  <a:pt x="329002" y="486959"/>
                </a:lnTo>
                <a:lnTo>
                  <a:pt x="359598" y="486562"/>
                </a:lnTo>
                <a:lnTo>
                  <a:pt x="371916" y="509970"/>
                </a:lnTo>
                <a:lnTo>
                  <a:pt x="366353" y="530601"/>
                </a:lnTo>
                <a:lnTo>
                  <a:pt x="393372" y="722624"/>
                </a:lnTo>
                <a:lnTo>
                  <a:pt x="402114" y="721831"/>
                </a:lnTo>
                <a:lnTo>
                  <a:pt x="397346" y="476247"/>
                </a:lnTo>
                <a:lnTo>
                  <a:pt x="403703" y="473073"/>
                </a:lnTo>
                <a:lnTo>
                  <a:pt x="408869" y="470693"/>
                </a:lnTo>
                <a:lnTo>
                  <a:pt x="411253" y="468709"/>
                </a:lnTo>
                <a:lnTo>
                  <a:pt x="412047" y="467915"/>
                </a:lnTo>
                <a:lnTo>
                  <a:pt x="416816" y="467122"/>
                </a:lnTo>
                <a:lnTo>
                  <a:pt x="421584" y="467122"/>
                </a:lnTo>
                <a:lnTo>
                  <a:pt x="425557" y="466725"/>
                </a:lnTo>
                <a:close/>
                <a:moveTo>
                  <a:pt x="2003425" y="196850"/>
                </a:moveTo>
                <a:lnTo>
                  <a:pt x="2003425" y="720725"/>
                </a:lnTo>
                <a:lnTo>
                  <a:pt x="1071562" y="720328"/>
                </a:lnTo>
                <a:lnTo>
                  <a:pt x="1251744" y="585391"/>
                </a:lnTo>
                <a:lnTo>
                  <a:pt x="1404144" y="665163"/>
                </a:lnTo>
                <a:lnTo>
                  <a:pt x="1657350" y="399256"/>
                </a:lnTo>
                <a:lnTo>
                  <a:pt x="1796653" y="458788"/>
                </a:lnTo>
                <a:lnTo>
                  <a:pt x="2003425" y="196850"/>
                </a:lnTo>
                <a:close/>
                <a:moveTo>
                  <a:pt x="140097" y="182563"/>
                </a:moveTo>
                <a:lnTo>
                  <a:pt x="138509" y="201216"/>
                </a:lnTo>
                <a:lnTo>
                  <a:pt x="137319" y="215107"/>
                </a:lnTo>
                <a:lnTo>
                  <a:pt x="137716" y="215504"/>
                </a:lnTo>
                <a:lnTo>
                  <a:pt x="138509" y="201216"/>
                </a:lnTo>
                <a:lnTo>
                  <a:pt x="139303" y="194469"/>
                </a:lnTo>
                <a:lnTo>
                  <a:pt x="140097" y="188516"/>
                </a:lnTo>
                <a:lnTo>
                  <a:pt x="140097" y="182563"/>
                </a:lnTo>
                <a:close/>
                <a:moveTo>
                  <a:pt x="164306" y="111125"/>
                </a:moveTo>
                <a:lnTo>
                  <a:pt x="162719" y="111522"/>
                </a:lnTo>
                <a:lnTo>
                  <a:pt x="161131" y="111919"/>
                </a:lnTo>
                <a:lnTo>
                  <a:pt x="159544" y="112713"/>
                </a:lnTo>
                <a:lnTo>
                  <a:pt x="158353" y="113507"/>
                </a:lnTo>
                <a:lnTo>
                  <a:pt x="155972" y="117078"/>
                </a:lnTo>
                <a:lnTo>
                  <a:pt x="153591" y="120650"/>
                </a:lnTo>
                <a:lnTo>
                  <a:pt x="158353" y="115491"/>
                </a:lnTo>
                <a:lnTo>
                  <a:pt x="161131" y="113110"/>
                </a:lnTo>
                <a:lnTo>
                  <a:pt x="164306" y="111125"/>
                </a:lnTo>
                <a:close/>
                <a:moveTo>
                  <a:pt x="988111" y="91679"/>
                </a:moveTo>
                <a:lnTo>
                  <a:pt x="984541" y="92075"/>
                </a:lnTo>
                <a:lnTo>
                  <a:pt x="980971" y="93266"/>
                </a:lnTo>
                <a:lnTo>
                  <a:pt x="977798" y="94853"/>
                </a:lnTo>
                <a:lnTo>
                  <a:pt x="975022" y="97632"/>
                </a:lnTo>
                <a:lnTo>
                  <a:pt x="972642" y="100013"/>
                </a:lnTo>
                <a:lnTo>
                  <a:pt x="971055" y="103188"/>
                </a:lnTo>
                <a:lnTo>
                  <a:pt x="970262" y="106760"/>
                </a:lnTo>
                <a:lnTo>
                  <a:pt x="969865" y="110332"/>
                </a:lnTo>
                <a:lnTo>
                  <a:pt x="969865" y="578644"/>
                </a:lnTo>
                <a:lnTo>
                  <a:pt x="1457734" y="287338"/>
                </a:lnTo>
                <a:lnTo>
                  <a:pt x="1494622" y="333375"/>
                </a:lnTo>
                <a:lnTo>
                  <a:pt x="969865" y="642938"/>
                </a:lnTo>
                <a:lnTo>
                  <a:pt x="969865" y="758032"/>
                </a:lnTo>
                <a:lnTo>
                  <a:pt x="970262" y="762001"/>
                </a:lnTo>
                <a:lnTo>
                  <a:pt x="971055" y="765176"/>
                </a:lnTo>
                <a:lnTo>
                  <a:pt x="972642" y="768747"/>
                </a:lnTo>
                <a:lnTo>
                  <a:pt x="975022" y="771129"/>
                </a:lnTo>
                <a:lnTo>
                  <a:pt x="977798" y="773510"/>
                </a:lnTo>
                <a:lnTo>
                  <a:pt x="980971" y="775494"/>
                </a:lnTo>
                <a:lnTo>
                  <a:pt x="984541" y="776685"/>
                </a:lnTo>
                <a:lnTo>
                  <a:pt x="988111" y="776685"/>
                </a:lnTo>
                <a:lnTo>
                  <a:pt x="2043178" y="776685"/>
                </a:lnTo>
                <a:lnTo>
                  <a:pt x="2047144" y="776685"/>
                </a:lnTo>
                <a:lnTo>
                  <a:pt x="2050714" y="775494"/>
                </a:lnTo>
                <a:lnTo>
                  <a:pt x="2053887" y="773510"/>
                </a:lnTo>
                <a:lnTo>
                  <a:pt x="2056663" y="771129"/>
                </a:lnTo>
                <a:lnTo>
                  <a:pt x="2059043" y="768747"/>
                </a:lnTo>
                <a:lnTo>
                  <a:pt x="2060630" y="765176"/>
                </a:lnTo>
                <a:lnTo>
                  <a:pt x="2061820" y="762001"/>
                </a:lnTo>
                <a:lnTo>
                  <a:pt x="2062216" y="758032"/>
                </a:lnTo>
                <a:lnTo>
                  <a:pt x="2062216" y="110332"/>
                </a:lnTo>
                <a:lnTo>
                  <a:pt x="2061820" y="106760"/>
                </a:lnTo>
                <a:lnTo>
                  <a:pt x="2060630" y="103188"/>
                </a:lnTo>
                <a:lnTo>
                  <a:pt x="2059043" y="100013"/>
                </a:lnTo>
                <a:lnTo>
                  <a:pt x="2056663" y="97632"/>
                </a:lnTo>
                <a:lnTo>
                  <a:pt x="2053887" y="94853"/>
                </a:lnTo>
                <a:lnTo>
                  <a:pt x="2050714" y="93266"/>
                </a:lnTo>
                <a:lnTo>
                  <a:pt x="2047144" y="92075"/>
                </a:lnTo>
                <a:lnTo>
                  <a:pt x="2043178" y="91679"/>
                </a:lnTo>
                <a:lnTo>
                  <a:pt x="988111" y="91679"/>
                </a:lnTo>
                <a:close/>
                <a:moveTo>
                  <a:pt x="273050" y="38100"/>
                </a:moveTo>
                <a:lnTo>
                  <a:pt x="286544" y="38497"/>
                </a:lnTo>
                <a:lnTo>
                  <a:pt x="299641" y="38894"/>
                </a:lnTo>
                <a:lnTo>
                  <a:pt x="312341" y="40085"/>
                </a:lnTo>
                <a:lnTo>
                  <a:pt x="323850" y="42466"/>
                </a:lnTo>
                <a:lnTo>
                  <a:pt x="335756" y="44847"/>
                </a:lnTo>
                <a:lnTo>
                  <a:pt x="347266" y="47229"/>
                </a:lnTo>
                <a:lnTo>
                  <a:pt x="357981" y="50800"/>
                </a:lnTo>
                <a:lnTo>
                  <a:pt x="368697" y="53975"/>
                </a:lnTo>
                <a:lnTo>
                  <a:pt x="378222" y="57944"/>
                </a:lnTo>
                <a:lnTo>
                  <a:pt x="387747" y="61516"/>
                </a:lnTo>
                <a:lnTo>
                  <a:pt x="396478" y="65881"/>
                </a:lnTo>
                <a:lnTo>
                  <a:pt x="404813" y="70247"/>
                </a:lnTo>
                <a:lnTo>
                  <a:pt x="412750" y="74216"/>
                </a:lnTo>
                <a:lnTo>
                  <a:pt x="419894" y="78582"/>
                </a:lnTo>
                <a:lnTo>
                  <a:pt x="432197" y="86519"/>
                </a:lnTo>
                <a:lnTo>
                  <a:pt x="442516" y="93266"/>
                </a:lnTo>
                <a:lnTo>
                  <a:pt x="449660" y="99219"/>
                </a:lnTo>
                <a:lnTo>
                  <a:pt x="455613" y="104378"/>
                </a:lnTo>
                <a:lnTo>
                  <a:pt x="454025" y="107553"/>
                </a:lnTo>
                <a:lnTo>
                  <a:pt x="451644" y="111522"/>
                </a:lnTo>
                <a:lnTo>
                  <a:pt x="448866" y="116285"/>
                </a:lnTo>
                <a:lnTo>
                  <a:pt x="444897" y="122238"/>
                </a:lnTo>
                <a:lnTo>
                  <a:pt x="440532" y="128588"/>
                </a:lnTo>
                <a:lnTo>
                  <a:pt x="434578" y="134938"/>
                </a:lnTo>
                <a:lnTo>
                  <a:pt x="427832" y="141288"/>
                </a:lnTo>
                <a:lnTo>
                  <a:pt x="423863" y="144066"/>
                </a:lnTo>
                <a:lnTo>
                  <a:pt x="420291" y="146844"/>
                </a:lnTo>
                <a:lnTo>
                  <a:pt x="415925" y="149225"/>
                </a:lnTo>
                <a:lnTo>
                  <a:pt x="411163" y="151607"/>
                </a:lnTo>
                <a:lnTo>
                  <a:pt x="406797" y="153591"/>
                </a:lnTo>
                <a:lnTo>
                  <a:pt x="401638" y="155179"/>
                </a:lnTo>
                <a:lnTo>
                  <a:pt x="396082" y="156369"/>
                </a:lnTo>
                <a:lnTo>
                  <a:pt x="390525" y="157560"/>
                </a:lnTo>
                <a:lnTo>
                  <a:pt x="384572" y="157957"/>
                </a:lnTo>
                <a:lnTo>
                  <a:pt x="379016" y="157957"/>
                </a:lnTo>
                <a:lnTo>
                  <a:pt x="372666" y="157560"/>
                </a:lnTo>
                <a:lnTo>
                  <a:pt x="365919" y="155973"/>
                </a:lnTo>
                <a:lnTo>
                  <a:pt x="358775" y="154385"/>
                </a:lnTo>
                <a:lnTo>
                  <a:pt x="351235" y="152003"/>
                </a:lnTo>
                <a:lnTo>
                  <a:pt x="343694" y="148828"/>
                </a:lnTo>
                <a:lnTo>
                  <a:pt x="335756" y="145257"/>
                </a:lnTo>
                <a:lnTo>
                  <a:pt x="327025" y="140891"/>
                </a:lnTo>
                <a:lnTo>
                  <a:pt x="317103" y="136525"/>
                </a:lnTo>
                <a:lnTo>
                  <a:pt x="355203" y="155179"/>
                </a:lnTo>
                <a:lnTo>
                  <a:pt x="373063" y="163116"/>
                </a:lnTo>
                <a:lnTo>
                  <a:pt x="381397" y="166688"/>
                </a:lnTo>
                <a:lnTo>
                  <a:pt x="389335" y="169466"/>
                </a:lnTo>
                <a:lnTo>
                  <a:pt x="397272" y="172244"/>
                </a:lnTo>
                <a:lnTo>
                  <a:pt x="404813" y="173832"/>
                </a:lnTo>
                <a:lnTo>
                  <a:pt x="411957" y="175023"/>
                </a:lnTo>
                <a:lnTo>
                  <a:pt x="418703" y="175419"/>
                </a:lnTo>
                <a:lnTo>
                  <a:pt x="425053" y="175023"/>
                </a:lnTo>
                <a:lnTo>
                  <a:pt x="428228" y="174625"/>
                </a:lnTo>
                <a:lnTo>
                  <a:pt x="431007" y="173832"/>
                </a:lnTo>
                <a:lnTo>
                  <a:pt x="434182" y="173038"/>
                </a:lnTo>
                <a:lnTo>
                  <a:pt x="436563" y="171847"/>
                </a:lnTo>
                <a:lnTo>
                  <a:pt x="438944" y="169863"/>
                </a:lnTo>
                <a:lnTo>
                  <a:pt x="441722" y="168276"/>
                </a:lnTo>
                <a:lnTo>
                  <a:pt x="442913" y="180976"/>
                </a:lnTo>
                <a:lnTo>
                  <a:pt x="443310" y="192882"/>
                </a:lnTo>
                <a:lnTo>
                  <a:pt x="443310" y="203994"/>
                </a:lnTo>
                <a:lnTo>
                  <a:pt x="442913" y="215107"/>
                </a:lnTo>
                <a:lnTo>
                  <a:pt x="444500" y="213122"/>
                </a:lnTo>
                <a:lnTo>
                  <a:pt x="445691" y="212328"/>
                </a:lnTo>
                <a:lnTo>
                  <a:pt x="446882" y="212328"/>
                </a:lnTo>
                <a:lnTo>
                  <a:pt x="447675" y="212726"/>
                </a:lnTo>
                <a:lnTo>
                  <a:pt x="448072" y="213519"/>
                </a:lnTo>
                <a:lnTo>
                  <a:pt x="448866" y="216297"/>
                </a:lnTo>
                <a:lnTo>
                  <a:pt x="448866" y="221457"/>
                </a:lnTo>
                <a:lnTo>
                  <a:pt x="448866" y="228204"/>
                </a:lnTo>
                <a:lnTo>
                  <a:pt x="447675" y="244079"/>
                </a:lnTo>
                <a:lnTo>
                  <a:pt x="445294" y="262335"/>
                </a:lnTo>
                <a:lnTo>
                  <a:pt x="443310" y="279797"/>
                </a:lnTo>
                <a:lnTo>
                  <a:pt x="440928" y="294482"/>
                </a:lnTo>
                <a:lnTo>
                  <a:pt x="439738" y="300038"/>
                </a:lnTo>
                <a:lnTo>
                  <a:pt x="438547" y="303213"/>
                </a:lnTo>
                <a:lnTo>
                  <a:pt x="437753" y="304800"/>
                </a:lnTo>
                <a:lnTo>
                  <a:pt x="437357" y="304800"/>
                </a:lnTo>
                <a:lnTo>
                  <a:pt x="436960" y="304007"/>
                </a:lnTo>
                <a:lnTo>
                  <a:pt x="435769" y="313929"/>
                </a:lnTo>
                <a:lnTo>
                  <a:pt x="434182" y="323057"/>
                </a:lnTo>
                <a:lnTo>
                  <a:pt x="432197" y="332185"/>
                </a:lnTo>
                <a:lnTo>
                  <a:pt x="429816" y="341313"/>
                </a:lnTo>
                <a:lnTo>
                  <a:pt x="427435" y="349647"/>
                </a:lnTo>
                <a:lnTo>
                  <a:pt x="424260" y="357982"/>
                </a:lnTo>
                <a:lnTo>
                  <a:pt x="421482" y="365919"/>
                </a:lnTo>
                <a:lnTo>
                  <a:pt x="417513" y="373460"/>
                </a:lnTo>
                <a:lnTo>
                  <a:pt x="413941" y="381397"/>
                </a:lnTo>
                <a:lnTo>
                  <a:pt x="409972" y="388938"/>
                </a:lnTo>
                <a:lnTo>
                  <a:pt x="406003" y="395685"/>
                </a:lnTo>
                <a:lnTo>
                  <a:pt x="401241" y="402432"/>
                </a:lnTo>
                <a:lnTo>
                  <a:pt x="396875" y="408782"/>
                </a:lnTo>
                <a:lnTo>
                  <a:pt x="391716" y="415132"/>
                </a:lnTo>
                <a:lnTo>
                  <a:pt x="386953" y="420688"/>
                </a:lnTo>
                <a:lnTo>
                  <a:pt x="381794" y="426244"/>
                </a:lnTo>
                <a:lnTo>
                  <a:pt x="376635" y="431801"/>
                </a:lnTo>
                <a:lnTo>
                  <a:pt x="371078" y="436563"/>
                </a:lnTo>
                <a:lnTo>
                  <a:pt x="365919" y="440929"/>
                </a:lnTo>
                <a:lnTo>
                  <a:pt x="360363" y="445691"/>
                </a:lnTo>
                <a:lnTo>
                  <a:pt x="354806" y="449660"/>
                </a:lnTo>
                <a:lnTo>
                  <a:pt x="349250" y="453232"/>
                </a:lnTo>
                <a:lnTo>
                  <a:pt x="343297" y="456804"/>
                </a:lnTo>
                <a:lnTo>
                  <a:pt x="337741" y="459582"/>
                </a:lnTo>
                <a:lnTo>
                  <a:pt x="332185" y="462757"/>
                </a:lnTo>
                <a:lnTo>
                  <a:pt x="326628" y="464741"/>
                </a:lnTo>
                <a:lnTo>
                  <a:pt x="320675" y="466726"/>
                </a:lnTo>
                <a:lnTo>
                  <a:pt x="315119" y="468313"/>
                </a:lnTo>
                <a:lnTo>
                  <a:pt x="309563" y="469901"/>
                </a:lnTo>
                <a:lnTo>
                  <a:pt x="304403" y="470694"/>
                </a:lnTo>
                <a:lnTo>
                  <a:pt x="298847" y="471091"/>
                </a:lnTo>
                <a:lnTo>
                  <a:pt x="293688" y="471488"/>
                </a:lnTo>
                <a:lnTo>
                  <a:pt x="288925" y="471091"/>
                </a:lnTo>
                <a:lnTo>
                  <a:pt x="284956" y="470694"/>
                </a:lnTo>
                <a:lnTo>
                  <a:pt x="280194" y="469901"/>
                </a:lnTo>
                <a:lnTo>
                  <a:pt x="275034" y="467916"/>
                </a:lnTo>
                <a:lnTo>
                  <a:pt x="270669" y="466329"/>
                </a:lnTo>
                <a:lnTo>
                  <a:pt x="265509" y="464344"/>
                </a:lnTo>
                <a:lnTo>
                  <a:pt x="259953" y="462360"/>
                </a:lnTo>
                <a:lnTo>
                  <a:pt x="254794" y="459185"/>
                </a:lnTo>
                <a:lnTo>
                  <a:pt x="244078" y="452438"/>
                </a:lnTo>
                <a:lnTo>
                  <a:pt x="232966" y="444898"/>
                </a:lnTo>
                <a:lnTo>
                  <a:pt x="221853" y="435769"/>
                </a:lnTo>
                <a:lnTo>
                  <a:pt x="211534" y="425450"/>
                </a:lnTo>
                <a:lnTo>
                  <a:pt x="200819" y="413941"/>
                </a:lnTo>
                <a:lnTo>
                  <a:pt x="190500" y="402035"/>
                </a:lnTo>
                <a:lnTo>
                  <a:pt x="185737" y="395685"/>
                </a:lnTo>
                <a:lnTo>
                  <a:pt x="180578" y="388938"/>
                </a:lnTo>
                <a:lnTo>
                  <a:pt x="176609" y="381794"/>
                </a:lnTo>
                <a:lnTo>
                  <a:pt x="171847" y="374651"/>
                </a:lnTo>
                <a:lnTo>
                  <a:pt x="167481" y="367507"/>
                </a:lnTo>
                <a:lnTo>
                  <a:pt x="163512" y="359569"/>
                </a:lnTo>
                <a:lnTo>
                  <a:pt x="159544" y="351632"/>
                </a:lnTo>
                <a:lnTo>
                  <a:pt x="156369" y="343694"/>
                </a:lnTo>
                <a:lnTo>
                  <a:pt x="152797" y="335757"/>
                </a:lnTo>
                <a:lnTo>
                  <a:pt x="150019" y="327422"/>
                </a:lnTo>
                <a:lnTo>
                  <a:pt x="147241" y="318691"/>
                </a:lnTo>
                <a:lnTo>
                  <a:pt x="144859" y="310357"/>
                </a:lnTo>
                <a:lnTo>
                  <a:pt x="142875" y="316310"/>
                </a:lnTo>
                <a:lnTo>
                  <a:pt x="140494" y="320676"/>
                </a:lnTo>
                <a:lnTo>
                  <a:pt x="139700" y="322263"/>
                </a:lnTo>
                <a:lnTo>
                  <a:pt x="138509" y="323057"/>
                </a:lnTo>
                <a:lnTo>
                  <a:pt x="137319" y="323851"/>
                </a:lnTo>
                <a:lnTo>
                  <a:pt x="136128" y="324247"/>
                </a:lnTo>
                <a:lnTo>
                  <a:pt x="134541" y="323851"/>
                </a:lnTo>
                <a:lnTo>
                  <a:pt x="133350" y="323057"/>
                </a:lnTo>
                <a:lnTo>
                  <a:pt x="132159" y="321866"/>
                </a:lnTo>
                <a:lnTo>
                  <a:pt x="130969" y="319485"/>
                </a:lnTo>
                <a:lnTo>
                  <a:pt x="128587" y="314722"/>
                </a:lnTo>
                <a:lnTo>
                  <a:pt x="126603" y="308372"/>
                </a:lnTo>
                <a:lnTo>
                  <a:pt x="125016" y="300038"/>
                </a:lnTo>
                <a:lnTo>
                  <a:pt x="123825" y="290513"/>
                </a:lnTo>
                <a:lnTo>
                  <a:pt x="123031" y="280591"/>
                </a:lnTo>
                <a:lnTo>
                  <a:pt x="122634" y="269478"/>
                </a:lnTo>
                <a:lnTo>
                  <a:pt x="123031" y="259557"/>
                </a:lnTo>
                <a:lnTo>
                  <a:pt x="123428" y="250032"/>
                </a:lnTo>
                <a:lnTo>
                  <a:pt x="124619" y="241300"/>
                </a:lnTo>
                <a:lnTo>
                  <a:pt x="125809" y="233760"/>
                </a:lnTo>
                <a:lnTo>
                  <a:pt x="127397" y="227013"/>
                </a:lnTo>
                <a:lnTo>
                  <a:pt x="129778" y="221854"/>
                </a:lnTo>
                <a:lnTo>
                  <a:pt x="131762" y="217488"/>
                </a:lnTo>
                <a:lnTo>
                  <a:pt x="132953" y="216297"/>
                </a:lnTo>
                <a:lnTo>
                  <a:pt x="134144" y="215504"/>
                </a:lnTo>
                <a:lnTo>
                  <a:pt x="130572" y="211138"/>
                </a:lnTo>
                <a:lnTo>
                  <a:pt x="127000" y="207169"/>
                </a:lnTo>
                <a:lnTo>
                  <a:pt x="124619" y="202407"/>
                </a:lnTo>
                <a:lnTo>
                  <a:pt x="122634" y="197247"/>
                </a:lnTo>
                <a:lnTo>
                  <a:pt x="120253" y="192485"/>
                </a:lnTo>
                <a:lnTo>
                  <a:pt x="119062" y="186928"/>
                </a:lnTo>
                <a:lnTo>
                  <a:pt x="118269" y="181372"/>
                </a:lnTo>
                <a:lnTo>
                  <a:pt x="117475" y="175816"/>
                </a:lnTo>
                <a:lnTo>
                  <a:pt x="117475" y="170260"/>
                </a:lnTo>
                <a:lnTo>
                  <a:pt x="117475" y="164704"/>
                </a:lnTo>
                <a:lnTo>
                  <a:pt x="117872" y="158751"/>
                </a:lnTo>
                <a:lnTo>
                  <a:pt x="118269" y="152797"/>
                </a:lnTo>
                <a:lnTo>
                  <a:pt x="120253" y="140891"/>
                </a:lnTo>
                <a:lnTo>
                  <a:pt x="123428" y="129381"/>
                </a:lnTo>
                <a:lnTo>
                  <a:pt x="126603" y="118666"/>
                </a:lnTo>
                <a:lnTo>
                  <a:pt x="130969" y="107951"/>
                </a:lnTo>
                <a:lnTo>
                  <a:pt x="135334" y="98426"/>
                </a:lnTo>
                <a:lnTo>
                  <a:pt x="139700" y="90091"/>
                </a:lnTo>
                <a:lnTo>
                  <a:pt x="144066" y="82154"/>
                </a:lnTo>
                <a:lnTo>
                  <a:pt x="148034" y="76597"/>
                </a:lnTo>
                <a:lnTo>
                  <a:pt x="152003" y="72231"/>
                </a:lnTo>
                <a:lnTo>
                  <a:pt x="153194" y="70644"/>
                </a:lnTo>
                <a:lnTo>
                  <a:pt x="154781" y="69850"/>
                </a:lnTo>
                <a:lnTo>
                  <a:pt x="170656" y="61913"/>
                </a:lnTo>
                <a:lnTo>
                  <a:pt x="186134" y="55960"/>
                </a:lnTo>
                <a:lnTo>
                  <a:pt x="201216" y="50403"/>
                </a:lnTo>
                <a:lnTo>
                  <a:pt x="216297" y="46038"/>
                </a:lnTo>
                <a:lnTo>
                  <a:pt x="230981" y="42863"/>
                </a:lnTo>
                <a:lnTo>
                  <a:pt x="245269" y="40482"/>
                </a:lnTo>
                <a:lnTo>
                  <a:pt x="259556" y="38894"/>
                </a:lnTo>
                <a:lnTo>
                  <a:pt x="273050" y="38100"/>
                </a:lnTo>
                <a:close/>
                <a:moveTo>
                  <a:pt x="982954" y="0"/>
                </a:moveTo>
                <a:lnTo>
                  <a:pt x="988111" y="0"/>
                </a:lnTo>
                <a:lnTo>
                  <a:pt x="2043178" y="0"/>
                </a:lnTo>
                <a:lnTo>
                  <a:pt x="2049127" y="0"/>
                </a:lnTo>
                <a:lnTo>
                  <a:pt x="2054680" y="397"/>
                </a:lnTo>
                <a:lnTo>
                  <a:pt x="2060233" y="1191"/>
                </a:lnTo>
                <a:lnTo>
                  <a:pt x="2065786" y="1985"/>
                </a:lnTo>
                <a:lnTo>
                  <a:pt x="2070942" y="3572"/>
                </a:lnTo>
                <a:lnTo>
                  <a:pt x="2076099" y="5160"/>
                </a:lnTo>
                <a:lnTo>
                  <a:pt x="2081255" y="6747"/>
                </a:lnTo>
                <a:lnTo>
                  <a:pt x="2086411" y="8732"/>
                </a:lnTo>
                <a:lnTo>
                  <a:pt x="2091171" y="11113"/>
                </a:lnTo>
                <a:lnTo>
                  <a:pt x="2095931" y="13494"/>
                </a:lnTo>
                <a:lnTo>
                  <a:pt x="2100691" y="16272"/>
                </a:lnTo>
                <a:lnTo>
                  <a:pt x="2105054" y="19050"/>
                </a:lnTo>
                <a:lnTo>
                  <a:pt x="2109417" y="21828"/>
                </a:lnTo>
                <a:lnTo>
                  <a:pt x="2113780" y="25401"/>
                </a:lnTo>
                <a:lnTo>
                  <a:pt x="2121713" y="32544"/>
                </a:lnTo>
                <a:lnTo>
                  <a:pt x="2128852" y="40085"/>
                </a:lnTo>
                <a:lnTo>
                  <a:pt x="2131629" y="44451"/>
                </a:lnTo>
                <a:lnTo>
                  <a:pt x="2135198" y="48816"/>
                </a:lnTo>
                <a:lnTo>
                  <a:pt x="2137578" y="53182"/>
                </a:lnTo>
                <a:lnTo>
                  <a:pt x="2140751" y="57944"/>
                </a:lnTo>
                <a:lnTo>
                  <a:pt x="2143131" y="62707"/>
                </a:lnTo>
                <a:lnTo>
                  <a:pt x="2145114" y="67469"/>
                </a:lnTo>
                <a:lnTo>
                  <a:pt x="2147494" y="72628"/>
                </a:lnTo>
                <a:lnTo>
                  <a:pt x="2149081" y="77788"/>
                </a:lnTo>
                <a:lnTo>
                  <a:pt x="2150271" y="82947"/>
                </a:lnTo>
                <a:lnTo>
                  <a:pt x="2151461" y="88107"/>
                </a:lnTo>
                <a:lnTo>
                  <a:pt x="2152254" y="93663"/>
                </a:lnTo>
                <a:lnTo>
                  <a:pt x="2153444" y="99219"/>
                </a:lnTo>
                <a:lnTo>
                  <a:pt x="2153841" y="105172"/>
                </a:lnTo>
                <a:lnTo>
                  <a:pt x="2154237" y="110332"/>
                </a:lnTo>
                <a:lnTo>
                  <a:pt x="2154237" y="758032"/>
                </a:lnTo>
                <a:lnTo>
                  <a:pt x="2153841" y="763588"/>
                </a:lnTo>
                <a:lnTo>
                  <a:pt x="2153444" y="769144"/>
                </a:lnTo>
                <a:lnTo>
                  <a:pt x="2152254" y="775097"/>
                </a:lnTo>
                <a:lnTo>
                  <a:pt x="2151461" y="779860"/>
                </a:lnTo>
                <a:lnTo>
                  <a:pt x="2150271" y="785416"/>
                </a:lnTo>
                <a:lnTo>
                  <a:pt x="2149081" y="790972"/>
                </a:lnTo>
                <a:lnTo>
                  <a:pt x="2147494" y="796132"/>
                </a:lnTo>
                <a:lnTo>
                  <a:pt x="2145114" y="800894"/>
                </a:lnTo>
                <a:lnTo>
                  <a:pt x="2143131" y="805657"/>
                </a:lnTo>
                <a:lnTo>
                  <a:pt x="2140751" y="810816"/>
                </a:lnTo>
                <a:lnTo>
                  <a:pt x="2137578" y="815579"/>
                </a:lnTo>
                <a:lnTo>
                  <a:pt x="2135198" y="819547"/>
                </a:lnTo>
                <a:lnTo>
                  <a:pt x="2131629" y="824310"/>
                </a:lnTo>
                <a:lnTo>
                  <a:pt x="2128852" y="827882"/>
                </a:lnTo>
                <a:lnTo>
                  <a:pt x="2124886" y="832247"/>
                </a:lnTo>
                <a:lnTo>
                  <a:pt x="2121713" y="836216"/>
                </a:lnTo>
                <a:lnTo>
                  <a:pt x="2117350" y="839788"/>
                </a:lnTo>
                <a:lnTo>
                  <a:pt x="2113780" y="843360"/>
                </a:lnTo>
                <a:lnTo>
                  <a:pt x="2109417" y="846535"/>
                </a:lnTo>
                <a:lnTo>
                  <a:pt x="2105054" y="849710"/>
                </a:lnTo>
                <a:lnTo>
                  <a:pt x="2100691" y="852488"/>
                </a:lnTo>
                <a:lnTo>
                  <a:pt x="2095931" y="854869"/>
                </a:lnTo>
                <a:lnTo>
                  <a:pt x="2091171" y="857647"/>
                </a:lnTo>
                <a:lnTo>
                  <a:pt x="2086411" y="859632"/>
                </a:lnTo>
                <a:lnTo>
                  <a:pt x="2081255" y="861616"/>
                </a:lnTo>
                <a:lnTo>
                  <a:pt x="2076099" y="863601"/>
                </a:lnTo>
                <a:lnTo>
                  <a:pt x="2070942" y="865188"/>
                </a:lnTo>
                <a:lnTo>
                  <a:pt x="2065786" y="866379"/>
                </a:lnTo>
                <a:lnTo>
                  <a:pt x="2060233" y="867172"/>
                </a:lnTo>
                <a:lnTo>
                  <a:pt x="2054680" y="867966"/>
                </a:lnTo>
                <a:lnTo>
                  <a:pt x="2049127" y="868363"/>
                </a:lnTo>
                <a:lnTo>
                  <a:pt x="2043178" y="868363"/>
                </a:lnTo>
                <a:lnTo>
                  <a:pt x="988111" y="868363"/>
                </a:lnTo>
                <a:lnTo>
                  <a:pt x="982954" y="868363"/>
                </a:lnTo>
                <a:lnTo>
                  <a:pt x="977401" y="867966"/>
                </a:lnTo>
                <a:lnTo>
                  <a:pt x="971452" y="867172"/>
                </a:lnTo>
                <a:lnTo>
                  <a:pt x="966295" y="866379"/>
                </a:lnTo>
                <a:lnTo>
                  <a:pt x="960742" y="865188"/>
                </a:lnTo>
                <a:lnTo>
                  <a:pt x="955586" y="863601"/>
                </a:lnTo>
                <a:lnTo>
                  <a:pt x="950430" y="861616"/>
                </a:lnTo>
                <a:lnTo>
                  <a:pt x="945273" y="859632"/>
                </a:lnTo>
                <a:lnTo>
                  <a:pt x="940514" y="857647"/>
                </a:lnTo>
                <a:lnTo>
                  <a:pt x="935754" y="854869"/>
                </a:lnTo>
                <a:lnTo>
                  <a:pt x="930994" y="852488"/>
                </a:lnTo>
                <a:lnTo>
                  <a:pt x="926631" y="849710"/>
                </a:lnTo>
                <a:lnTo>
                  <a:pt x="922268" y="846535"/>
                </a:lnTo>
                <a:lnTo>
                  <a:pt x="918302" y="843360"/>
                </a:lnTo>
                <a:lnTo>
                  <a:pt x="913939" y="839788"/>
                </a:lnTo>
                <a:lnTo>
                  <a:pt x="910369" y="836216"/>
                </a:lnTo>
                <a:lnTo>
                  <a:pt x="906402" y="832247"/>
                </a:lnTo>
                <a:lnTo>
                  <a:pt x="903229" y="827882"/>
                </a:lnTo>
                <a:lnTo>
                  <a:pt x="899659" y="824310"/>
                </a:lnTo>
                <a:lnTo>
                  <a:pt x="896883" y="819547"/>
                </a:lnTo>
                <a:lnTo>
                  <a:pt x="893710" y="815579"/>
                </a:lnTo>
                <a:lnTo>
                  <a:pt x="891330" y="810816"/>
                </a:lnTo>
                <a:lnTo>
                  <a:pt x="888950" y="805657"/>
                </a:lnTo>
                <a:lnTo>
                  <a:pt x="886570" y="800894"/>
                </a:lnTo>
                <a:lnTo>
                  <a:pt x="884587" y="796132"/>
                </a:lnTo>
                <a:lnTo>
                  <a:pt x="883001" y="790972"/>
                </a:lnTo>
                <a:lnTo>
                  <a:pt x="881414" y="785416"/>
                </a:lnTo>
                <a:lnTo>
                  <a:pt x="879827" y="779860"/>
                </a:lnTo>
                <a:lnTo>
                  <a:pt x="879034" y="775097"/>
                </a:lnTo>
                <a:lnTo>
                  <a:pt x="878241" y="769144"/>
                </a:lnTo>
                <a:lnTo>
                  <a:pt x="877844" y="763588"/>
                </a:lnTo>
                <a:lnTo>
                  <a:pt x="877844" y="758032"/>
                </a:lnTo>
                <a:lnTo>
                  <a:pt x="877844" y="696913"/>
                </a:lnTo>
                <a:lnTo>
                  <a:pt x="833420" y="723504"/>
                </a:lnTo>
                <a:lnTo>
                  <a:pt x="804862" y="676672"/>
                </a:lnTo>
                <a:lnTo>
                  <a:pt x="877844" y="633413"/>
                </a:lnTo>
                <a:lnTo>
                  <a:pt x="877844" y="110332"/>
                </a:lnTo>
                <a:lnTo>
                  <a:pt x="877844" y="105172"/>
                </a:lnTo>
                <a:lnTo>
                  <a:pt x="878241" y="99219"/>
                </a:lnTo>
                <a:lnTo>
                  <a:pt x="879034" y="93663"/>
                </a:lnTo>
                <a:lnTo>
                  <a:pt x="879827" y="88107"/>
                </a:lnTo>
                <a:lnTo>
                  <a:pt x="881414" y="82947"/>
                </a:lnTo>
                <a:lnTo>
                  <a:pt x="883001" y="77788"/>
                </a:lnTo>
                <a:lnTo>
                  <a:pt x="884587" y="72628"/>
                </a:lnTo>
                <a:lnTo>
                  <a:pt x="886570" y="67469"/>
                </a:lnTo>
                <a:lnTo>
                  <a:pt x="888950" y="62707"/>
                </a:lnTo>
                <a:lnTo>
                  <a:pt x="891330" y="57944"/>
                </a:lnTo>
                <a:lnTo>
                  <a:pt x="893710" y="53182"/>
                </a:lnTo>
                <a:lnTo>
                  <a:pt x="896883" y="48816"/>
                </a:lnTo>
                <a:lnTo>
                  <a:pt x="899659" y="44451"/>
                </a:lnTo>
                <a:lnTo>
                  <a:pt x="903229" y="40085"/>
                </a:lnTo>
                <a:lnTo>
                  <a:pt x="910369" y="32544"/>
                </a:lnTo>
                <a:lnTo>
                  <a:pt x="918302" y="25401"/>
                </a:lnTo>
                <a:lnTo>
                  <a:pt x="922268" y="21828"/>
                </a:lnTo>
                <a:lnTo>
                  <a:pt x="926631" y="19050"/>
                </a:lnTo>
                <a:lnTo>
                  <a:pt x="930994" y="16272"/>
                </a:lnTo>
                <a:lnTo>
                  <a:pt x="935754" y="13494"/>
                </a:lnTo>
                <a:lnTo>
                  <a:pt x="940514" y="11113"/>
                </a:lnTo>
                <a:lnTo>
                  <a:pt x="945273" y="8732"/>
                </a:lnTo>
                <a:lnTo>
                  <a:pt x="950430" y="6747"/>
                </a:lnTo>
                <a:lnTo>
                  <a:pt x="955586" y="5160"/>
                </a:lnTo>
                <a:lnTo>
                  <a:pt x="960742" y="3572"/>
                </a:lnTo>
                <a:lnTo>
                  <a:pt x="966295" y="1985"/>
                </a:lnTo>
                <a:lnTo>
                  <a:pt x="971452" y="1191"/>
                </a:lnTo>
                <a:lnTo>
                  <a:pt x="977401" y="397"/>
                </a:lnTo>
                <a:lnTo>
                  <a:pt x="982954" y="0"/>
                </a:lnTo>
                <a:close/>
              </a:path>
            </a:pathLst>
          </a:cu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25" name="Group 27"/>
          <p:cNvGrpSpPr>
            <a:grpSpLocks/>
          </p:cNvGrpSpPr>
          <p:nvPr/>
        </p:nvGrpSpPr>
        <p:grpSpPr bwMode="auto">
          <a:xfrm>
            <a:off x="622598" y="4581128"/>
            <a:ext cx="2488183" cy="646683"/>
            <a:chOff x="-114380" y="0"/>
            <a:chExt cx="3952324" cy="2757793"/>
          </a:xfrm>
        </p:grpSpPr>
        <p:sp>
          <p:nvSpPr>
            <p:cNvPr id="26" name="圆角矩形 52"/>
            <p:cNvSpPr>
              <a:spLocks noChangeArrowheads="1"/>
            </p:cNvSpPr>
            <p:nvPr/>
          </p:nvSpPr>
          <p:spPr bwMode="auto">
            <a:xfrm>
              <a:off x="0" y="0"/>
              <a:ext cx="3837944" cy="2757793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FFFFFF"/>
                </a:gs>
                <a:gs pos="62000">
                  <a:srgbClr val="F2F2F2"/>
                </a:gs>
                <a:gs pos="100000">
                  <a:srgbClr val="D8D8D8"/>
                </a:gs>
              </a:gsLst>
              <a:lin ang="8100000" scaled="1"/>
            </a:gradFill>
            <a:ln w="25400" cap="flat" cmpd="sng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 sz="28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微软雅黑" pitchFamily="34" charset="-122"/>
              </a:endParaRPr>
            </a:p>
          </p:txBody>
        </p:sp>
        <p:sp>
          <p:nvSpPr>
            <p:cNvPr id="27" name="圆角矩形 53"/>
            <p:cNvSpPr>
              <a:spLocks noChangeArrowheads="1"/>
            </p:cNvSpPr>
            <p:nvPr/>
          </p:nvSpPr>
          <p:spPr bwMode="auto">
            <a:xfrm>
              <a:off x="-114380" y="0"/>
              <a:ext cx="3742172" cy="2584453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FFFFFF"/>
                </a:gs>
                <a:gs pos="42000">
                  <a:srgbClr val="F0F0F0"/>
                </a:gs>
                <a:gs pos="100000">
                  <a:srgbClr val="D8D8D8"/>
                </a:gs>
              </a:gsLst>
              <a:lin ang="18900000" scaled="1"/>
            </a:gradFill>
            <a:ln w="25400" cap="flat" cmpd="sng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r>
                <a:rPr lang="zh-CN" altLang="en-US" sz="3200" b="1" dirty="0" smtClean="0">
                  <a:solidFill>
                    <a:srgbClr val="0C0C0C"/>
                  </a:solidFill>
                  <a:latin typeface="Times New Roman" pitchFamily="18" charset="0"/>
                  <a:ea typeface="黑体" pitchFamily="49" charset="-122"/>
                  <a:cs typeface="Times New Roman" pitchFamily="18" charset="0"/>
                  <a:sym typeface="微软雅黑" pitchFamily="34" charset="-122"/>
                </a:rPr>
                <a:t>我的观点</a:t>
              </a:r>
              <a:endParaRPr lang="zh-CN" altLang="en-US" sz="3200" b="1" dirty="0">
                <a:latin typeface="Times New Roman" pitchFamily="18" charset="0"/>
                <a:ea typeface="黑体" pitchFamily="49" charset="-122"/>
                <a:cs typeface="Times New Roman" pitchFamily="18" charset="0"/>
              </a:endParaRPr>
            </a:p>
          </p:txBody>
        </p:sp>
      </p:grpSp>
    </p:spTree>
  </p:cSld>
  <p:clrMapOvr>
    <a:masterClrMapping/>
  </p:clrMapOvr>
  <p:transition spd="slow" advTm="15738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ldLvl="0" autoUpdateAnimBg="0"/>
      <p:bldP spid="18" grpId="0" bldLvl="0" animBg="1" autoUpdateAnimBg="0"/>
      <p:bldP spid="23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Box 3"/>
          <p:cNvSpPr>
            <a:spLocks noChangeArrowheads="1"/>
          </p:cNvSpPr>
          <p:nvPr/>
        </p:nvSpPr>
        <p:spPr bwMode="auto">
          <a:xfrm>
            <a:off x="888439" y="418280"/>
            <a:ext cx="7943071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3600" b="1" dirty="0" smtClean="0"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（一）</a:t>
            </a:r>
            <a:r>
              <a:rPr lang="zh-CN" altLang="zh-CN" sz="3600" b="1" dirty="0" smtClean="0"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社会关注度高但认识上有误区</a:t>
            </a:r>
            <a:endParaRPr lang="en-US" sz="3600" b="1" dirty="0">
              <a:solidFill>
                <a:srgbClr val="C00000"/>
              </a:solidFill>
              <a:latin typeface="Times New Roman" pitchFamily="18" charset="0"/>
              <a:ea typeface="黑体" pitchFamily="2" charset="-122"/>
              <a:cs typeface="Times New Roman" pitchFamily="18" charset="0"/>
              <a:sym typeface="Lato Black" charset="0"/>
            </a:endParaRPr>
          </a:p>
        </p:txBody>
      </p:sp>
      <p:sp>
        <p:nvSpPr>
          <p:cNvPr id="20" name="Rectangle 5"/>
          <p:cNvSpPr>
            <a:spLocks noChangeArrowheads="1"/>
          </p:cNvSpPr>
          <p:nvPr/>
        </p:nvSpPr>
        <p:spPr bwMode="auto">
          <a:xfrm>
            <a:off x="910630" y="332656"/>
            <a:ext cx="75639" cy="711668"/>
          </a:xfrm>
          <a:prstGeom prst="rect">
            <a:avLst/>
          </a:prstGeom>
          <a:solidFill>
            <a:srgbClr val="C00000"/>
          </a:solidFill>
          <a:ln w="6350" cap="flat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zh-CN" altLang="zh-CN" sz="400">
              <a:solidFill>
                <a:srgbClr val="0C0C0C"/>
              </a:solidFill>
              <a:latin typeface="Times New Roman" pitchFamily="18" charset="0"/>
              <a:ea typeface="Calibri" pitchFamily="34" charset="0"/>
              <a:cs typeface="Times New Roman" pitchFamily="18" charset="0"/>
              <a:sym typeface="Calibri" pitchFamily="34" charset="0"/>
            </a:endParaRPr>
          </a:p>
        </p:txBody>
      </p:sp>
      <p:sp>
        <p:nvSpPr>
          <p:cNvPr id="21" name="TextBox 70"/>
          <p:cNvSpPr>
            <a:spLocks noChangeArrowheads="1"/>
          </p:cNvSpPr>
          <p:nvPr/>
        </p:nvSpPr>
        <p:spPr bwMode="auto">
          <a:xfrm>
            <a:off x="766614" y="1340768"/>
            <a:ext cx="8784976" cy="665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10411" tIns="55204" rIns="110411" bIns="55204">
            <a:spAutoFit/>
          </a:bodyPr>
          <a:lstStyle/>
          <a:p>
            <a:r>
              <a:rPr lang="en-US" altLang="zh-CN" sz="36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zh-CN" altLang="en-US" sz="3600" b="1" dirty="0" smtClean="0">
                <a:latin typeface="Times New Roman" pitchFamily="18" charset="0"/>
                <a:cs typeface="Times New Roman" pitchFamily="18" charset="0"/>
              </a:rPr>
              <a:t>、</a:t>
            </a:r>
            <a:r>
              <a:rPr lang="zh-CN" altLang="zh-CN" sz="3600" b="1" dirty="0" smtClean="0">
                <a:latin typeface="Times New Roman" pitchFamily="18" charset="0"/>
                <a:cs typeface="Times New Roman" pitchFamily="18" charset="0"/>
              </a:rPr>
              <a:t>非税收入越多</a:t>
            </a:r>
            <a:r>
              <a:rPr lang="en-US" altLang="zh-CN" sz="3600" b="1" dirty="0" smtClean="0"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3600" b="1" dirty="0" smtClean="0">
                <a:latin typeface="Times New Roman" pitchFamily="18" charset="0"/>
                <a:cs typeface="Times New Roman" pitchFamily="18" charset="0"/>
              </a:rPr>
              <a:t>三乱</a:t>
            </a:r>
            <a:r>
              <a:rPr lang="en-US" altLang="zh-CN" sz="3600" b="1" dirty="0" smtClean="0"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zh-CN" altLang="zh-CN" sz="3600" b="1" dirty="0" smtClean="0">
                <a:latin typeface="Times New Roman" pitchFamily="18" charset="0"/>
                <a:cs typeface="Times New Roman" pitchFamily="18" charset="0"/>
              </a:rPr>
              <a:t>现象越严重</a:t>
            </a:r>
            <a:endParaRPr lang="zh-CN" altLang="zh-CN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" name="TextBox 55"/>
          <p:cNvSpPr>
            <a:spLocks noChangeArrowheads="1"/>
          </p:cNvSpPr>
          <p:nvPr/>
        </p:nvSpPr>
        <p:spPr bwMode="auto">
          <a:xfrm>
            <a:off x="8471470" y="2060848"/>
            <a:ext cx="901423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  <a:sym typeface="微软雅黑" pitchFamily="34" charset="-122"/>
              </a:rPr>
              <a:t>关键字</a:t>
            </a:r>
            <a:endParaRPr lang="zh-CN" altLang="en-US" b="1" i="1" dirty="0">
              <a:solidFill>
                <a:srgbClr val="FFFFFF"/>
              </a:solidFill>
              <a:latin typeface="Times New Roman" pitchFamily="18" charset="0"/>
              <a:cs typeface="Times New Roman" pitchFamily="18" charset="0"/>
              <a:sym typeface="微软雅黑" pitchFamily="34" charset="-122"/>
            </a:endParaRPr>
          </a:p>
        </p:txBody>
      </p:sp>
      <p:sp>
        <p:nvSpPr>
          <p:cNvPr id="18" name="TextBox 70"/>
          <p:cNvSpPr>
            <a:spLocks noChangeArrowheads="1"/>
          </p:cNvSpPr>
          <p:nvPr/>
        </p:nvSpPr>
        <p:spPr bwMode="auto">
          <a:xfrm>
            <a:off x="3142878" y="2348880"/>
            <a:ext cx="8280920" cy="3466251"/>
          </a:xfrm>
          <a:prstGeom prst="rect">
            <a:avLst/>
          </a:prstGeom>
          <a:solidFill>
            <a:schemeClr val="accent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square" lIns="110411" tIns="55204" rIns="110411" bIns="55204">
            <a:spAutoFit/>
          </a:bodyPr>
          <a:lstStyle/>
          <a:p>
            <a:r>
              <a:rPr lang="en-US" altLang="zh-CN" sz="3800" dirty="0" smtClean="0">
                <a:solidFill>
                  <a:schemeClr val="bg1"/>
                </a:solidFill>
                <a:latin typeface="Times New Roman" pitchFamily="18" charset="0"/>
                <a:ea typeface="仿宋_GB2312" charset="-122"/>
                <a:cs typeface="Times New Roman" pitchFamily="18" charset="0"/>
              </a:rPr>
              <a:t>  </a:t>
            </a:r>
            <a:r>
              <a:rPr lang="en-US" altLang="zh-CN" sz="3600" dirty="0" smtClean="0">
                <a:solidFill>
                  <a:schemeClr val="bg1"/>
                </a:solidFill>
                <a:latin typeface="Times New Roman" pitchFamily="18" charset="0"/>
                <a:ea typeface="仿宋_GB2312" charset="-122"/>
                <a:cs typeface="Times New Roman" pitchFamily="18" charset="0"/>
              </a:rPr>
              <a:t>      </a:t>
            </a:r>
            <a:r>
              <a:rPr lang="zh-CN" altLang="en-US" sz="3600" dirty="0" smtClean="0">
                <a:solidFill>
                  <a:schemeClr val="bg1"/>
                </a:solidFill>
                <a:latin typeface="Times New Roman" pitchFamily="18" charset="0"/>
                <a:ea typeface="仿宋_GB2312" charset="-122"/>
                <a:cs typeface="Times New Roman" pitchFamily="18" charset="0"/>
              </a:rPr>
              <a:t>“</a:t>
            </a:r>
            <a:r>
              <a:rPr lang="zh-CN" altLang="zh-CN" sz="3600" dirty="0" smtClean="0">
                <a:solidFill>
                  <a:schemeClr val="bg1"/>
                </a:solidFill>
                <a:latin typeface="Times New Roman" pitchFamily="18" charset="0"/>
                <a:ea typeface="仿宋_GB2312" charset="-122"/>
                <a:cs typeface="Times New Roman" pitchFamily="18" charset="0"/>
              </a:rPr>
              <a:t>三乱</a:t>
            </a:r>
            <a:r>
              <a:rPr lang="zh-CN" altLang="en-US" sz="3600" dirty="0" smtClean="0">
                <a:solidFill>
                  <a:schemeClr val="bg1"/>
                </a:solidFill>
                <a:latin typeface="Times New Roman" pitchFamily="18" charset="0"/>
                <a:ea typeface="仿宋_GB2312" charset="-122"/>
                <a:cs typeface="Times New Roman" pitchFamily="18" charset="0"/>
              </a:rPr>
              <a:t>”</a:t>
            </a:r>
            <a:r>
              <a:rPr lang="zh-CN" altLang="zh-CN" sz="3600" dirty="0" smtClean="0">
                <a:solidFill>
                  <a:schemeClr val="bg1"/>
                </a:solidFill>
                <a:latin typeface="Times New Roman" pitchFamily="18" charset="0"/>
                <a:ea typeface="仿宋_GB2312" charset="-122"/>
                <a:cs typeface="Times New Roman" pitchFamily="18" charset="0"/>
              </a:rPr>
              <a:t>现象</a:t>
            </a:r>
            <a:r>
              <a:rPr lang="zh-CN" altLang="zh-CN" sz="3600" dirty="0" smtClean="0">
                <a:solidFill>
                  <a:schemeClr val="bg1"/>
                </a:solidFill>
                <a:latin typeface="Times New Roman" pitchFamily="18" charset="0"/>
                <a:ea typeface="仿宋_GB2312" charset="-122"/>
                <a:cs typeface="Times New Roman" pitchFamily="18" charset="0"/>
              </a:rPr>
              <a:t>有其特定的历史背景及成因，产生于预算外资金膨胀时期，严重扰乱了经济社会秩序。</a:t>
            </a:r>
            <a:r>
              <a:rPr lang="en-US" altLang="zh-CN" sz="3600" dirty="0" smtClean="0">
                <a:solidFill>
                  <a:schemeClr val="bg1"/>
                </a:solidFill>
                <a:latin typeface="Times New Roman" pitchFamily="18" charset="0"/>
                <a:ea typeface="仿宋_GB2312" charset="-122"/>
                <a:cs typeface="Times New Roman" pitchFamily="18" charset="0"/>
              </a:rPr>
              <a:t> </a:t>
            </a:r>
          </a:p>
          <a:p>
            <a:r>
              <a:rPr lang="en-US" altLang="zh-CN" sz="3600" dirty="0" smtClean="0">
                <a:solidFill>
                  <a:schemeClr val="bg1"/>
                </a:solidFill>
                <a:latin typeface="Times New Roman" pitchFamily="18" charset="0"/>
                <a:ea typeface="仿宋_GB2312" charset="-122"/>
                <a:cs typeface="Times New Roman" pitchFamily="18" charset="0"/>
              </a:rPr>
              <a:t>        </a:t>
            </a:r>
            <a:r>
              <a:rPr lang="zh-CN" altLang="zh-CN" sz="3600" dirty="0" smtClean="0">
                <a:solidFill>
                  <a:schemeClr val="bg1"/>
                </a:solidFill>
                <a:latin typeface="Times New Roman" pitchFamily="18" charset="0"/>
                <a:ea typeface="仿宋_GB2312" charset="-122"/>
                <a:cs typeface="Times New Roman" pitchFamily="18" charset="0"/>
              </a:rPr>
              <a:t>但是，加强预算外资金管理有效遏制</a:t>
            </a:r>
            <a:r>
              <a:rPr lang="zh-CN" altLang="zh-CN" sz="3600" dirty="0" smtClean="0">
                <a:solidFill>
                  <a:schemeClr val="bg1"/>
                </a:solidFill>
                <a:latin typeface="Times New Roman" pitchFamily="18" charset="0"/>
                <a:ea typeface="仿宋_GB2312" charset="-122"/>
                <a:cs typeface="Times New Roman" pitchFamily="18" charset="0"/>
              </a:rPr>
              <a:t>了</a:t>
            </a:r>
            <a:r>
              <a:rPr lang="zh-CN" altLang="en-US" sz="3600" dirty="0" smtClean="0">
                <a:solidFill>
                  <a:schemeClr val="bg1"/>
                </a:solidFill>
                <a:latin typeface="Times New Roman" pitchFamily="18" charset="0"/>
                <a:ea typeface="仿宋_GB2312" charset="-122"/>
                <a:cs typeface="Times New Roman" pitchFamily="18" charset="0"/>
              </a:rPr>
              <a:t>“</a:t>
            </a:r>
            <a:r>
              <a:rPr lang="zh-CN" altLang="zh-CN" sz="3600" dirty="0" smtClean="0">
                <a:solidFill>
                  <a:schemeClr val="bg1"/>
                </a:solidFill>
                <a:latin typeface="Times New Roman" pitchFamily="18" charset="0"/>
                <a:ea typeface="仿宋_GB2312" charset="-122"/>
                <a:cs typeface="Times New Roman" pitchFamily="18" charset="0"/>
              </a:rPr>
              <a:t>三乱</a:t>
            </a:r>
            <a:r>
              <a:rPr lang="zh-CN" altLang="en-US" sz="3600" dirty="0" smtClean="0">
                <a:solidFill>
                  <a:schemeClr val="bg1"/>
                </a:solidFill>
                <a:latin typeface="Times New Roman" pitchFamily="18" charset="0"/>
                <a:ea typeface="仿宋_GB2312" charset="-122"/>
                <a:cs typeface="Times New Roman" pitchFamily="18" charset="0"/>
              </a:rPr>
              <a:t>”</a:t>
            </a:r>
            <a:r>
              <a:rPr lang="zh-CN" altLang="zh-CN" sz="3600" dirty="0" smtClean="0">
                <a:solidFill>
                  <a:schemeClr val="bg1"/>
                </a:solidFill>
                <a:latin typeface="Times New Roman" pitchFamily="18" charset="0"/>
                <a:ea typeface="仿宋_GB2312" charset="-122"/>
                <a:cs typeface="Times New Roman" pitchFamily="18" charset="0"/>
              </a:rPr>
              <a:t>，</a:t>
            </a:r>
            <a:r>
              <a:rPr lang="zh-CN" altLang="zh-CN" sz="3600" dirty="0" smtClean="0">
                <a:solidFill>
                  <a:schemeClr val="bg1"/>
                </a:solidFill>
                <a:latin typeface="Times New Roman" pitchFamily="18" charset="0"/>
                <a:ea typeface="仿宋_GB2312" charset="-122"/>
                <a:cs typeface="Times New Roman" pitchFamily="18" charset="0"/>
              </a:rPr>
              <a:t>规范非税收入管理从根本上治理</a:t>
            </a:r>
            <a:r>
              <a:rPr lang="zh-CN" altLang="zh-CN" sz="3600" dirty="0" smtClean="0">
                <a:solidFill>
                  <a:schemeClr val="bg1"/>
                </a:solidFill>
                <a:latin typeface="Times New Roman" pitchFamily="18" charset="0"/>
                <a:ea typeface="仿宋_GB2312" charset="-122"/>
                <a:cs typeface="Times New Roman" pitchFamily="18" charset="0"/>
              </a:rPr>
              <a:t>了</a:t>
            </a:r>
            <a:r>
              <a:rPr lang="zh-CN" altLang="en-US" sz="3600" dirty="0" smtClean="0">
                <a:solidFill>
                  <a:schemeClr val="bg1"/>
                </a:solidFill>
                <a:latin typeface="Times New Roman" pitchFamily="18" charset="0"/>
                <a:ea typeface="仿宋_GB2312" charset="-122"/>
                <a:cs typeface="Times New Roman" pitchFamily="18" charset="0"/>
              </a:rPr>
              <a:t>“</a:t>
            </a:r>
            <a:r>
              <a:rPr lang="zh-CN" altLang="zh-CN" sz="3600" dirty="0" smtClean="0">
                <a:solidFill>
                  <a:schemeClr val="bg1"/>
                </a:solidFill>
                <a:latin typeface="Times New Roman" pitchFamily="18" charset="0"/>
                <a:ea typeface="仿宋_GB2312" charset="-122"/>
                <a:cs typeface="Times New Roman" pitchFamily="18" charset="0"/>
              </a:rPr>
              <a:t>三乱</a:t>
            </a:r>
            <a:r>
              <a:rPr lang="zh-CN" altLang="en-US" sz="3600" dirty="0" smtClean="0">
                <a:solidFill>
                  <a:schemeClr val="bg1"/>
                </a:solidFill>
                <a:latin typeface="Times New Roman" pitchFamily="18" charset="0"/>
                <a:ea typeface="仿宋_GB2312" charset="-122"/>
                <a:cs typeface="Times New Roman" pitchFamily="18" charset="0"/>
              </a:rPr>
              <a:t>”</a:t>
            </a:r>
            <a:r>
              <a:rPr lang="zh-CN" altLang="zh-CN" sz="3600" dirty="0" smtClean="0">
                <a:solidFill>
                  <a:schemeClr val="bg1"/>
                </a:solidFill>
                <a:latin typeface="Times New Roman" pitchFamily="18" charset="0"/>
                <a:ea typeface="仿宋_GB2312" charset="-122"/>
                <a:cs typeface="Times New Roman" pitchFamily="18" charset="0"/>
              </a:rPr>
              <a:t>。</a:t>
            </a:r>
            <a:endParaRPr lang="zh-CN" altLang="zh-CN" sz="3600" dirty="0">
              <a:solidFill>
                <a:schemeClr val="bg1"/>
              </a:solidFill>
              <a:latin typeface="Times New Roman" pitchFamily="18" charset="0"/>
              <a:ea typeface="华文楷体" pitchFamily="2" charset="-122"/>
              <a:cs typeface="Times New Roman" pitchFamily="18" charset="0"/>
            </a:endParaRPr>
          </a:p>
        </p:txBody>
      </p:sp>
      <p:sp>
        <p:nvSpPr>
          <p:cNvPr id="23" name="开会"/>
          <p:cNvSpPr/>
          <p:nvPr/>
        </p:nvSpPr>
        <p:spPr bwMode="auto">
          <a:xfrm>
            <a:off x="838622" y="2780928"/>
            <a:ext cx="1370432" cy="1342938"/>
          </a:xfrm>
          <a:custGeom>
            <a:avLst/>
            <a:gdLst>
              <a:gd name="T0" fmla="*/ 354414 w 2295525"/>
              <a:gd name="T1" fmla="*/ 1437494 h 1735138"/>
              <a:gd name="T2" fmla="*/ 223983 w 2295525"/>
              <a:gd name="T3" fmla="*/ 1389407 h 1735138"/>
              <a:gd name="T4" fmla="*/ 200120 w 2295525"/>
              <a:gd name="T5" fmla="*/ 1433678 h 1735138"/>
              <a:gd name="T6" fmla="*/ 1871799 w 2295525"/>
              <a:gd name="T7" fmla="*/ 1202082 h 1735138"/>
              <a:gd name="T8" fmla="*/ 1862595 w 2295525"/>
              <a:gd name="T9" fmla="*/ 1430571 h 1735138"/>
              <a:gd name="T10" fmla="*/ 1585813 w 2295525"/>
              <a:gd name="T11" fmla="*/ 1207999 h 1735138"/>
              <a:gd name="T12" fmla="*/ 1490656 w 2295525"/>
              <a:gd name="T13" fmla="*/ 1402297 h 1735138"/>
              <a:gd name="T14" fmla="*/ 1152749 w 2295525"/>
              <a:gd name="T15" fmla="*/ 1383558 h 1735138"/>
              <a:gd name="T16" fmla="*/ 1090837 w 2295525"/>
              <a:gd name="T17" fmla="*/ 1220821 h 1735138"/>
              <a:gd name="T18" fmla="*/ 783516 w 2295525"/>
              <a:gd name="T19" fmla="*/ 1424982 h 1735138"/>
              <a:gd name="T20" fmla="*/ 1483025 w 2295525"/>
              <a:gd name="T21" fmla="*/ 1122300 h 1735138"/>
              <a:gd name="T22" fmla="*/ 1518730 w 2295525"/>
              <a:gd name="T23" fmla="*/ 1215802 h 1735138"/>
              <a:gd name="T24" fmla="*/ 1183050 w 2295525"/>
              <a:gd name="T25" fmla="*/ 1170419 h 1735138"/>
              <a:gd name="T26" fmla="*/ 1093135 w 2295525"/>
              <a:gd name="T27" fmla="*/ 1129269 h 1735138"/>
              <a:gd name="T28" fmla="*/ 556942 w 2295525"/>
              <a:gd name="T29" fmla="*/ 1349470 h 1735138"/>
              <a:gd name="T30" fmla="*/ 575056 w 2295525"/>
              <a:gd name="T31" fmla="*/ 1122300 h 1735138"/>
              <a:gd name="T32" fmla="*/ 1862842 w 2295525"/>
              <a:gd name="T33" fmla="*/ 1073163 h 1735138"/>
              <a:gd name="T34" fmla="*/ 1818708 w 2295525"/>
              <a:gd name="T35" fmla="*/ 1141187 h 1735138"/>
              <a:gd name="T36" fmla="*/ 1616812 w 2295525"/>
              <a:gd name="T37" fmla="*/ 1141187 h 1735138"/>
              <a:gd name="T38" fmla="*/ 1710350 w 2295525"/>
              <a:gd name="T39" fmla="*/ 973592 h 1735138"/>
              <a:gd name="T40" fmla="*/ 1049969 w 2295525"/>
              <a:gd name="T41" fmla="*/ 1053775 h 1735138"/>
              <a:gd name="T42" fmla="*/ 1014682 w 2295525"/>
              <a:gd name="T43" fmla="*/ 1139873 h 1735138"/>
              <a:gd name="T44" fmla="*/ 810877 w 2295525"/>
              <a:gd name="T45" fmla="*/ 1148088 h 1735138"/>
              <a:gd name="T46" fmla="*/ 894641 w 2295525"/>
              <a:gd name="T47" fmla="*/ 977206 h 1735138"/>
              <a:gd name="T48" fmla="*/ 1442943 w 2295525"/>
              <a:gd name="T49" fmla="*/ 1075103 h 1735138"/>
              <a:gd name="T50" fmla="*/ 1436373 w 2295525"/>
              <a:gd name="T51" fmla="*/ 1150050 h 1735138"/>
              <a:gd name="T52" fmla="*/ 1208721 w 2295525"/>
              <a:gd name="T53" fmla="*/ 1078390 h 1735138"/>
              <a:gd name="T54" fmla="*/ 1323368 w 2295525"/>
              <a:gd name="T55" fmla="*/ 948876 h 1735138"/>
              <a:gd name="T56" fmla="*/ 1621695 w 2295525"/>
              <a:gd name="T57" fmla="*/ 933562 h 1735138"/>
              <a:gd name="T58" fmla="*/ 1479674 w 2295525"/>
              <a:gd name="T59" fmla="*/ 1082709 h 1735138"/>
              <a:gd name="T60" fmla="*/ 1414939 w 2295525"/>
              <a:gd name="T61" fmla="*/ 921326 h 1735138"/>
              <a:gd name="T62" fmla="*/ 734217 w 2295525"/>
              <a:gd name="T63" fmla="*/ 885923 h 1735138"/>
              <a:gd name="T64" fmla="*/ 821379 w 2295525"/>
              <a:gd name="T65" fmla="*/ 995880 h 1735138"/>
              <a:gd name="T66" fmla="*/ 569798 w 2295525"/>
              <a:gd name="T67" fmla="*/ 1011399 h 1735138"/>
              <a:gd name="T68" fmla="*/ 708465 w 2295525"/>
              <a:gd name="T69" fmla="*/ 874696 h 1735138"/>
              <a:gd name="T70" fmla="*/ 1179427 w 2295525"/>
              <a:gd name="T71" fmla="*/ 987627 h 1735138"/>
              <a:gd name="T72" fmla="*/ 1053942 w 2295525"/>
              <a:gd name="T73" fmla="*/ 998854 h 1735138"/>
              <a:gd name="T74" fmla="*/ 1081279 w 2295525"/>
              <a:gd name="T75" fmla="*/ 872390 h 1735138"/>
              <a:gd name="T76" fmla="*/ 630962 w 2295525"/>
              <a:gd name="T77" fmla="*/ 582190 h 1735138"/>
              <a:gd name="T78" fmla="*/ 650134 w 2295525"/>
              <a:gd name="T79" fmla="*/ 606180 h 1735138"/>
              <a:gd name="T80" fmla="*/ 568156 w 2295525"/>
              <a:gd name="T81" fmla="*/ 576931 h 1735138"/>
              <a:gd name="T82" fmla="*/ 423066 w 2295525"/>
              <a:gd name="T83" fmla="*/ 442769 h 1735138"/>
              <a:gd name="T84" fmla="*/ 467582 w 2295525"/>
              <a:gd name="T85" fmla="*/ 701168 h 1735138"/>
              <a:gd name="T86" fmla="*/ 431639 w 2295525"/>
              <a:gd name="T87" fmla="*/ 840254 h 1735138"/>
              <a:gd name="T88" fmla="*/ 233461 w 2295525"/>
              <a:gd name="T89" fmla="*/ 1059432 h 1735138"/>
              <a:gd name="T90" fmla="*/ 24401 w 2295525"/>
              <a:gd name="T91" fmla="*/ 753902 h 1735138"/>
              <a:gd name="T92" fmla="*/ 24071 w 2295525"/>
              <a:gd name="T93" fmla="*/ 496162 h 1735138"/>
              <a:gd name="T94" fmla="*/ 271712 w 2295525"/>
              <a:gd name="T95" fmla="*/ 589107 h 1735138"/>
              <a:gd name="T96" fmla="*/ 114945 w 2295525"/>
              <a:gd name="T97" fmla="*/ 167158 h 1735138"/>
              <a:gd name="T98" fmla="*/ 805855 w 2295525"/>
              <a:gd name="T99" fmla="*/ 635663 h 1735138"/>
              <a:gd name="T100" fmla="*/ 259204 w 2295525"/>
              <a:gd name="T101" fmla="*/ 33300 h 1735138"/>
              <a:gd name="T102" fmla="*/ 328699 w 2295525"/>
              <a:gd name="T103" fmla="*/ 129902 h 1735138"/>
              <a:gd name="T104" fmla="*/ 367892 w 2295525"/>
              <a:gd name="T105" fmla="*/ 169466 h 1735138"/>
              <a:gd name="T106" fmla="*/ 336932 w 2295525"/>
              <a:gd name="T107" fmla="*/ 328712 h 1735138"/>
              <a:gd name="T108" fmla="*/ 211447 w 2295525"/>
              <a:gd name="T109" fmla="*/ 381464 h 1735138"/>
              <a:gd name="T110" fmla="*/ 106711 w 2295525"/>
              <a:gd name="T111" fmla="*/ 261452 h 1735138"/>
              <a:gd name="T112" fmla="*/ 105065 w 2295525"/>
              <a:gd name="T113" fmla="*/ 98581 h 1735138"/>
              <a:gd name="T114" fmla="*/ 1739362 w 2295525"/>
              <a:gd name="T115" fmla="*/ 11210 h 1735138"/>
              <a:gd name="T116" fmla="*/ 1780178 w 2295525"/>
              <a:gd name="T117" fmla="*/ 665335 h 1735138"/>
              <a:gd name="T118" fmla="*/ 801905 w 2295525"/>
              <a:gd name="T119" fmla="*/ 719736 h 1735138"/>
              <a:gd name="T120" fmla="*/ 728501 w 2295525"/>
              <a:gd name="T121" fmla="*/ 578954 h 1735138"/>
              <a:gd name="T122" fmla="*/ 797296 w 2295525"/>
              <a:gd name="T123" fmla="*/ 2967 h 1735138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295525" h="1735138">
                <a:moveTo>
                  <a:pt x="350837" y="1671638"/>
                </a:moveTo>
                <a:lnTo>
                  <a:pt x="438244" y="1671638"/>
                </a:lnTo>
                <a:lnTo>
                  <a:pt x="442634" y="1674019"/>
                </a:lnTo>
                <a:lnTo>
                  <a:pt x="452213" y="1680766"/>
                </a:lnTo>
                <a:lnTo>
                  <a:pt x="458599" y="1685132"/>
                </a:lnTo>
                <a:lnTo>
                  <a:pt x="465384" y="1690291"/>
                </a:lnTo>
                <a:lnTo>
                  <a:pt x="472169" y="1695847"/>
                </a:lnTo>
                <a:lnTo>
                  <a:pt x="478156" y="1701404"/>
                </a:lnTo>
                <a:lnTo>
                  <a:pt x="483743" y="1706960"/>
                </a:lnTo>
                <a:lnTo>
                  <a:pt x="488533" y="1712913"/>
                </a:lnTo>
                <a:lnTo>
                  <a:pt x="490129" y="1715691"/>
                </a:lnTo>
                <a:lnTo>
                  <a:pt x="490928" y="1718072"/>
                </a:lnTo>
                <a:lnTo>
                  <a:pt x="491726" y="1720454"/>
                </a:lnTo>
                <a:lnTo>
                  <a:pt x="492125" y="1723232"/>
                </a:lnTo>
                <a:lnTo>
                  <a:pt x="491726" y="1725216"/>
                </a:lnTo>
                <a:lnTo>
                  <a:pt x="490928" y="1727201"/>
                </a:lnTo>
                <a:lnTo>
                  <a:pt x="489331" y="1729582"/>
                </a:lnTo>
                <a:lnTo>
                  <a:pt x="486537" y="1730772"/>
                </a:lnTo>
                <a:lnTo>
                  <a:pt x="483743" y="1732360"/>
                </a:lnTo>
                <a:lnTo>
                  <a:pt x="479752" y="1733551"/>
                </a:lnTo>
                <a:lnTo>
                  <a:pt x="475362" y="1734344"/>
                </a:lnTo>
                <a:lnTo>
                  <a:pt x="469774" y="1734741"/>
                </a:lnTo>
                <a:lnTo>
                  <a:pt x="462590" y="1735138"/>
                </a:lnTo>
                <a:lnTo>
                  <a:pt x="455805" y="1735138"/>
                </a:lnTo>
                <a:lnTo>
                  <a:pt x="449419" y="1734741"/>
                </a:lnTo>
                <a:lnTo>
                  <a:pt x="443432" y="1733947"/>
                </a:lnTo>
                <a:lnTo>
                  <a:pt x="437446" y="1733154"/>
                </a:lnTo>
                <a:lnTo>
                  <a:pt x="431858" y="1731566"/>
                </a:lnTo>
                <a:lnTo>
                  <a:pt x="427069" y="1730376"/>
                </a:lnTo>
                <a:lnTo>
                  <a:pt x="421481" y="1727994"/>
                </a:lnTo>
                <a:lnTo>
                  <a:pt x="416691" y="1726010"/>
                </a:lnTo>
                <a:lnTo>
                  <a:pt x="411902" y="1724026"/>
                </a:lnTo>
                <a:lnTo>
                  <a:pt x="402722" y="1718866"/>
                </a:lnTo>
                <a:lnTo>
                  <a:pt x="394341" y="1712913"/>
                </a:lnTo>
                <a:lnTo>
                  <a:pt x="385560" y="1706960"/>
                </a:lnTo>
                <a:lnTo>
                  <a:pt x="381968" y="1704579"/>
                </a:lnTo>
                <a:lnTo>
                  <a:pt x="379573" y="1703785"/>
                </a:lnTo>
                <a:lnTo>
                  <a:pt x="377578" y="1703785"/>
                </a:lnTo>
                <a:lnTo>
                  <a:pt x="376780" y="1704182"/>
                </a:lnTo>
                <a:lnTo>
                  <a:pt x="376380" y="1705372"/>
                </a:lnTo>
                <a:lnTo>
                  <a:pt x="375582" y="1706563"/>
                </a:lnTo>
                <a:lnTo>
                  <a:pt x="375183" y="1707357"/>
                </a:lnTo>
                <a:lnTo>
                  <a:pt x="373986" y="1707754"/>
                </a:lnTo>
                <a:lnTo>
                  <a:pt x="364008" y="1707357"/>
                </a:lnTo>
                <a:lnTo>
                  <a:pt x="358420" y="1706563"/>
                </a:lnTo>
                <a:lnTo>
                  <a:pt x="356425" y="1706166"/>
                </a:lnTo>
                <a:lnTo>
                  <a:pt x="355227" y="1705769"/>
                </a:lnTo>
                <a:lnTo>
                  <a:pt x="353232" y="1697435"/>
                </a:lnTo>
                <a:lnTo>
                  <a:pt x="352433" y="1690688"/>
                </a:lnTo>
                <a:lnTo>
                  <a:pt x="351635" y="1685132"/>
                </a:lnTo>
                <a:lnTo>
                  <a:pt x="351236" y="1680766"/>
                </a:lnTo>
                <a:lnTo>
                  <a:pt x="351635" y="1677988"/>
                </a:lnTo>
                <a:lnTo>
                  <a:pt x="351635" y="1676004"/>
                </a:lnTo>
                <a:lnTo>
                  <a:pt x="352433" y="1674019"/>
                </a:lnTo>
                <a:lnTo>
                  <a:pt x="350837" y="1671638"/>
                </a:lnTo>
                <a:close/>
                <a:moveTo>
                  <a:pt x="168275" y="1670050"/>
                </a:moveTo>
                <a:lnTo>
                  <a:pt x="265566" y="1670050"/>
                </a:lnTo>
                <a:lnTo>
                  <a:pt x="269899" y="1672491"/>
                </a:lnTo>
                <a:lnTo>
                  <a:pt x="281322" y="1679406"/>
                </a:lnTo>
                <a:lnTo>
                  <a:pt x="288018" y="1683881"/>
                </a:lnTo>
                <a:lnTo>
                  <a:pt x="295502" y="1689170"/>
                </a:lnTo>
                <a:lnTo>
                  <a:pt x="302986" y="1694458"/>
                </a:lnTo>
                <a:lnTo>
                  <a:pt x="309682" y="1700560"/>
                </a:lnTo>
                <a:lnTo>
                  <a:pt x="315984" y="1706255"/>
                </a:lnTo>
                <a:lnTo>
                  <a:pt x="318742" y="1709510"/>
                </a:lnTo>
                <a:lnTo>
                  <a:pt x="321105" y="1711950"/>
                </a:lnTo>
                <a:lnTo>
                  <a:pt x="322681" y="1714798"/>
                </a:lnTo>
                <a:lnTo>
                  <a:pt x="323862" y="1717646"/>
                </a:lnTo>
                <a:lnTo>
                  <a:pt x="325044" y="1720086"/>
                </a:lnTo>
                <a:lnTo>
                  <a:pt x="325438" y="1722934"/>
                </a:lnTo>
                <a:lnTo>
                  <a:pt x="325044" y="1724968"/>
                </a:lnTo>
                <a:lnTo>
                  <a:pt x="323862" y="1727002"/>
                </a:lnTo>
                <a:lnTo>
                  <a:pt x="321893" y="1728629"/>
                </a:lnTo>
                <a:lnTo>
                  <a:pt x="319529" y="1730663"/>
                </a:lnTo>
                <a:lnTo>
                  <a:pt x="315984" y="1732290"/>
                </a:lnTo>
                <a:lnTo>
                  <a:pt x="312046" y="1733104"/>
                </a:lnTo>
                <a:lnTo>
                  <a:pt x="306531" y="1734324"/>
                </a:lnTo>
                <a:lnTo>
                  <a:pt x="300229" y="1734731"/>
                </a:lnTo>
                <a:lnTo>
                  <a:pt x="292351" y="1735138"/>
                </a:lnTo>
                <a:lnTo>
                  <a:pt x="285261" y="1735138"/>
                </a:lnTo>
                <a:lnTo>
                  <a:pt x="278171" y="1734731"/>
                </a:lnTo>
                <a:lnTo>
                  <a:pt x="271475" y="1733918"/>
                </a:lnTo>
                <a:lnTo>
                  <a:pt x="264778" y="1732697"/>
                </a:lnTo>
                <a:lnTo>
                  <a:pt x="258476" y="1731477"/>
                </a:lnTo>
                <a:lnTo>
                  <a:pt x="252568" y="1729850"/>
                </a:lnTo>
                <a:lnTo>
                  <a:pt x="247053" y="1727816"/>
                </a:lnTo>
                <a:lnTo>
                  <a:pt x="241145" y="1725782"/>
                </a:lnTo>
                <a:lnTo>
                  <a:pt x="236024" y="1723748"/>
                </a:lnTo>
                <a:lnTo>
                  <a:pt x="225783" y="1718052"/>
                </a:lnTo>
                <a:lnTo>
                  <a:pt x="215936" y="1712357"/>
                </a:lnTo>
                <a:lnTo>
                  <a:pt x="206876" y="1706255"/>
                </a:lnTo>
                <a:lnTo>
                  <a:pt x="202543" y="1703814"/>
                </a:lnTo>
                <a:lnTo>
                  <a:pt x="200180" y="1703001"/>
                </a:lnTo>
                <a:lnTo>
                  <a:pt x="198211" y="1703001"/>
                </a:lnTo>
                <a:lnTo>
                  <a:pt x="197423" y="1703408"/>
                </a:lnTo>
                <a:lnTo>
                  <a:pt x="196241" y="1704628"/>
                </a:lnTo>
                <a:lnTo>
                  <a:pt x="195847" y="1705848"/>
                </a:lnTo>
                <a:lnTo>
                  <a:pt x="195060" y="1706662"/>
                </a:lnTo>
                <a:lnTo>
                  <a:pt x="193878" y="1707069"/>
                </a:lnTo>
                <a:lnTo>
                  <a:pt x="182455" y="1706662"/>
                </a:lnTo>
                <a:lnTo>
                  <a:pt x="176941" y="1705848"/>
                </a:lnTo>
                <a:lnTo>
                  <a:pt x="174183" y="1705442"/>
                </a:lnTo>
                <a:lnTo>
                  <a:pt x="173002" y="1705035"/>
                </a:lnTo>
                <a:lnTo>
                  <a:pt x="171032" y="1696492"/>
                </a:lnTo>
                <a:lnTo>
                  <a:pt x="169457" y="1689576"/>
                </a:lnTo>
                <a:lnTo>
                  <a:pt x="169063" y="1683881"/>
                </a:lnTo>
                <a:lnTo>
                  <a:pt x="168669" y="1679406"/>
                </a:lnTo>
                <a:lnTo>
                  <a:pt x="169063" y="1676152"/>
                </a:lnTo>
                <a:lnTo>
                  <a:pt x="169063" y="1674118"/>
                </a:lnTo>
                <a:lnTo>
                  <a:pt x="169457" y="1672491"/>
                </a:lnTo>
                <a:lnTo>
                  <a:pt x="168275" y="1670050"/>
                </a:lnTo>
                <a:close/>
                <a:moveTo>
                  <a:pt x="1942197" y="1444625"/>
                </a:moveTo>
                <a:lnTo>
                  <a:pt x="2238486" y="1444625"/>
                </a:lnTo>
                <a:lnTo>
                  <a:pt x="2244427" y="1445021"/>
                </a:lnTo>
                <a:lnTo>
                  <a:pt x="2249973" y="1445812"/>
                </a:lnTo>
                <a:lnTo>
                  <a:pt x="2255518" y="1447000"/>
                </a:lnTo>
                <a:lnTo>
                  <a:pt x="2260272" y="1448978"/>
                </a:lnTo>
                <a:lnTo>
                  <a:pt x="2265421" y="1451748"/>
                </a:lnTo>
                <a:lnTo>
                  <a:pt x="2270174" y="1454123"/>
                </a:lnTo>
                <a:lnTo>
                  <a:pt x="2274532" y="1457289"/>
                </a:lnTo>
                <a:lnTo>
                  <a:pt x="2278493" y="1461246"/>
                </a:lnTo>
                <a:lnTo>
                  <a:pt x="2282454" y="1465204"/>
                </a:lnTo>
                <a:lnTo>
                  <a:pt x="2285623" y="1469557"/>
                </a:lnTo>
                <a:lnTo>
                  <a:pt x="2287999" y="1474306"/>
                </a:lnTo>
                <a:lnTo>
                  <a:pt x="2290772" y="1479451"/>
                </a:lnTo>
                <a:lnTo>
                  <a:pt x="2292356" y="1484200"/>
                </a:lnTo>
                <a:lnTo>
                  <a:pt x="2293941" y="1489740"/>
                </a:lnTo>
                <a:lnTo>
                  <a:pt x="2294733" y="1495280"/>
                </a:lnTo>
                <a:lnTo>
                  <a:pt x="2295525" y="1501217"/>
                </a:lnTo>
                <a:lnTo>
                  <a:pt x="2295525" y="1665451"/>
                </a:lnTo>
                <a:lnTo>
                  <a:pt x="2294733" y="1671387"/>
                </a:lnTo>
                <a:lnTo>
                  <a:pt x="2293941" y="1676927"/>
                </a:lnTo>
                <a:lnTo>
                  <a:pt x="2292356" y="1682468"/>
                </a:lnTo>
                <a:lnTo>
                  <a:pt x="2290772" y="1688008"/>
                </a:lnTo>
                <a:lnTo>
                  <a:pt x="2287999" y="1692361"/>
                </a:lnTo>
                <a:lnTo>
                  <a:pt x="2285623" y="1697110"/>
                </a:lnTo>
                <a:lnTo>
                  <a:pt x="2282454" y="1701859"/>
                </a:lnTo>
                <a:lnTo>
                  <a:pt x="2278493" y="1705421"/>
                </a:lnTo>
                <a:lnTo>
                  <a:pt x="2274532" y="1709378"/>
                </a:lnTo>
                <a:lnTo>
                  <a:pt x="2270174" y="1712544"/>
                </a:lnTo>
                <a:lnTo>
                  <a:pt x="2265421" y="1715315"/>
                </a:lnTo>
                <a:lnTo>
                  <a:pt x="2260272" y="1717689"/>
                </a:lnTo>
                <a:lnTo>
                  <a:pt x="2255518" y="1719668"/>
                </a:lnTo>
                <a:lnTo>
                  <a:pt x="2249973" y="1720855"/>
                </a:lnTo>
                <a:lnTo>
                  <a:pt x="2244427" y="1722042"/>
                </a:lnTo>
                <a:lnTo>
                  <a:pt x="2238486" y="1722438"/>
                </a:lnTo>
                <a:lnTo>
                  <a:pt x="1942197" y="1722438"/>
                </a:lnTo>
                <a:lnTo>
                  <a:pt x="1936652" y="1722042"/>
                </a:lnTo>
                <a:lnTo>
                  <a:pt x="1931106" y="1720855"/>
                </a:lnTo>
                <a:lnTo>
                  <a:pt x="1925561" y="1719668"/>
                </a:lnTo>
                <a:lnTo>
                  <a:pt x="1920412" y="1717689"/>
                </a:lnTo>
                <a:lnTo>
                  <a:pt x="1915262" y="1715315"/>
                </a:lnTo>
                <a:lnTo>
                  <a:pt x="1910905" y="1712544"/>
                </a:lnTo>
                <a:lnTo>
                  <a:pt x="1906548" y="1709378"/>
                </a:lnTo>
                <a:lnTo>
                  <a:pt x="1902191" y="1705421"/>
                </a:lnTo>
                <a:lnTo>
                  <a:pt x="1899022" y="1701859"/>
                </a:lnTo>
                <a:lnTo>
                  <a:pt x="1895457" y="1697110"/>
                </a:lnTo>
                <a:lnTo>
                  <a:pt x="1892684" y="1692361"/>
                </a:lnTo>
                <a:lnTo>
                  <a:pt x="1890307" y="1688008"/>
                </a:lnTo>
                <a:lnTo>
                  <a:pt x="1888327" y="1682468"/>
                </a:lnTo>
                <a:lnTo>
                  <a:pt x="1887139" y="1676927"/>
                </a:lnTo>
                <a:lnTo>
                  <a:pt x="1886346" y="1671387"/>
                </a:lnTo>
                <a:lnTo>
                  <a:pt x="1885950" y="1665451"/>
                </a:lnTo>
                <a:lnTo>
                  <a:pt x="1885950" y="1501217"/>
                </a:lnTo>
                <a:lnTo>
                  <a:pt x="1886346" y="1495280"/>
                </a:lnTo>
                <a:lnTo>
                  <a:pt x="1887139" y="1489740"/>
                </a:lnTo>
                <a:lnTo>
                  <a:pt x="1888327" y="1484200"/>
                </a:lnTo>
                <a:lnTo>
                  <a:pt x="1890307" y="1479451"/>
                </a:lnTo>
                <a:lnTo>
                  <a:pt x="1892684" y="1474306"/>
                </a:lnTo>
                <a:lnTo>
                  <a:pt x="1895457" y="1469557"/>
                </a:lnTo>
                <a:lnTo>
                  <a:pt x="1899022" y="1465204"/>
                </a:lnTo>
                <a:lnTo>
                  <a:pt x="1902191" y="1461246"/>
                </a:lnTo>
                <a:lnTo>
                  <a:pt x="1906548" y="1457289"/>
                </a:lnTo>
                <a:lnTo>
                  <a:pt x="1910905" y="1454123"/>
                </a:lnTo>
                <a:lnTo>
                  <a:pt x="1915262" y="1451748"/>
                </a:lnTo>
                <a:lnTo>
                  <a:pt x="1920412" y="1448978"/>
                </a:lnTo>
                <a:lnTo>
                  <a:pt x="1925561" y="1447000"/>
                </a:lnTo>
                <a:lnTo>
                  <a:pt x="1931106" y="1445812"/>
                </a:lnTo>
                <a:lnTo>
                  <a:pt x="1936652" y="1445021"/>
                </a:lnTo>
                <a:lnTo>
                  <a:pt x="1942197" y="1444625"/>
                </a:lnTo>
                <a:close/>
                <a:moveTo>
                  <a:pt x="1445637" y="1444625"/>
                </a:moveTo>
                <a:lnTo>
                  <a:pt x="1743650" y="1444625"/>
                </a:lnTo>
                <a:lnTo>
                  <a:pt x="1749627" y="1445021"/>
                </a:lnTo>
                <a:lnTo>
                  <a:pt x="1755204" y="1445812"/>
                </a:lnTo>
                <a:lnTo>
                  <a:pt x="1760384" y="1447000"/>
                </a:lnTo>
                <a:lnTo>
                  <a:pt x="1765563" y="1448978"/>
                </a:lnTo>
                <a:lnTo>
                  <a:pt x="1770743" y="1451748"/>
                </a:lnTo>
                <a:lnTo>
                  <a:pt x="1775524" y="1454123"/>
                </a:lnTo>
                <a:lnTo>
                  <a:pt x="1779508" y="1457289"/>
                </a:lnTo>
                <a:lnTo>
                  <a:pt x="1783890" y="1461246"/>
                </a:lnTo>
                <a:lnTo>
                  <a:pt x="1787476" y="1465204"/>
                </a:lnTo>
                <a:lnTo>
                  <a:pt x="1790663" y="1469557"/>
                </a:lnTo>
                <a:lnTo>
                  <a:pt x="1793452" y="1474306"/>
                </a:lnTo>
                <a:lnTo>
                  <a:pt x="1796241" y="1479451"/>
                </a:lnTo>
                <a:lnTo>
                  <a:pt x="1797835" y="1484200"/>
                </a:lnTo>
                <a:lnTo>
                  <a:pt x="1799428" y="1489740"/>
                </a:lnTo>
                <a:lnTo>
                  <a:pt x="1800225" y="1495280"/>
                </a:lnTo>
                <a:lnTo>
                  <a:pt x="1800225" y="1501217"/>
                </a:lnTo>
                <a:lnTo>
                  <a:pt x="1800225" y="1665451"/>
                </a:lnTo>
                <a:lnTo>
                  <a:pt x="1800225" y="1671387"/>
                </a:lnTo>
                <a:lnTo>
                  <a:pt x="1799428" y="1676927"/>
                </a:lnTo>
                <a:lnTo>
                  <a:pt x="1797835" y="1682468"/>
                </a:lnTo>
                <a:lnTo>
                  <a:pt x="1796241" y="1688008"/>
                </a:lnTo>
                <a:lnTo>
                  <a:pt x="1793452" y="1692361"/>
                </a:lnTo>
                <a:lnTo>
                  <a:pt x="1790663" y="1697110"/>
                </a:lnTo>
                <a:lnTo>
                  <a:pt x="1787476" y="1701859"/>
                </a:lnTo>
                <a:lnTo>
                  <a:pt x="1783890" y="1705421"/>
                </a:lnTo>
                <a:lnTo>
                  <a:pt x="1779508" y="1709378"/>
                </a:lnTo>
                <a:lnTo>
                  <a:pt x="1775524" y="1712544"/>
                </a:lnTo>
                <a:lnTo>
                  <a:pt x="1770743" y="1715315"/>
                </a:lnTo>
                <a:lnTo>
                  <a:pt x="1765563" y="1717689"/>
                </a:lnTo>
                <a:lnTo>
                  <a:pt x="1760384" y="1719668"/>
                </a:lnTo>
                <a:lnTo>
                  <a:pt x="1755204" y="1720855"/>
                </a:lnTo>
                <a:lnTo>
                  <a:pt x="1749627" y="1722042"/>
                </a:lnTo>
                <a:lnTo>
                  <a:pt x="1743650" y="1722438"/>
                </a:lnTo>
                <a:lnTo>
                  <a:pt x="1445637" y="1722438"/>
                </a:lnTo>
                <a:lnTo>
                  <a:pt x="1439661" y="1722042"/>
                </a:lnTo>
                <a:lnTo>
                  <a:pt x="1434083" y="1720855"/>
                </a:lnTo>
                <a:lnTo>
                  <a:pt x="1428904" y="1719668"/>
                </a:lnTo>
                <a:lnTo>
                  <a:pt x="1423724" y="1717689"/>
                </a:lnTo>
                <a:lnTo>
                  <a:pt x="1418545" y="1715315"/>
                </a:lnTo>
                <a:lnTo>
                  <a:pt x="1413764" y="1712544"/>
                </a:lnTo>
                <a:lnTo>
                  <a:pt x="1409780" y="1709378"/>
                </a:lnTo>
                <a:lnTo>
                  <a:pt x="1405397" y="1705421"/>
                </a:lnTo>
                <a:lnTo>
                  <a:pt x="1401811" y="1701859"/>
                </a:lnTo>
                <a:lnTo>
                  <a:pt x="1398624" y="1697110"/>
                </a:lnTo>
                <a:lnTo>
                  <a:pt x="1395835" y="1692361"/>
                </a:lnTo>
                <a:lnTo>
                  <a:pt x="1393046" y="1688008"/>
                </a:lnTo>
                <a:lnTo>
                  <a:pt x="1391453" y="1682468"/>
                </a:lnTo>
                <a:lnTo>
                  <a:pt x="1389859" y="1676927"/>
                </a:lnTo>
                <a:lnTo>
                  <a:pt x="1389062" y="1671387"/>
                </a:lnTo>
                <a:lnTo>
                  <a:pt x="1389062" y="1665451"/>
                </a:lnTo>
                <a:lnTo>
                  <a:pt x="1389062" y="1501217"/>
                </a:lnTo>
                <a:lnTo>
                  <a:pt x="1389062" y="1495280"/>
                </a:lnTo>
                <a:lnTo>
                  <a:pt x="1389859" y="1489740"/>
                </a:lnTo>
                <a:lnTo>
                  <a:pt x="1391453" y="1484200"/>
                </a:lnTo>
                <a:lnTo>
                  <a:pt x="1393046" y="1479451"/>
                </a:lnTo>
                <a:lnTo>
                  <a:pt x="1395835" y="1474306"/>
                </a:lnTo>
                <a:lnTo>
                  <a:pt x="1398624" y="1469557"/>
                </a:lnTo>
                <a:lnTo>
                  <a:pt x="1401811" y="1465204"/>
                </a:lnTo>
                <a:lnTo>
                  <a:pt x="1405397" y="1461246"/>
                </a:lnTo>
                <a:lnTo>
                  <a:pt x="1409780" y="1457289"/>
                </a:lnTo>
                <a:lnTo>
                  <a:pt x="1413764" y="1454123"/>
                </a:lnTo>
                <a:lnTo>
                  <a:pt x="1418545" y="1451748"/>
                </a:lnTo>
                <a:lnTo>
                  <a:pt x="1423724" y="1448978"/>
                </a:lnTo>
                <a:lnTo>
                  <a:pt x="1428904" y="1447000"/>
                </a:lnTo>
                <a:lnTo>
                  <a:pt x="1434083" y="1445812"/>
                </a:lnTo>
                <a:lnTo>
                  <a:pt x="1439661" y="1445021"/>
                </a:lnTo>
                <a:lnTo>
                  <a:pt x="1445637" y="1444625"/>
                </a:lnTo>
                <a:close/>
                <a:moveTo>
                  <a:pt x="971098" y="1444625"/>
                </a:moveTo>
                <a:lnTo>
                  <a:pt x="1267674" y="1444625"/>
                </a:lnTo>
                <a:lnTo>
                  <a:pt x="1273224" y="1445021"/>
                </a:lnTo>
                <a:lnTo>
                  <a:pt x="1278775" y="1445812"/>
                </a:lnTo>
                <a:lnTo>
                  <a:pt x="1284326" y="1447000"/>
                </a:lnTo>
                <a:lnTo>
                  <a:pt x="1289481" y="1448978"/>
                </a:lnTo>
                <a:lnTo>
                  <a:pt x="1294635" y="1451748"/>
                </a:lnTo>
                <a:lnTo>
                  <a:pt x="1298996" y="1454123"/>
                </a:lnTo>
                <a:lnTo>
                  <a:pt x="1303358" y="1457289"/>
                </a:lnTo>
                <a:lnTo>
                  <a:pt x="1307719" y="1461246"/>
                </a:lnTo>
                <a:lnTo>
                  <a:pt x="1311288" y="1465204"/>
                </a:lnTo>
                <a:lnTo>
                  <a:pt x="1314459" y="1469557"/>
                </a:lnTo>
                <a:lnTo>
                  <a:pt x="1317235" y="1474306"/>
                </a:lnTo>
                <a:lnTo>
                  <a:pt x="1319614" y="1479451"/>
                </a:lnTo>
                <a:lnTo>
                  <a:pt x="1321596" y="1484200"/>
                </a:lnTo>
                <a:lnTo>
                  <a:pt x="1323182" y="1489740"/>
                </a:lnTo>
                <a:lnTo>
                  <a:pt x="1323975" y="1495280"/>
                </a:lnTo>
                <a:lnTo>
                  <a:pt x="1323975" y="1501217"/>
                </a:lnTo>
                <a:lnTo>
                  <a:pt x="1323975" y="1665451"/>
                </a:lnTo>
                <a:lnTo>
                  <a:pt x="1323975" y="1671387"/>
                </a:lnTo>
                <a:lnTo>
                  <a:pt x="1323182" y="1676927"/>
                </a:lnTo>
                <a:lnTo>
                  <a:pt x="1321596" y="1682468"/>
                </a:lnTo>
                <a:lnTo>
                  <a:pt x="1319614" y="1688008"/>
                </a:lnTo>
                <a:lnTo>
                  <a:pt x="1317235" y="1692361"/>
                </a:lnTo>
                <a:lnTo>
                  <a:pt x="1314459" y="1697110"/>
                </a:lnTo>
                <a:lnTo>
                  <a:pt x="1311288" y="1701859"/>
                </a:lnTo>
                <a:lnTo>
                  <a:pt x="1307719" y="1705421"/>
                </a:lnTo>
                <a:lnTo>
                  <a:pt x="1303358" y="1709378"/>
                </a:lnTo>
                <a:lnTo>
                  <a:pt x="1298996" y="1712544"/>
                </a:lnTo>
                <a:lnTo>
                  <a:pt x="1294635" y="1715315"/>
                </a:lnTo>
                <a:lnTo>
                  <a:pt x="1289481" y="1717689"/>
                </a:lnTo>
                <a:lnTo>
                  <a:pt x="1284326" y="1719668"/>
                </a:lnTo>
                <a:lnTo>
                  <a:pt x="1278775" y="1720855"/>
                </a:lnTo>
                <a:lnTo>
                  <a:pt x="1273224" y="1722042"/>
                </a:lnTo>
                <a:lnTo>
                  <a:pt x="1267674" y="1722438"/>
                </a:lnTo>
                <a:lnTo>
                  <a:pt x="971098" y="1722438"/>
                </a:lnTo>
                <a:lnTo>
                  <a:pt x="965151" y="1722042"/>
                </a:lnTo>
                <a:lnTo>
                  <a:pt x="959600" y="1720855"/>
                </a:lnTo>
                <a:lnTo>
                  <a:pt x="954049" y="1719668"/>
                </a:lnTo>
                <a:lnTo>
                  <a:pt x="949291" y="1717689"/>
                </a:lnTo>
                <a:lnTo>
                  <a:pt x="944137" y="1715315"/>
                </a:lnTo>
                <a:lnTo>
                  <a:pt x="939379" y="1712544"/>
                </a:lnTo>
                <a:lnTo>
                  <a:pt x="935414" y="1709378"/>
                </a:lnTo>
                <a:lnTo>
                  <a:pt x="931053" y="1705421"/>
                </a:lnTo>
                <a:lnTo>
                  <a:pt x="927088" y="1701859"/>
                </a:lnTo>
                <a:lnTo>
                  <a:pt x="924312" y="1697110"/>
                </a:lnTo>
                <a:lnTo>
                  <a:pt x="921140" y="1692361"/>
                </a:lnTo>
                <a:lnTo>
                  <a:pt x="918762" y="1688008"/>
                </a:lnTo>
                <a:lnTo>
                  <a:pt x="917176" y="1682468"/>
                </a:lnTo>
                <a:lnTo>
                  <a:pt x="915590" y="1676927"/>
                </a:lnTo>
                <a:lnTo>
                  <a:pt x="914400" y="1671387"/>
                </a:lnTo>
                <a:lnTo>
                  <a:pt x="914400" y="1665451"/>
                </a:lnTo>
                <a:lnTo>
                  <a:pt x="914400" y="1501217"/>
                </a:lnTo>
                <a:lnTo>
                  <a:pt x="914400" y="1495280"/>
                </a:lnTo>
                <a:lnTo>
                  <a:pt x="915590" y="1489740"/>
                </a:lnTo>
                <a:lnTo>
                  <a:pt x="917176" y="1484200"/>
                </a:lnTo>
                <a:lnTo>
                  <a:pt x="918762" y="1479451"/>
                </a:lnTo>
                <a:lnTo>
                  <a:pt x="921140" y="1474306"/>
                </a:lnTo>
                <a:lnTo>
                  <a:pt x="924312" y="1469557"/>
                </a:lnTo>
                <a:lnTo>
                  <a:pt x="927088" y="1465204"/>
                </a:lnTo>
                <a:lnTo>
                  <a:pt x="931053" y="1461246"/>
                </a:lnTo>
                <a:lnTo>
                  <a:pt x="935414" y="1457289"/>
                </a:lnTo>
                <a:lnTo>
                  <a:pt x="939379" y="1454123"/>
                </a:lnTo>
                <a:lnTo>
                  <a:pt x="944137" y="1451748"/>
                </a:lnTo>
                <a:lnTo>
                  <a:pt x="949291" y="1448978"/>
                </a:lnTo>
                <a:lnTo>
                  <a:pt x="954049" y="1447000"/>
                </a:lnTo>
                <a:lnTo>
                  <a:pt x="959600" y="1445812"/>
                </a:lnTo>
                <a:lnTo>
                  <a:pt x="965151" y="1445021"/>
                </a:lnTo>
                <a:lnTo>
                  <a:pt x="971098" y="1444625"/>
                </a:lnTo>
                <a:close/>
                <a:moveTo>
                  <a:pt x="1787045" y="1350963"/>
                </a:moveTo>
                <a:lnTo>
                  <a:pt x="1913358" y="1350963"/>
                </a:lnTo>
                <a:lnTo>
                  <a:pt x="1913358" y="1366815"/>
                </a:lnTo>
                <a:lnTo>
                  <a:pt x="1914148" y="1381479"/>
                </a:lnTo>
                <a:lnTo>
                  <a:pt x="1915332" y="1395746"/>
                </a:lnTo>
                <a:lnTo>
                  <a:pt x="1917700" y="1409617"/>
                </a:lnTo>
                <a:lnTo>
                  <a:pt x="1910200" y="1412391"/>
                </a:lnTo>
                <a:lnTo>
                  <a:pt x="1903095" y="1414769"/>
                </a:lnTo>
                <a:lnTo>
                  <a:pt x="1896385" y="1418732"/>
                </a:lnTo>
                <a:lnTo>
                  <a:pt x="1890069" y="1422299"/>
                </a:lnTo>
                <a:lnTo>
                  <a:pt x="1883753" y="1427055"/>
                </a:lnTo>
                <a:lnTo>
                  <a:pt x="1877833" y="1431810"/>
                </a:lnTo>
                <a:lnTo>
                  <a:pt x="1872306" y="1437359"/>
                </a:lnTo>
                <a:lnTo>
                  <a:pt x="1867570" y="1442907"/>
                </a:lnTo>
                <a:lnTo>
                  <a:pt x="1863228" y="1448852"/>
                </a:lnTo>
                <a:lnTo>
                  <a:pt x="1859280" y="1455589"/>
                </a:lnTo>
                <a:lnTo>
                  <a:pt x="1856122" y="1462326"/>
                </a:lnTo>
                <a:lnTo>
                  <a:pt x="1852965" y="1469460"/>
                </a:lnTo>
                <a:lnTo>
                  <a:pt x="1850596" y="1476990"/>
                </a:lnTo>
                <a:lnTo>
                  <a:pt x="1849017" y="1484916"/>
                </a:lnTo>
                <a:lnTo>
                  <a:pt x="1847833" y="1492842"/>
                </a:lnTo>
                <a:lnTo>
                  <a:pt x="1847438" y="1500768"/>
                </a:lnTo>
                <a:lnTo>
                  <a:pt x="1847438" y="1628776"/>
                </a:lnTo>
                <a:lnTo>
                  <a:pt x="1837570" y="1628776"/>
                </a:lnTo>
                <a:lnTo>
                  <a:pt x="1837570" y="1500768"/>
                </a:lnTo>
                <a:lnTo>
                  <a:pt x="1837175" y="1492842"/>
                </a:lnTo>
                <a:lnTo>
                  <a:pt x="1836386" y="1485312"/>
                </a:lnTo>
                <a:lnTo>
                  <a:pt x="1834412" y="1478178"/>
                </a:lnTo>
                <a:lnTo>
                  <a:pt x="1832439" y="1470252"/>
                </a:lnTo>
                <a:lnTo>
                  <a:pt x="1830070" y="1463515"/>
                </a:lnTo>
                <a:lnTo>
                  <a:pt x="1826518" y="1456778"/>
                </a:lnTo>
                <a:lnTo>
                  <a:pt x="1822965" y="1450833"/>
                </a:lnTo>
                <a:lnTo>
                  <a:pt x="1818623" y="1444888"/>
                </a:lnTo>
                <a:lnTo>
                  <a:pt x="1813886" y="1438944"/>
                </a:lnTo>
                <a:lnTo>
                  <a:pt x="1809150" y="1433792"/>
                </a:lnTo>
                <a:lnTo>
                  <a:pt x="1803623" y="1428640"/>
                </a:lnTo>
                <a:lnTo>
                  <a:pt x="1798097" y="1424280"/>
                </a:lnTo>
                <a:lnTo>
                  <a:pt x="1791781" y="1420317"/>
                </a:lnTo>
                <a:lnTo>
                  <a:pt x="1785466" y="1416354"/>
                </a:lnTo>
                <a:lnTo>
                  <a:pt x="1778755" y="1413580"/>
                </a:lnTo>
                <a:lnTo>
                  <a:pt x="1771650" y="1411202"/>
                </a:lnTo>
                <a:lnTo>
                  <a:pt x="1774808" y="1406446"/>
                </a:lnTo>
                <a:lnTo>
                  <a:pt x="1777571" y="1401294"/>
                </a:lnTo>
                <a:lnTo>
                  <a:pt x="1779940" y="1394953"/>
                </a:lnTo>
                <a:lnTo>
                  <a:pt x="1782308" y="1388216"/>
                </a:lnTo>
                <a:lnTo>
                  <a:pt x="1784282" y="1380290"/>
                </a:lnTo>
                <a:lnTo>
                  <a:pt x="1785466" y="1371571"/>
                </a:lnTo>
                <a:lnTo>
                  <a:pt x="1786650" y="1361663"/>
                </a:lnTo>
                <a:lnTo>
                  <a:pt x="1787045" y="1350963"/>
                </a:lnTo>
                <a:close/>
                <a:moveTo>
                  <a:pt x="1316831" y="1350963"/>
                </a:moveTo>
                <a:lnTo>
                  <a:pt x="1412875" y="1350963"/>
                </a:lnTo>
                <a:lnTo>
                  <a:pt x="1413272" y="1360950"/>
                </a:lnTo>
                <a:lnTo>
                  <a:pt x="1414066" y="1370138"/>
                </a:lnTo>
                <a:lnTo>
                  <a:pt x="1415653" y="1378527"/>
                </a:lnTo>
                <a:lnTo>
                  <a:pt x="1416844" y="1386116"/>
                </a:lnTo>
                <a:lnTo>
                  <a:pt x="1418828" y="1392907"/>
                </a:lnTo>
                <a:lnTo>
                  <a:pt x="1420813" y="1398900"/>
                </a:lnTo>
                <a:lnTo>
                  <a:pt x="1423194" y="1404492"/>
                </a:lnTo>
                <a:lnTo>
                  <a:pt x="1425575" y="1408886"/>
                </a:lnTo>
                <a:lnTo>
                  <a:pt x="1419622" y="1410884"/>
                </a:lnTo>
                <a:lnTo>
                  <a:pt x="1413272" y="1412881"/>
                </a:lnTo>
                <a:lnTo>
                  <a:pt x="1407716" y="1414878"/>
                </a:lnTo>
                <a:lnTo>
                  <a:pt x="1402556" y="1418074"/>
                </a:lnTo>
                <a:lnTo>
                  <a:pt x="1397000" y="1420870"/>
                </a:lnTo>
                <a:lnTo>
                  <a:pt x="1391841" y="1424466"/>
                </a:lnTo>
                <a:lnTo>
                  <a:pt x="1386681" y="1427661"/>
                </a:lnTo>
                <a:lnTo>
                  <a:pt x="1382316" y="1432056"/>
                </a:lnTo>
                <a:lnTo>
                  <a:pt x="1377950" y="1436050"/>
                </a:lnTo>
                <a:lnTo>
                  <a:pt x="1374378" y="1440844"/>
                </a:lnTo>
                <a:lnTo>
                  <a:pt x="1370410" y="1445638"/>
                </a:lnTo>
                <a:lnTo>
                  <a:pt x="1366441" y="1450431"/>
                </a:lnTo>
                <a:lnTo>
                  <a:pt x="1363663" y="1456024"/>
                </a:lnTo>
                <a:lnTo>
                  <a:pt x="1360885" y="1461616"/>
                </a:lnTo>
                <a:lnTo>
                  <a:pt x="1358106" y="1467209"/>
                </a:lnTo>
                <a:lnTo>
                  <a:pt x="1356519" y="1473201"/>
                </a:lnTo>
                <a:lnTo>
                  <a:pt x="1352947" y="1464413"/>
                </a:lnTo>
                <a:lnTo>
                  <a:pt x="1348978" y="1456423"/>
                </a:lnTo>
                <a:lnTo>
                  <a:pt x="1344216" y="1448833"/>
                </a:lnTo>
                <a:lnTo>
                  <a:pt x="1339056" y="1441643"/>
                </a:lnTo>
                <a:lnTo>
                  <a:pt x="1332706" y="1434852"/>
                </a:lnTo>
                <a:lnTo>
                  <a:pt x="1325960" y="1428860"/>
                </a:lnTo>
                <a:lnTo>
                  <a:pt x="1318816" y="1423267"/>
                </a:lnTo>
                <a:lnTo>
                  <a:pt x="1311275" y="1418873"/>
                </a:lnTo>
                <a:lnTo>
                  <a:pt x="1314053" y="1401696"/>
                </a:lnTo>
                <a:lnTo>
                  <a:pt x="1316038" y="1384918"/>
                </a:lnTo>
                <a:lnTo>
                  <a:pt x="1316435" y="1376130"/>
                </a:lnTo>
                <a:lnTo>
                  <a:pt x="1316831" y="1367741"/>
                </a:lnTo>
                <a:lnTo>
                  <a:pt x="1317228" y="1359352"/>
                </a:lnTo>
                <a:lnTo>
                  <a:pt x="1316831" y="1350963"/>
                </a:lnTo>
                <a:close/>
                <a:moveTo>
                  <a:pt x="692943" y="1350963"/>
                </a:moveTo>
                <a:lnTo>
                  <a:pt x="941785" y="1350963"/>
                </a:lnTo>
                <a:lnTo>
                  <a:pt x="941785" y="1366815"/>
                </a:lnTo>
                <a:lnTo>
                  <a:pt x="942578" y="1381479"/>
                </a:lnTo>
                <a:lnTo>
                  <a:pt x="944166" y="1395746"/>
                </a:lnTo>
                <a:lnTo>
                  <a:pt x="946150" y="1409617"/>
                </a:lnTo>
                <a:lnTo>
                  <a:pt x="938610" y="1412391"/>
                </a:lnTo>
                <a:lnTo>
                  <a:pt x="931466" y="1414769"/>
                </a:lnTo>
                <a:lnTo>
                  <a:pt x="924719" y="1418732"/>
                </a:lnTo>
                <a:lnTo>
                  <a:pt x="917972" y="1422299"/>
                </a:lnTo>
                <a:lnTo>
                  <a:pt x="912019" y="1427055"/>
                </a:lnTo>
                <a:lnTo>
                  <a:pt x="906066" y="1431810"/>
                </a:lnTo>
                <a:lnTo>
                  <a:pt x="900906" y="1437359"/>
                </a:lnTo>
                <a:lnTo>
                  <a:pt x="896144" y="1442907"/>
                </a:lnTo>
                <a:lnTo>
                  <a:pt x="891381" y="1448852"/>
                </a:lnTo>
                <a:lnTo>
                  <a:pt x="887809" y="1455589"/>
                </a:lnTo>
                <a:lnTo>
                  <a:pt x="883841" y="1462326"/>
                </a:lnTo>
                <a:lnTo>
                  <a:pt x="881459" y="1469460"/>
                </a:lnTo>
                <a:lnTo>
                  <a:pt x="878681" y="1476990"/>
                </a:lnTo>
                <a:lnTo>
                  <a:pt x="877094" y="1484916"/>
                </a:lnTo>
                <a:lnTo>
                  <a:pt x="876300" y="1492842"/>
                </a:lnTo>
                <a:lnTo>
                  <a:pt x="875903" y="1500768"/>
                </a:lnTo>
                <a:lnTo>
                  <a:pt x="875903" y="1628776"/>
                </a:lnTo>
                <a:lnTo>
                  <a:pt x="692943" y="1628776"/>
                </a:lnTo>
                <a:lnTo>
                  <a:pt x="686990" y="1628776"/>
                </a:lnTo>
                <a:lnTo>
                  <a:pt x="681434" y="1627983"/>
                </a:lnTo>
                <a:lnTo>
                  <a:pt x="675878" y="1626002"/>
                </a:lnTo>
                <a:lnTo>
                  <a:pt x="671115" y="1624417"/>
                </a:lnTo>
                <a:lnTo>
                  <a:pt x="665956" y="1622039"/>
                </a:lnTo>
                <a:lnTo>
                  <a:pt x="661193" y="1618868"/>
                </a:lnTo>
                <a:lnTo>
                  <a:pt x="657224" y="1616094"/>
                </a:lnTo>
                <a:lnTo>
                  <a:pt x="652859" y="1612131"/>
                </a:lnTo>
                <a:lnTo>
                  <a:pt x="648890" y="1608168"/>
                </a:lnTo>
                <a:lnTo>
                  <a:pt x="646112" y="1603809"/>
                </a:lnTo>
                <a:lnTo>
                  <a:pt x="643334" y="1599053"/>
                </a:lnTo>
                <a:lnTo>
                  <a:pt x="640556" y="1594297"/>
                </a:lnTo>
                <a:lnTo>
                  <a:pt x="638968" y="1589145"/>
                </a:lnTo>
                <a:lnTo>
                  <a:pt x="637381" y="1583597"/>
                </a:lnTo>
                <a:lnTo>
                  <a:pt x="636587" y="1578048"/>
                </a:lnTo>
                <a:lnTo>
                  <a:pt x="636587" y="1572104"/>
                </a:lnTo>
                <a:lnTo>
                  <a:pt x="636587" y="1407635"/>
                </a:lnTo>
                <a:lnTo>
                  <a:pt x="636587" y="1401691"/>
                </a:lnTo>
                <a:lnTo>
                  <a:pt x="637381" y="1396142"/>
                </a:lnTo>
                <a:lnTo>
                  <a:pt x="638968" y="1390990"/>
                </a:lnTo>
                <a:lnTo>
                  <a:pt x="640556" y="1385442"/>
                </a:lnTo>
                <a:lnTo>
                  <a:pt x="643334" y="1380686"/>
                </a:lnTo>
                <a:lnTo>
                  <a:pt x="646112" y="1375534"/>
                </a:lnTo>
                <a:lnTo>
                  <a:pt x="648890" y="1371571"/>
                </a:lnTo>
                <a:lnTo>
                  <a:pt x="652859" y="1367608"/>
                </a:lnTo>
                <a:lnTo>
                  <a:pt x="657224" y="1364041"/>
                </a:lnTo>
                <a:lnTo>
                  <a:pt x="661193" y="1360474"/>
                </a:lnTo>
                <a:lnTo>
                  <a:pt x="665956" y="1357700"/>
                </a:lnTo>
                <a:lnTo>
                  <a:pt x="671115" y="1355322"/>
                </a:lnTo>
                <a:lnTo>
                  <a:pt x="675878" y="1353341"/>
                </a:lnTo>
                <a:lnTo>
                  <a:pt x="681434" y="1352152"/>
                </a:lnTo>
                <a:lnTo>
                  <a:pt x="686990" y="1351359"/>
                </a:lnTo>
                <a:lnTo>
                  <a:pt x="692943" y="1350963"/>
                </a:lnTo>
                <a:close/>
                <a:moveTo>
                  <a:pt x="2082006" y="1166813"/>
                </a:moveTo>
                <a:lnTo>
                  <a:pt x="2083990" y="1169978"/>
                </a:lnTo>
                <a:lnTo>
                  <a:pt x="2086768" y="1172747"/>
                </a:lnTo>
                <a:lnTo>
                  <a:pt x="2089547" y="1175120"/>
                </a:lnTo>
                <a:lnTo>
                  <a:pt x="2093515" y="1176702"/>
                </a:lnTo>
                <a:lnTo>
                  <a:pt x="2096293" y="1177494"/>
                </a:lnTo>
                <a:lnTo>
                  <a:pt x="2100262" y="1177494"/>
                </a:lnTo>
                <a:lnTo>
                  <a:pt x="2107803" y="1177098"/>
                </a:lnTo>
                <a:lnTo>
                  <a:pt x="2116137" y="1176702"/>
                </a:lnTo>
                <a:lnTo>
                  <a:pt x="2125662" y="1177098"/>
                </a:lnTo>
                <a:lnTo>
                  <a:pt x="2135584" y="1177889"/>
                </a:lnTo>
                <a:lnTo>
                  <a:pt x="2144315" y="1179076"/>
                </a:lnTo>
                <a:lnTo>
                  <a:pt x="2152650" y="1180658"/>
                </a:lnTo>
                <a:lnTo>
                  <a:pt x="2161381" y="1183427"/>
                </a:lnTo>
                <a:lnTo>
                  <a:pt x="2169318" y="1186196"/>
                </a:lnTo>
                <a:lnTo>
                  <a:pt x="2176462" y="1189756"/>
                </a:lnTo>
                <a:lnTo>
                  <a:pt x="2183606" y="1193317"/>
                </a:lnTo>
                <a:lnTo>
                  <a:pt x="2190353" y="1197668"/>
                </a:lnTo>
                <a:lnTo>
                  <a:pt x="2196703" y="1202810"/>
                </a:lnTo>
                <a:lnTo>
                  <a:pt x="2202656" y="1208348"/>
                </a:lnTo>
                <a:lnTo>
                  <a:pt x="2207815" y="1213886"/>
                </a:lnTo>
                <a:lnTo>
                  <a:pt x="2212975" y="1220611"/>
                </a:lnTo>
                <a:lnTo>
                  <a:pt x="2217737" y="1227731"/>
                </a:lnTo>
                <a:lnTo>
                  <a:pt x="2222500" y="1234852"/>
                </a:lnTo>
                <a:lnTo>
                  <a:pt x="2226072" y="1243554"/>
                </a:lnTo>
                <a:lnTo>
                  <a:pt x="2231628" y="1256213"/>
                </a:lnTo>
                <a:lnTo>
                  <a:pt x="2236787" y="1268476"/>
                </a:lnTo>
                <a:lnTo>
                  <a:pt x="2240756" y="1280343"/>
                </a:lnTo>
                <a:lnTo>
                  <a:pt x="2244725" y="1291814"/>
                </a:lnTo>
                <a:lnTo>
                  <a:pt x="2247503" y="1302890"/>
                </a:lnTo>
                <a:lnTo>
                  <a:pt x="2250281" y="1313175"/>
                </a:lnTo>
                <a:lnTo>
                  <a:pt x="2252265" y="1323460"/>
                </a:lnTo>
                <a:lnTo>
                  <a:pt x="2253853" y="1333350"/>
                </a:lnTo>
                <a:lnTo>
                  <a:pt x="2254647" y="1342843"/>
                </a:lnTo>
                <a:lnTo>
                  <a:pt x="2255043" y="1352337"/>
                </a:lnTo>
                <a:lnTo>
                  <a:pt x="2255837" y="1361831"/>
                </a:lnTo>
                <a:lnTo>
                  <a:pt x="2255043" y="1371325"/>
                </a:lnTo>
                <a:lnTo>
                  <a:pt x="2254647" y="1380027"/>
                </a:lnTo>
                <a:lnTo>
                  <a:pt x="2253853" y="1389126"/>
                </a:lnTo>
                <a:lnTo>
                  <a:pt x="2252662" y="1398619"/>
                </a:lnTo>
                <a:lnTo>
                  <a:pt x="2251075" y="1408113"/>
                </a:lnTo>
                <a:lnTo>
                  <a:pt x="2245122" y="1407322"/>
                </a:lnTo>
                <a:lnTo>
                  <a:pt x="2239168" y="1406926"/>
                </a:lnTo>
                <a:lnTo>
                  <a:pt x="2220118" y="1406926"/>
                </a:lnTo>
                <a:lnTo>
                  <a:pt x="2219722" y="1396246"/>
                </a:lnTo>
                <a:lnTo>
                  <a:pt x="2219325" y="1385961"/>
                </a:lnTo>
                <a:lnTo>
                  <a:pt x="2218928" y="1382401"/>
                </a:lnTo>
                <a:lnTo>
                  <a:pt x="2218134" y="1379632"/>
                </a:lnTo>
                <a:lnTo>
                  <a:pt x="2216547" y="1377258"/>
                </a:lnTo>
                <a:lnTo>
                  <a:pt x="2214165" y="1374489"/>
                </a:lnTo>
                <a:lnTo>
                  <a:pt x="2212181" y="1372907"/>
                </a:lnTo>
                <a:lnTo>
                  <a:pt x="2209403" y="1371325"/>
                </a:lnTo>
                <a:lnTo>
                  <a:pt x="2206228" y="1370534"/>
                </a:lnTo>
                <a:lnTo>
                  <a:pt x="2203053" y="1369742"/>
                </a:lnTo>
                <a:lnTo>
                  <a:pt x="2199878" y="1369742"/>
                </a:lnTo>
                <a:lnTo>
                  <a:pt x="2196703" y="1370929"/>
                </a:lnTo>
                <a:lnTo>
                  <a:pt x="2193925" y="1372116"/>
                </a:lnTo>
                <a:lnTo>
                  <a:pt x="2191543" y="1373698"/>
                </a:lnTo>
                <a:lnTo>
                  <a:pt x="2189559" y="1376072"/>
                </a:lnTo>
                <a:lnTo>
                  <a:pt x="2187178" y="1378841"/>
                </a:lnTo>
                <a:lnTo>
                  <a:pt x="2185987" y="1381214"/>
                </a:lnTo>
                <a:lnTo>
                  <a:pt x="2185590" y="1384774"/>
                </a:lnTo>
                <a:lnTo>
                  <a:pt x="2184003" y="1395455"/>
                </a:lnTo>
                <a:lnTo>
                  <a:pt x="2182018" y="1406926"/>
                </a:lnTo>
                <a:lnTo>
                  <a:pt x="2013743" y="1406926"/>
                </a:lnTo>
                <a:lnTo>
                  <a:pt x="2010965" y="1399015"/>
                </a:lnTo>
                <a:lnTo>
                  <a:pt x="2009775" y="1395850"/>
                </a:lnTo>
                <a:lnTo>
                  <a:pt x="2008584" y="1393477"/>
                </a:lnTo>
                <a:lnTo>
                  <a:pt x="2006600" y="1391499"/>
                </a:lnTo>
                <a:lnTo>
                  <a:pt x="2003822" y="1389126"/>
                </a:lnTo>
                <a:lnTo>
                  <a:pt x="2001440" y="1387939"/>
                </a:lnTo>
                <a:lnTo>
                  <a:pt x="1998662" y="1387148"/>
                </a:lnTo>
                <a:lnTo>
                  <a:pt x="1995090" y="1386752"/>
                </a:lnTo>
                <a:lnTo>
                  <a:pt x="1992312" y="1386752"/>
                </a:lnTo>
                <a:lnTo>
                  <a:pt x="1988740" y="1387543"/>
                </a:lnTo>
                <a:lnTo>
                  <a:pt x="1986359" y="1388730"/>
                </a:lnTo>
                <a:lnTo>
                  <a:pt x="1983581" y="1390708"/>
                </a:lnTo>
                <a:lnTo>
                  <a:pt x="1981597" y="1393081"/>
                </a:lnTo>
                <a:lnTo>
                  <a:pt x="1980009" y="1395455"/>
                </a:lnTo>
                <a:lnTo>
                  <a:pt x="1978818" y="1398224"/>
                </a:lnTo>
                <a:lnTo>
                  <a:pt x="1978025" y="1400993"/>
                </a:lnTo>
                <a:lnTo>
                  <a:pt x="1978025" y="1404553"/>
                </a:lnTo>
                <a:lnTo>
                  <a:pt x="1978025" y="1406926"/>
                </a:lnTo>
                <a:lnTo>
                  <a:pt x="1952625" y="1406926"/>
                </a:lnTo>
                <a:lnTo>
                  <a:pt x="1949847" y="1390708"/>
                </a:lnTo>
                <a:lnTo>
                  <a:pt x="1949053" y="1382005"/>
                </a:lnTo>
                <a:lnTo>
                  <a:pt x="1948259" y="1373698"/>
                </a:lnTo>
                <a:lnTo>
                  <a:pt x="1947862" y="1364996"/>
                </a:lnTo>
                <a:lnTo>
                  <a:pt x="1947862" y="1355897"/>
                </a:lnTo>
                <a:lnTo>
                  <a:pt x="1948259" y="1346404"/>
                </a:lnTo>
                <a:lnTo>
                  <a:pt x="1949053" y="1337305"/>
                </a:lnTo>
                <a:lnTo>
                  <a:pt x="1950243" y="1327020"/>
                </a:lnTo>
                <a:lnTo>
                  <a:pt x="1952228" y="1316736"/>
                </a:lnTo>
                <a:lnTo>
                  <a:pt x="1954609" y="1305659"/>
                </a:lnTo>
                <a:lnTo>
                  <a:pt x="1958181" y="1294188"/>
                </a:lnTo>
                <a:lnTo>
                  <a:pt x="1961356" y="1282716"/>
                </a:lnTo>
                <a:lnTo>
                  <a:pt x="1966118" y="1270453"/>
                </a:lnTo>
                <a:lnTo>
                  <a:pt x="1971675" y="1257399"/>
                </a:lnTo>
                <a:lnTo>
                  <a:pt x="1977231" y="1243554"/>
                </a:lnTo>
                <a:lnTo>
                  <a:pt x="1980803" y="1237225"/>
                </a:lnTo>
                <a:lnTo>
                  <a:pt x="1984772" y="1230896"/>
                </a:lnTo>
                <a:lnTo>
                  <a:pt x="1988740" y="1224567"/>
                </a:lnTo>
                <a:lnTo>
                  <a:pt x="1993106" y="1218238"/>
                </a:lnTo>
                <a:lnTo>
                  <a:pt x="1994693" y="1215864"/>
                </a:lnTo>
                <a:lnTo>
                  <a:pt x="1996281" y="1213491"/>
                </a:lnTo>
                <a:lnTo>
                  <a:pt x="2001440" y="1208744"/>
                </a:lnTo>
                <a:lnTo>
                  <a:pt x="2006600" y="1203601"/>
                </a:lnTo>
                <a:lnTo>
                  <a:pt x="2011362" y="1198855"/>
                </a:lnTo>
                <a:lnTo>
                  <a:pt x="2016522" y="1194899"/>
                </a:lnTo>
                <a:lnTo>
                  <a:pt x="2022078" y="1190943"/>
                </a:lnTo>
                <a:lnTo>
                  <a:pt x="2027634" y="1186987"/>
                </a:lnTo>
                <a:lnTo>
                  <a:pt x="2033190" y="1184218"/>
                </a:lnTo>
                <a:lnTo>
                  <a:pt x="2038350" y="1181449"/>
                </a:lnTo>
                <a:lnTo>
                  <a:pt x="2043906" y="1178285"/>
                </a:lnTo>
                <a:lnTo>
                  <a:pt x="2049859" y="1176307"/>
                </a:lnTo>
                <a:lnTo>
                  <a:pt x="2060972" y="1171956"/>
                </a:lnTo>
                <a:lnTo>
                  <a:pt x="2071290" y="1169187"/>
                </a:lnTo>
                <a:lnTo>
                  <a:pt x="2082006" y="1166813"/>
                </a:lnTo>
                <a:close/>
                <a:moveTo>
                  <a:pt x="1110232" y="1166813"/>
                </a:moveTo>
                <a:lnTo>
                  <a:pt x="1112219" y="1169978"/>
                </a:lnTo>
                <a:lnTo>
                  <a:pt x="1115000" y="1172747"/>
                </a:lnTo>
                <a:lnTo>
                  <a:pt x="1118179" y="1175120"/>
                </a:lnTo>
                <a:lnTo>
                  <a:pt x="1121359" y="1176702"/>
                </a:lnTo>
                <a:lnTo>
                  <a:pt x="1124935" y="1177494"/>
                </a:lnTo>
                <a:lnTo>
                  <a:pt x="1128114" y="1177494"/>
                </a:lnTo>
                <a:lnTo>
                  <a:pt x="1136062" y="1177098"/>
                </a:lnTo>
                <a:lnTo>
                  <a:pt x="1144407" y="1176702"/>
                </a:lnTo>
                <a:lnTo>
                  <a:pt x="1154342" y="1177098"/>
                </a:lnTo>
                <a:lnTo>
                  <a:pt x="1163879" y="1177889"/>
                </a:lnTo>
                <a:lnTo>
                  <a:pt x="1173019" y="1179076"/>
                </a:lnTo>
                <a:lnTo>
                  <a:pt x="1181364" y="1180658"/>
                </a:lnTo>
                <a:lnTo>
                  <a:pt x="1189709" y="1183427"/>
                </a:lnTo>
                <a:lnTo>
                  <a:pt x="1197259" y="1186196"/>
                </a:lnTo>
                <a:lnTo>
                  <a:pt x="1204810" y="1189756"/>
                </a:lnTo>
                <a:lnTo>
                  <a:pt x="1211963" y="1193317"/>
                </a:lnTo>
                <a:lnTo>
                  <a:pt x="1218718" y="1197668"/>
                </a:lnTo>
                <a:lnTo>
                  <a:pt x="1225077" y="1202810"/>
                </a:lnTo>
                <a:lnTo>
                  <a:pt x="1231037" y="1208348"/>
                </a:lnTo>
                <a:lnTo>
                  <a:pt x="1236601" y="1213886"/>
                </a:lnTo>
                <a:lnTo>
                  <a:pt x="1241767" y="1220611"/>
                </a:lnTo>
                <a:lnTo>
                  <a:pt x="1246138" y="1227731"/>
                </a:lnTo>
                <a:lnTo>
                  <a:pt x="1250907" y="1234852"/>
                </a:lnTo>
                <a:lnTo>
                  <a:pt x="1254881" y="1243554"/>
                </a:lnTo>
                <a:lnTo>
                  <a:pt x="1260444" y="1256213"/>
                </a:lnTo>
                <a:lnTo>
                  <a:pt x="1265213" y="1268476"/>
                </a:lnTo>
                <a:lnTo>
                  <a:pt x="1269584" y="1280343"/>
                </a:lnTo>
                <a:lnTo>
                  <a:pt x="1273160" y="1291814"/>
                </a:lnTo>
                <a:lnTo>
                  <a:pt x="1276339" y="1302890"/>
                </a:lnTo>
                <a:lnTo>
                  <a:pt x="1278724" y="1313175"/>
                </a:lnTo>
                <a:lnTo>
                  <a:pt x="1281108" y="1323460"/>
                </a:lnTo>
                <a:lnTo>
                  <a:pt x="1282300" y="1333350"/>
                </a:lnTo>
                <a:lnTo>
                  <a:pt x="1283492" y="1342843"/>
                </a:lnTo>
                <a:lnTo>
                  <a:pt x="1283890" y="1352337"/>
                </a:lnTo>
                <a:lnTo>
                  <a:pt x="1284287" y="1361831"/>
                </a:lnTo>
                <a:lnTo>
                  <a:pt x="1283890" y="1371325"/>
                </a:lnTo>
                <a:lnTo>
                  <a:pt x="1283492" y="1380027"/>
                </a:lnTo>
                <a:lnTo>
                  <a:pt x="1282300" y="1389126"/>
                </a:lnTo>
                <a:lnTo>
                  <a:pt x="1281506" y="1398619"/>
                </a:lnTo>
                <a:lnTo>
                  <a:pt x="1279519" y="1408113"/>
                </a:lnTo>
                <a:lnTo>
                  <a:pt x="1273558" y="1407322"/>
                </a:lnTo>
                <a:lnTo>
                  <a:pt x="1267994" y="1406926"/>
                </a:lnTo>
                <a:lnTo>
                  <a:pt x="1248920" y="1406926"/>
                </a:lnTo>
                <a:lnTo>
                  <a:pt x="1248125" y="1385961"/>
                </a:lnTo>
                <a:lnTo>
                  <a:pt x="1247728" y="1382401"/>
                </a:lnTo>
                <a:lnTo>
                  <a:pt x="1246138" y="1379632"/>
                </a:lnTo>
                <a:lnTo>
                  <a:pt x="1244946" y="1377258"/>
                </a:lnTo>
                <a:lnTo>
                  <a:pt x="1242959" y="1374489"/>
                </a:lnTo>
                <a:lnTo>
                  <a:pt x="1240575" y="1372907"/>
                </a:lnTo>
                <a:lnTo>
                  <a:pt x="1237793" y="1371325"/>
                </a:lnTo>
                <a:lnTo>
                  <a:pt x="1235011" y="1370534"/>
                </a:lnTo>
                <a:lnTo>
                  <a:pt x="1231435" y="1369742"/>
                </a:lnTo>
                <a:lnTo>
                  <a:pt x="1228653" y="1369742"/>
                </a:lnTo>
                <a:lnTo>
                  <a:pt x="1225077" y="1370929"/>
                </a:lnTo>
                <a:lnTo>
                  <a:pt x="1222692" y="1372116"/>
                </a:lnTo>
                <a:lnTo>
                  <a:pt x="1220308" y="1373698"/>
                </a:lnTo>
                <a:lnTo>
                  <a:pt x="1217526" y="1376072"/>
                </a:lnTo>
                <a:lnTo>
                  <a:pt x="1215937" y="1378841"/>
                </a:lnTo>
                <a:lnTo>
                  <a:pt x="1214745" y="1381214"/>
                </a:lnTo>
                <a:lnTo>
                  <a:pt x="1214347" y="1384774"/>
                </a:lnTo>
                <a:lnTo>
                  <a:pt x="1211963" y="1395455"/>
                </a:lnTo>
                <a:lnTo>
                  <a:pt x="1209976" y="1406926"/>
                </a:lnTo>
                <a:lnTo>
                  <a:pt x="1041881" y="1406926"/>
                </a:lnTo>
                <a:lnTo>
                  <a:pt x="1039497" y="1399015"/>
                </a:lnTo>
                <a:lnTo>
                  <a:pt x="1038305" y="1395850"/>
                </a:lnTo>
                <a:lnTo>
                  <a:pt x="1036715" y="1393477"/>
                </a:lnTo>
                <a:lnTo>
                  <a:pt x="1034728" y="1391499"/>
                </a:lnTo>
                <a:lnTo>
                  <a:pt x="1032344" y="1389126"/>
                </a:lnTo>
                <a:lnTo>
                  <a:pt x="1029960" y="1387939"/>
                </a:lnTo>
                <a:lnTo>
                  <a:pt x="1026780" y="1387148"/>
                </a:lnTo>
                <a:lnTo>
                  <a:pt x="1023601" y="1386752"/>
                </a:lnTo>
                <a:lnTo>
                  <a:pt x="1020422" y="1386752"/>
                </a:lnTo>
                <a:lnTo>
                  <a:pt x="1017243" y="1387543"/>
                </a:lnTo>
                <a:lnTo>
                  <a:pt x="1014461" y="1388730"/>
                </a:lnTo>
                <a:lnTo>
                  <a:pt x="1012077" y="1390708"/>
                </a:lnTo>
                <a:lnTo>
                  <a:pt x="1010090" y="1393081"/>
                </a:lnTo>
                <a:lnTo>
                  <a:pt x="1008103" y="1395455"/>
                </a:lnTo>
                <a:lnTo>
                  <a:pt x="1006911" y="1398224"/>
                </a:lnTo>
                <a:lnTo>
                  <a:pt x="1006116" y="1400993"/>
                </a:lnTo>
                <a:lnTo>
                  <a:pt x="1006116" y="1404553"/>
                </a:lnTo>
                <a:lnTo>
                  <a:pt x="1006116" y="1406926"/>
                </a:lnTo>
                <a:lnTo>
                  <a:pt x="980684" y="1406926"/>
                </a:lnTo>
                <a:lnTo>
                  <a:pt x="978299" y="1390708"/>
                </a:lnTo>
                <a:lnTo>
                  <a:pt x="977107" y="1382005"/>
                </a:lnTo>
                <a:lnTo>
                  <a:pt x="976710" y="1373698"/>
                </a:lnTo>
                <a:lnTo>
                  <a:pt x="976312" y="1364996"/>
                </a:lnTo>
                <a:lnTo>
                  <a:pt x="976312" y="1355897"/>
                </a:lnTo>
                <a:lnTo>
                  <a:pt x="976710" y="1346404"/>
                </a:lnTo>
                <a:lnTo>
                  <a:pt x="977504" y="1337305"/>
                </a:lnTo>
                <a:lnTo>
                  <a:pt x="978697" y="1327020"/>
                </a:lnTo>
                <a:lnTo>
                  <a:pt x="980286" y="1316736"/>
                </a:lnTo>
                <a:lnTo>
                  <a:pt x="983068" y="1305659"/>
                </a:lnTo>
                <a:lnTo>
                  <a:pt x="985850" y="1294188"/>
                </a:lnTo>
                <a:lnTo>
                  <a:pt x="989823" y="1282716"/>
                </a:lnTo>
                <a:lnTo>
                  <a:pt x="994195" y="1270453"/>
                </a:lnTo>
                <a:lnTo>
                  <a:pt x="999758" y="1257399"/>
                </a:lnTo>
                <a:lnTo>
                  <a:pt x="1005719" y="1243554"/>
                </a:lnTo>
                <a:lnTo>
                  <a:pt x="1008898" y="1237225"/>
                </a:lnTo>
                <a:lnTo>
                  <a:pt x="1012872" y="1230500"/>
                </a:lnTo>
                <a:lnTo>
                  <a:pt x="1016846" y="1224567"/>
                </a:lnTo>
                <a:lnTo>
                  <a:pt x="1021217" y="1218238"/>
                </a:lnTo>
                <a:lnTo>
                  <a:pt x="1023204" y="1215864"/>
                </a:lnTo>
                <a:lnTo>
                  <a:pt x="1024793" y="1213491"/>
                </a:lnTo>
                <a:lnTo>
                  <a:pt x="1029960" y="1208744"/>
                </a:lnTo>
                <a:lnTo>
                  <a:pt x="1034331" y="1203601"/>
                </a:lnTo>
                <a:lnTo>
                  <a:pt x="1039894" y="1198855"/>
                </a:lnTo>
                <a:lnTo>
                  <a:pt x="1045060" y="1194899"/>
                </a:lnTo>
                <a:lnTo>
                  <a:pt x="1050624" y="1190943"/>
                </a:lnTo>
                <a:lnTo>
                  <a:pt x="1055790" y="1186987"/>
                </a:lnTo>
                <a:lnTo>
                  <a:pt x="1061353" y="1184218"/>
                </a:lnTo>
                <a:lnTo>
                  <a:pt x="1066917" y="1181449"/>
                </a:lnTo>
                <a:lnTo>
                  <a:pt x="1072480" y="1178285"/>
                </a:lnTo>
                <a:lnTo>
                  <a:pt x="1078043" y="1176307"/>
                </a:lnTo>
                <a:lnTo>
                  <a:pt x="1089170" y="1171956"/>
                </a:lnTo>
                <a:lnTo>
                  <a:pt x="1099900" y="1169187"/>
                </a:lnTo>
                <a:lnTo>
                  <a:pt x="1110232" y="1166813"/>
                </a:lnTo>
                <a:close/>
                <a:moveTo>
                  <a:pt x="1601784" y="1141413"/>
                </a:moveTo>
                <a:lnTo>
                  <a:pt x="1608513" y="1141413"/>
                </a:lnTo>
                <a:lnTo>
                  <a:pt x="1616826" y="1141413"/>
                </a:lnTo>
                <a:lnTo>
                  <a:pt x="1628701" y="1141809"/>
                </a:lnTo>
                <a:lnTo>
                  <a:pt x="1639785" y="1142996"/>
                </a:lnTo>
                <a:lnTo>
                  <a:pt x="1644139" y="1143392"/>
                </a:lnTo>
                <a:lnTo>
                  <a:pt x="1656410" y="1145766"/>
                </a:lnTo>
                <a:lnTo>
                  <a:pt x="1668285" y="1149327"/>
                </a:lnTo>
                <a:lnTo>
                  <a:pt x="1673431" y="1150910"/>
                </a:lnTo>
                <a:lnTo>
                  <a:pt x="1682140" y="1154075"/>
                </a:lnTo>
                <a:lnTo>
                  <a:pt x="1690453" y="1157241"/>
                </a:lnTo>
                <a:lnTo>
                  <a:pt x="1694807" y="1158823"/>
                </a:lnTo>
                <a:lnTo>
                  <a:pt x="1703516" y="1163572"/>
                </a:lnTo>
                <a:lnTo>
                  <a:pt x="1711828" y="1167924"/>
                </a:lnTo>
                <a:lnTo>
                  <a:pt x="1714995" y="1169903"/>
                </a:lnTo>
                <a:lnTo>
                  <a:pt x="1726079" y="1177421"/>
                </a:lnTo>
                <a:lnTo>
                  <a:pt x="1729245" y="1179399"/>
                </a:lnTo>
                <a:lnTo>
                  <a:pt x="1739142" y="1186918"/>
                </a:lnTo>
                <a:lnTo>
                  <a:pt x="1740329" y="1188105"/>
                </a:lnTo>
                <a:lnTo>
                  <a:pt x="1745475" y="1192853"/>
                </a:lnTo>
                <a:lnTo>
                  <a:pt x="1747058" y="1194436"/>
                </a:lnTo>
                <a:lnTo>
                  <a:pt x="1748642" y="1196018"/>
                </a:lnTo>
                <a:lnTo>
                  <a:pt x="1743100" y="1240732"/>
                </a:lnTo>
                <a:lnTo>
                  <a:pt x="1739142" y="1274761"/>
                </a:lnTo>
                <a:lnTo>
                  <a:pt x="1736766" y="1296128"/>
                </a:lnTo>
                <a:lnTo>
                  <a:pt x="1738746" y="1294150"/>
                </a:lnTo>
                <a:lnTo>
                  <a:pt x="1739537" y="1293358"/>
                </a:lnTo>
                <a:lnTo>
                  <a:pt x="1740725" y="1293358"/>
                </a:lnTo>
                <a:lnTo>
                  <a:pt x="1741912" y="1293754"/>
                </a:lnTo>
                <a:lnTo>
                  <a:pt x="1743100" y="1294150"/>
                </a:lnTo>
                <a:lnTo>
                  <a:pt x="1744288" y="1295733"/>
                </a:lnTo>
                <a:lnTo>
                  <a:pt x="1745079" y="1297315"/>
                </a:lnTo>
                <a:lnTo>
                  <a:pt x="1747454" y="1301668"/>
                </a:lnTo>
                <a:lnTo>
                  <a:pt x="1749038" y="1307603"/>
                </a:lnTo>
                <a:lnTo>
                  <a:pt x="1750621" y="1315121"/>
                </a:lnTo>
                <a:lnTo>
                  <a:pt x="1751809" y="1323827"/>
                </a:lnTo>
                <a:lnTo>
                  <a:pt x="1752204" y="1332928"/>
                </a:lnTo>
                <a:lnTo>
                  <a:pt x="1752600" y="1343216"/>
                </a:lnTo>
                <a:lnTo>
                  <a:pt x="1752204" y="1352712"/>
                </a:lnTo>
                <a:lnTo>
                  <a:pt x="1751809" y="1361813"/>
                </a:lnTo>
                <a:lnTo>
                  <a:pt x="1750621" y="1370518"/>
                </a:lnTo>
                <a:lnTo>
                  <a:pt x="1749038" y="1378036"/>
                </a:lnTo>
                <a:lnTo>
                  <a:pt x="1747454" y="1383972"/>
                </a:lnTo>
                <a:lnTo>
                  <a:pt x="1745079" y="1388324"/>
                </a:lnTo>
                <a:lnTo>
                  <a:pt x="1744288" y="1390303"/>
                </a:lnTo>
                <a:lnTo>
                  <a:pt x="1743100" y="1391490"/>
                </a:lnTo>
                <a:lnTo>
                  <a:pt x="1741912" y="1391886"/>
                </a:lnTo>
                <a:lnTo>
                  <a:pt x="1740725" y="1392281"/>
                </a:lnTo>
                <a:lnTo>
                  <a:pt x="1739142" y="1391886"/>
                </a:lnTo>
                <a:lnTo>
                  <a:pt x="1737954" y="1391094"/>
                </a:lnTo>
                <a:lnTo>
                  <a:pt x="1736766" y="1389511"/>
                </a:lnTo>
                <a:lnTo>
                  <a:pt x="1735975" y="1387929"/>
                </a:lnTo>
                <a:lnTo>
                  <a:pt x="1733996" y="1382785"/>
                </a:lnTo>
                <a:lnTo>
                  <a:pt x="1731620" y="1376849"/>
                </a:lnTo>
                <a:lnTo>
                  <a:pt x="1730829" y="1384367"/>
                </a:lnTo>
                <a:lnTo>
                  <a:pt x="1729641" y="1391886"/>
                </a:lnTo>
                <a:lnTo>
                  <a:pt x="1725683" y="1406526"/>
                </a:lnTo>
                <a:lnTo>
                  <a:pt x="1475905" y="1406526"/>
                </a:lnTo>
                <a:lnTo>
                  <a:pt x="1471551" y="1394260"/>
                </a:lnTo>
                <a:lnTo>
                  <a:pt x="1469968" y="1388324"/>
                </a:lnTo>
                <a:lnTo>
                  <a:pt x="1467592" y="1381993"/>
                </a:lnTo>
                <a:lnTo>
                  <a:pt x="1466009" y="1387137"/>
                </a:lnTo>
                <a:lnTo>
                  <a:pt x="1464426" y="1391490"/>
                </a:lnTo>
                <a:lnTo>
                  <a:pt x="1463238" y="1392677"/>
                </a:lnTo>
                <a:lnTo>
                  <a:pt x="1462051" y="1393864"/>
                </a:lnTo>
                <a:lnTo>
                  <a:pt x="1460863" y="1394260"/>
                </a:lnTo>
                <a:lnTo>
                  <a:pt x="1459676" y="1394655"/>
                </a:lnTo>
                <a:lnTo>
                  <a:pt x="1458884" y="1394260"/>
                </a:lnTo>
                <a:lnTo>
                  <a:pt x="1457696" y="1393468"/>
                </a:lnTo>
                <a:lnTo>
                  <a:pt x="1456509" y="1392281"/>
                </a:lnTo>
                <a:lnTo>
                  <a:pt x="1454925" y="1391094"/>
                </a:lnTo>
                <a:lnTo>
                  <a:pt x="1452946" y="1386346"/>
                </a:lnTo>
                <a:lnTo>
                  <a:pt x="1451363" y="1380015"/>
                </a:lnTo>
                <a:lnTo>
                  <a:pt x="1450175" y="1372892"/>
                </a:lnTo>
                <a:lnTo>
                  <a:pt x="1448592" y="1364583"/>
                </a:lnTo>
                <a:lnTo>
                  <a:pt x="1447800" y="1355086"/>
                </a:lnTo>
                <a:lnTo>
                  <a:pt x="1447800" y="1345194"/>
                </a:lnTo>
                <a:lnTo>
                  <a:pt x="1447800" y="1334906"/>
                </a:lnTo>
                <a:lnTo>
                  <a:pt x="1448592" y="1325805"/>
                </a:lnTo>
                <a:lnTo>
                  <a:pt x="1450175" y="1317496"/>
                </a:lnTo>
                <a:lnTo>
                  <a:pt x="1451363" y="1310373"/>
                </a:lnTo>
                <a:lnTo>
                  <a:pt x="1452946" y="1304438"/>
                </a:lnTo>
                <a:lnTo>
                  <a:pt x="1454925" y="1299689"/>
                </a:lnTo>
                <a:lnTo>
                  <a:pt x="1456509" y="1298107"/>
                </a:lnTo>
                <a:lnTo>
                  <a:pt x="1457696" y="1296920"/>
                </a:lnTo>
                <a:lnTo>
                  <a:pt x="1458884" y="1296128"/>
                </a:lnTo>
                <a:lnTo>
                  <a:pt x="1459676" y="1296128"/>
                </a:lnTo>
                <a:lnTo>
                  <a:pt x="1460467" y="1296128"/>
                </a:lnTo>
                <a:lnTo>
                  <a:pt x="1461259" y="1296524"/>
                </a:lnTo>
                <a:lnTo>
                  <a:pt x="1462051" y="1283466"/>
                </a:lnTo>
                <a:lnTo>
                  <a:pt x="1462446" y="1277531"/>
                </a:lnTo>
                <a:lnTo>
                  <a:pt x="1464030" y="1271991"/>
                </a:lnTo>
                <a:lnTo>
                  <a:pt x="1462051" y="1258142"/>
                </a:lnTo>
                <a:lnTo>
                  <a:pt x="1460071" y="1245480"/>
                </a:lnTo>
                <a:lnTo>
                  <a:pt x="1456905" y="1223717"/>
                </a:lnTo>
                <a:lnTo>
                  <a:pt x="1453738" y="1208681"/>
                </a:lnTo>
                <a:lnTo>
                  <a:pt x="1452550" y="1203537"/>
                </a:lnTo>
                <a:lnTo>
                  <a:pt x="1458488" y="1199975"/>
                </a:lnTo>
                <a:lnTo>
                  <a:pt x="1465217" y="1196018"/>
                </a:lnTo>
                <a:lnTo>
                  <a:pt x="1471551" y="1191270"/>
                </a:lnTo>
                <a:lnTo>
                  <a:pt x="1477884" y="1186522"/>
                </a:lnTo>
                <a:lnTo>
                  <a:pt x="1489760" y="1177421"/>
                </a:lnTo>
                <a:lnTo>
                  <a:pt x="1495302" y="1173464"/>
                </a:lnTo>
                <a:lnTo>
                  <a:pt x="1500843" y="1170299"/>
                </a:lnTo>
                <a:lnTo>
                  <a:pt x="1515490" y="1163176"/>
                </a:lnTo>
                <a:lnTo>
                  <a:pt x="1530136" y="1157241"/>
                </a:lnTo>
                <a:lnTo>
                  <a:pt x="1539636" y="1154075"/>
                </a:lnTo>
                <a:lnTo>
                  <a:pt x="1548741" y="1150910"/>
                </a:lnTo>
                <a:lnTo>
                  <a:pt x="1558241" y="1148536"/>
                </a:lnTo>
                <a:lnTo>
                  <a:pt x="1568533" y="1145766"/>
                </a:lnTo>
                <a:lnTo>
                  <a:pt x="1576450" y="1144183"/>
                </a:lnTo>
                <a:lnTo>
                  <a:pt x="1583971" y="1142996"/>
                </a:lnTo>
                <a:lnTo>
                  <a:pt x="1594658" y="1142204"/>
                </a:lnTo>
                <a:lnTo>
                  <a:pt x="1601784" y="1141413"/>
                </a:lnTo>
                <a:close/>
                <a:moveTo>
                  <a:pt x="1832358" y="1052513"/>
                </a:moveTo>
                <a:lnTo>
                  <a:pt x="1843104" y="1052513"/>
                </a:lnTo>
                <a:lnTo>
                  <a:pt x="1847083" y="1052911"/>
                </a:lnTo>
                <a:lnTo>
                  <a:pt x="1839522" y="1055300"/>
                </a:lnTo>
                <a:lnTo>
                  <a:pt x="1831960" y="1058882"/>
                </a:lnTo>
                <a:lnTo>
                  <a:pt x="1825194" y="1062067"/>
                </a:lnTo>
                <a:lnTo>
                  <a:pt x="1818428" y="1065650"/>
                </a:lnTo>
                <a:lnTo>
                  <a:pt x="1820418" y="1066446"/>
                </a:lnTo>
                <a:lnTo>
                  <a:pt x="1828776" y="1066048"/>
                </a:lnTo>
                <a:lnTo>
                  <a:pt x="1837532" y="1065650"/>
                </a:lnTo>
                <a:lnTo>
                  <a:pt x="1846685" y="1066048"/>
                </a:lnTo>
                <a:lnTo>
                  <a:pt x="1856237" y="1066446"/>
                </a:lnTo>
                <a:lnTo>
                  <a:pt x="1865789" y="1067640"/>
                </a:lnTo>
                <a:lnTo>
                  <a:pt x="1876137" y="1069631"/>
                </a:lnTo>
                <a:lnTo>
                  <a:pt x="1885688" y="1072417"/>
                </a:lnTo>
                <a:lnTo>
                  <a:pt x="1895638" y="1075602"/>
                </a:lnTo>
                <a:lnTo>
                  <a:pt x="1905588" y="1079981"/>
                </a:lnTo>
                <a:lnTo>
                  <a:pt x="1910761" y="1082369"/>
                </a:lnTo>
                <a:lnTo>
                  <a:pt x="1915139" y="1085156"/>
                </a:lnTo>
                <a:lnTo>
                  <a:pt x="1919915" y="1088340"/>
                </a:lnTo>
                <a:lnTo>
                  <a:pt x="1924691" y="1091525"/>
                </a:lnTo>
                <a:lnTo>
                  <a:pt x="1929069" y="1095506"/>
                </a:lnTo>
                <a:lnTo>
                  <a:pt x="1933845" y="1099487"/>
                </a:lnTo>
                <a:lnTo>
                  <a:pt x="1938223" y="1103468"/>
                </a:lnTo>
                <a:lnTo>
                  <a:pt x="1942202" y="1108245"/>
                </a:lnTo>
                <a:lnTo>
                  <a:pt x="1946580" y="1112623"/>
                </a:lnTo>
                <a:lnTo>
                  <a:pt x="1950162" y="1118197"/>
                </a:lnTo>
                <a:lnTo>
                  <a:pt x="1954142" y="1123770"/>
                </a:lnTo>
                <a:lnTo>
                  <a:pt x="1957724" y="1129741"/>
                </a:lnTo>
                <a:lnTo>
                  <a:pt x="1960908" y="1136110"/>
                </a:lnTo>
                <a:lnTo>
                  <a:pt x="1964490" y="1142878"/>
                </a:lnTo>
                <a:lnTo>
                  <a:pt x="1968868" y="1152830"/>
                </a:lnTo>
                <a:lnTo>
                  <a:pt x="1972847" y="1163180"/>
                </a:lnTo>
                <a:lnTo>
                  <a:pt x="1979613" y="1182288"/>
                </a:lnTo>
                <a:lnTo>
                  <a:pt x="1975633" y="1185871"/>
                </a:lnTo>
                <a:lnTo>
                  <a:pt x="1972051" y="1190249"/>
                </a:lnTo>
                <a:lnTo>
                  <a:pt x="1967674" y="1192638"/>
                </a:lnTo>
                <a:lnTo>
                  <a:pt x="1965684" y="1193832"/>
                </a:lnTo>
                <a:lnTo>
                  <a:pt x="1963694" y="1195823"/>
                </a:lnTo>
                <a:lnTo>
                  <a:pt x="1962102" y="1197415"/>
                </a:lnTo>
                <a:lnTo>
                  <a:pt x="1961306" y="1199007"/>
                </a:lnTo>
                <a:lnTo>
                  <a:pt x="1960112" y="1201396"/>
                </a:lnTo>
                <a:lnTo>
                  <a:pt x="1959316" y="1202988"/>
                </a:lnTo>
                <a:lnTo>
                  <a:pt x="1958918" y="1205377"/>
                </a:lnTo>
                <a:lnTo>
                  <a:pt x="1958918" y="1207367"/>
                </a:lnTo>
                <a:lnTo>
                  <a:pt x="1952152" y="1218115"/>
                </a:lnTo>
                <a:lnTo>
                  <a:pt x="1946580" y="1229262"/>
                </a:lnTo>
                <a:lnTo>
                  <a:pt x="1941008" y="1240806"/>
                </a:lnTo>
                <a:lnTo>
                  <a:pt x="1936233" y="1252350"/>
                </a:lnTo>
                <a:lnTo>
                  <a:pt x="1932253" y="1263895"/>
                </a:lnTo>
                <a:lnTo>
                  <a:pt x="1928273" y="1274245"/>
                </a:lnTo>
                <a:lnTo>
                  <a:pt x="1925089" y="1284993"/>
                </a:lnTo>
                <a:lnTo>
                  <a:pt x="1921905" y="1294945"/>
                </a:lnTo>
                <a:lnTo>
                  <a:pt x="1919915" y="1304897"/>
                </a:lnTo>
                <a:lnTo>
                  <a:pt x="1917925" y="1314451"/>
                </a:lnTo>
                <a:lnTo>
                  <a:pt x="1784997" y="1314451"/>
                </a:lnTo>
                <a:lnTo>
                  <a:pt x="1783007" y="1303305"/>
                </a:lnTo>
                <a:lnTo>
                  <a:pt x="1780222" y="1293353"/>
                </a:lnTo>
                <a:lnTo>
                  <a:pt x="1778630" y="1288974"/>
                </a:lnTo>
                <a:lnTo>
                  <a:pt x="1777038" y="1284993"/>
                </a:lnTo>
                <a:lnTo>
                  <a:pt x="1775446" y="1281410"/>
                </a:lnTo>
                <a:lnTo>
                  <a:pt x="1773058" y="1278226"/>
                </a:lnTo>
                <a:lnTo>
                  <a:pt x="1782609" y="1200202"/>
                </a:lnTo>
                <a:lnTo>
                  <a:pt x="1783007" y="1196619"/>
                </a:lnTo>
                <a:lnTo>
                  <a:pt x="1783007" y="1192638"/>
                </a:lnTo>
                <a:lnTo>
                  <a:pt x="1782211" y="1189453"/>
                </a:lnTo>
                <a:lnTo>
                  <a:pt x="1781416" y="1185472"/>
                </a:lnTo>
                <a:lnTo>
                  <a:pt x="1779824" y="1182288"/>
                </a:lnTo>
                <a:lnTo>
                  <a:pt x="1778232" y="1178705"/>
                </a:lnTo>
                <a:lnTo>
                  <a:pt x="1776242" y="1175919"/>
                </a:lnTo>
                <a:lnTo>
                  <a:pt x="1774252" y="1172734"/>
                </a:lnTo>
                <a:lnTo>
                  <a:pt x="1767884" y="1166763"/>
                </a:lnTo>
                <a:lnTo>
                  <a:pt x="1761516" y="1161588"/>
                </a:lnTo>
                <a:lnTo>
                  <a:pt x="1752362" y="1154422"/>
                </a:lnTo>
                <a:lnTo>
                  <a:pt x="1741219" y="1146460"/>
                </a:lnTo>
                <a:lnTo>
                  <a:pt x="1734851" y="1142480"/>
                </a:lnTo>
                <a:lnTo>
                  <a:pt x="1728085" y="1138101"/>
                </a:lnTo>
                <a:lnTo>
                  <a:pt x="1720921" y="1134518"/>
                </a:lnTo>
                <a:lnTo>
                  <a:pt x="1712564" y="1130139"/>
                </a:lnTo>
                <a:lnTo>
                  <a:pt x="1704206" y="1126158"/>
                </a:lnTo>
                <a:lnTo>
                  <a:pt x="1695450" y="1122576"/>
                </a:lnTo>
                <a:lnTo>
                  <a:pt x="1698236" y="1118197"/>
                </a:lnTo>
                <a:lnTo>
                  <a:pt x="1701420" y="1114216"/>
                </a:lnTo>
                <a:lnTo>
                  <a:pt x="1697440" y="1114614"/>
                </a:lnTo>
                <a:lnTo>
                  <a:pt x="1701420" y="1111827"/>
                </a:lnTo>
                <a:lnTo>
                  <a:pt x="1705002" y="1109041"/>
                </a:lnTo>
                <a:lnTo>
                  <a:pt x="1710176" y="1103069"/>
                </a:lnTo>
                <a:lnTo>
                  <a:pt x="1715748" y="1097894"/>
                </a:lnTo>
                <a:lnTo>
                  <a:pt x="1721319" y="1093117"/>
                </a:lnTo>
                <a:lnTo>
                  <a:pt x="1726891" y="1088340"/>
                </a:lnTo>
                <a:lnTo>
                  <a:pt x="1732463" y="1083962"/>
                </a:lnTo>
                <a:lnTo>
                  <a:pt x="1738035" y="1080379"/>
                </a:lnTo>
                <a:lnTo>
                  <a:pt x="1744005" y="1076398"/>
                </a:lnTo>
                <a:lnTo>
                  <a:pt x="1749975" y="1073611"/>
                </a:lnTo>
                <a:lnTo>
                  <a:pt x="1755944" y="1070427"/>
                </a:lnTo>
                <a:lnTo>
                  <a:pt x="1761914" y="1067640"/>
                </a:lnTo>
                <a:lnTo>
                  <a:pt x="1773456" y="1063261"/>
                </a:lnTo>
                <a:lnTo>
                  <a:pt x="1784997" y="1059679"/>
                </a:lnTo>
                <a:lnTo>
                  <a:pt x="1796539" y="1056892"/>
                </a:lnTo>
                <a:lnTo>
                  <a:pt x="1806489" y="1054902"/>
                </a:lnTo>
                <a:lnTo>
                  <a:pt x="1816438" y="1053707"/>
                </a:lnTo>
                <a:lnTo>
                  <a:pt x="1824796" y="1052911"/>
                </a:lnTo>
                <a:lnTo>
                  <a:pt x="1832358" y="1052513"/>
                </a:lnTo>
                <a:close/>
                <a:moveTo>
                  <a:pt x="861259" y="1052513"/>
                </a:moveTo>
                <a:lnTo>
                  <a:pt x="871603" y="1052513"/>
                </a:lnTo>
                <a:lnTo>
                  <a:pt x="875581" y="1052911"/>
                </a:lnTo>
                <a:lnTo>
                  <a:pt x="868022" y="1055295"/>
                </a:lnTo>
                <a:lnTo>
                  <a:pt x="860861" y="1058873"/>
                </a:lnTo>
                <a:lnTo>
                  <a:pt x="854098" y="1062053"/>
                </a:lnTo>
                <a:lnTo>
                  <a:pt x="847335" y="1065630"/>
                </a:lnTo>
                <a:lnTo>
                  <a:pt x="849324" y="1066425"/>
                </a:lnTo>
                <a:lnTo>
                  <a:pt x="857281" y="1066027"/>
                </a:lnTo>
                <a:lnTo>
                  <a:pt x="866033" y="1065630"/>
                </a:lnTo>
                <a:lnTo>
                  <a:pt x="875183" y="1066027"/>
                </a:lnTo>
                <a:lnTo>
                  <a:pt x="884732" y="1066425"/>
                </a:lnTo>
                <a:lnTo>
                  <a:pt x="894678" y="1067617"/>
                </a:lnTo>
                <a:lnTo>
                  <a:pt x="904624" y="1069605"/>
                </a:lnTo>
                <a:lnTo>
                  <a:pt x="914172" y="1072387"/>
                </a:lnTo>
                <a:lnTo>
                  <a:pt x="924516" y="1075567"/>
                </a:lnTo>
                <a:lnTo>
                  <a:pt x="934064" y="1079939"/>
                </a:lnTo>
                <a:lnTo>
                  <a:pt x="939236" y="1082324"/>
                </a:lnTo>
                <a:lnTo>
                  <a:pt x="944010" y="1085106"/>
                </a:lnTo>
                <a:lnTo>
                  <a:pt x="948784" y="1088286"/>
                </a:lnTo>
                <a:lnTo>
                  <a:pt x="953160" y="1091466"/>
                </a:lnTo>
                <a:lnTo>
                  <a:pt x="957934" y="1095441"/>
                </a:lnTo>
                <a:lnTo>
                  <a:pt x="962708" y="1099415"/>
                </a:lnTo>
                <a:lnTo>
                  <a:pt x="966687" y="1103390"/>
                </a:lnTo>
                <a:lnTo>
                  <a:pt x="971063" y="1108160"/>
                </a:lnTo>
                <a:lnTo>
                  <a:pt x="974644" y="1112532"/>
                </a:lnTo>
                <a:lnTo>
                  <a:pt x="979020" y="1118097"/>
                </a:lnTo>
                <a:lnTo>
                  <a:pt x="982998" y="1123662"/>
                </a:lnTo>
                <a:lnTo>
                  <a:pt x="986181" y="1129624"/>
                </a:lnTo>
                <a:lnTo>
                  <a:pt x="989762" y="1135983"/>
                </a:lnTo>
                <a:lnTo>
                  <a:pt x="992944" y="1142741"/>
                </a:lnTo>
                <a:lnTo>
                  <a:pt x="997321" y="1152678"/>
                </a:lnTo>
                <a:lnTo>
                  <a:pt x="1001299" y="1163012"/>
                </a:lnTo>
                <a:lnTo>
                  <a:pt x="1008062" y="1182091"/>
                </a:lnTo>
                <a:lnTo>
                  <a:pt x="1004482" y="1185668"/>
                </a:lnTo>
                <a:lnTo>
                  <a:pt x="1000105" y="1190040"/>
                </a:lnTo>
                <a:lnTo>
                  <a:pt x="996525" y="1192425"/>
                </a:lnTo>
                <a:lnTo>
                  <a:pt x="994138" y="1193618"/>
                </a:lnTo>
                <a:lnTo>
                  <a:pt x="992546" y="1195605"/>
                </a:lnTo>
                <a:lnTo>
                  <a:pt x="990955" y="1197195"/>
                </a:lnTo>
                <a:lnTo>
                  <a:pt x="989762" y="1198785"/>
                </a:lnTo>
                <a:lnTo>
                  <a:pt x="988568" y="1201170"/>
                </a:lnTo>
                <a:lnTo>
                  <a:pt x="987772" y="1202760"/>
                </a:lnTo>
                <a:lnTo>
                  <a:pt x="987375" y="1205145"/>
                </a:lnTo>
                <a:lnTo>
                  <a:pt x="987375" y="1207132"/>
                </a:lnTo>
                <a:lnTo>
                  <a:pt x="980611" y="1217864"/>
                </a:lnTo>
                <a:lnTo>
                  <a:pt x="975041" y="1228993"/>
                </a:lnTo>
                <a:lnTo>
                  <a:pt x="969870" y="1240520"/>
                </a:lnTo>
                <a:lnTo>
                  <a:pt x="965095" y="1252047"/>
                </a:lnTo>
                <a:lnTo>
                  <a:pt x="960321" y="1263574"/>
                </a:lnTo>
                <a:lnTo>
                  <a:pt x="956741" y="1273908"/>
                </a:lnTo>
                <a:lnTo>
                  <a:pt x="953558" y="1284640"/>
                </a:lnTo>
                <a:lnTo>
                  <a:pt x="950773" y="1294577"/>
                </a:lnTo>
                <a:lnTo>
                  <a:pt x="948784" y="1304514"/>
                </a:lnTo>
                <a:lnTo>
                  <a:pt x="946397" y="1314054"/>
                </a:lnTo>
                <a:lnTo>
                  <a:pt x="746283" y="1314054"/>
                </a:lnTo>
                <a:lnTo>
                  <a:pt x="745487" y="1310874"/>
                </a:lnTo>
                <a:lnTo>
                  <a:pt x="745487" y="1314054"/>
                </a:lnTo>
                <a:lnTo>
                  <a:pt x="692972" y="1314054"/>
                </a:lnTo>
                <a:lnTo>
                  <a:pt x="688994" y="1314054"/>
                </a:lnTo>
                <a:lnTo>
                  <a:pt x="685811" y="1314451"/>
                </a:lnTo>
                <a:lnTo>
                  <a:pt x="683026" y="1296565"/>
                </a:lnTo>
                <a:lnTo>
                  <a:pt x="681833" y="1287423"/>
                </a:lnTo>
                <a:lnTo>
                  <a:pt x="681435" y="1278281"/>
                </a:lnTo>
                <a:lnTo>
                  <a:pt x="681037" y="1268344"/>
                </a:lnTo>
                <a:lnTo>
                  <a:pt x="681435" y="1258804"/>
                </a:lnTo>
                <a:lnTo>
                  <a:pt x="681833" y="1249265"/>
                </a:lnTo>
                <a:lnTo>
                  <a:pt x="682628" y="1238930"/>
                </a:lnTo>
                <a:lnTo>
                  <a:pt x="684617" y="1228596"/>
                </a:lnTo>
                <a:lnTo>
                  <a:pt x="686607" y="1217466"/>
                </a:lnTo>
                <a:lnTo>
                  <a:pt x="688994" y="1205940"/>
                </a:lnTo>
                <a:lnTo>
                  <a:pt x="692176" y="1194810"/>
                </a:lnTo>
                <a:lnTo>
                  <a:pt x="696155" y="1182488"/>
                </a:lnTo>
                <a:lnTo>
                  <a:pt x="700929" y="1169769"/>
                </a:lnTo>
                <a:lnTo>
                  <a:pt x="706499" y="1156255"/>
                </a:lnTo>
                <a:lnTo>
                  <a:pt x="712466" y="1142741"/>
                </a:lnTo>
                <a:lnTo>
                  <a:pt x="716445" y="1134791"/>
                </a:lnTo>
                <a:lnTo>
                  <a:pt x="720821" y="1127636"/>
                </a:lnTo>
                <a:lnTo>
                  <a:pt x="725595" y="1120482"/>
                </a:lnTo>
                <a:lnTo>
                  <a:pt x="729971" y="1114122"/>
                </a:lnTo>
                <a:lnTo>
                  <a:pt x="726391" y="1114520"/>
                </a:lnTo>
                <a:lnTo>
                  <a:pt x="729971" y="1111737"/>
                </a:lnTo>
                <a:lnTo>
                  <a:pt x="733950" y="1108955"/>
                </a:lnTo>
                <a:lnTo>
                  <a:pt x="739122" y="1102993"/>
                </a:lnTo>
                <a:lnTo>
                  <a:pt x="744294" y="1097826"/>
                </a:lnTo>
                <a:lnTo>
                  <a:pt x="749863" y="1093056"/>
                </a:lnTo>
                <a:lnTo>
                  <a:pt x="755433" y="1088286"/>
                </a:lnTo>
                <a:lnTo>
                  <a:pt x="761401" y="1083914"/>
                </a:lnTo>
                <a:lnTo>
                  <a:pt x="766970" y="1080337"/>
                </a:lnTo>
                <a:lnTo>
                  <a:pt x="772938" y="1076362"/>
                </a:lnTo>
                <a:lnTo>
                  <a:pt x="778508" y="1073579"/>
                </a:lnTo>
                <a:lnTo>
                  <a:pt x="784475" y="1070400"/>
                </a:lnTo>
                <a:lnTo>
                  <a:pt x="790443" y="1067617"/>
                </a:lnTo>
                <a:lnTo>
                  <a:pt x="802378" y="1063245"/>
                </a:lnTo>
                <a:lnTo>
                  <a:pt x="813916" y="1059668"/>
                </a:lnTo>
                <a:lnTo>
                  <a:pt x="824658" y="1056885"/>
                </a:lnTo>
                <a:lnTo>
                  <a:pt x="835399" y="1054898"/>
                </a:lnTo>
                <a:lnTo>
                  <a:pt x="844947" y="1053705"/>
                </a:lnTo>
                <a:lnTo>
                  <a:pt x="853700" y="1052911"/>
                </a:lnTo>
                <a:lnTo>
                  <a:pt x="861259" y="1052513"/>
                </a:lnTo>
                <a:close/>
                <a:moveTo>
                  <a:pt x="1326357" y="1047750"/>
                </a:moveTo>
                <a:lnTo>
                  <a:pt x="1337469" y="1047750"/>
                </a:lnTo>
                <a:lnTo>
                  <a:pt x="1348582" y="1048148"/>
                </a:lnTo>
                <a:lnTo>
                  <a:pt x="1358901" y="1048942"/>
                </a:lnTo>
                <a:lnTo>
                  <a:pt x="1368822" y="1050532"/>
                </a:lnTo>
                <a:lnTo>
                  <a:pt x="1378347" y="1052520"/>
                </a:lnTo>
                <a:lnTo>
                  <a:pt x="1387476" y="1054904"/>
                </a:lnTo>
                <a:lnTo>
                  <a:pt x="1396604" y="1057289"/>
                </a:lnTo>
                <a:lnTo>
                  <a:pt x="1404541" y="1060469"/>
                </a:lnTo>
                <a:lnTo>
                  <a:pt x="1412479" y="1063251"/>
                </a:lnTo>
                <a:lnTo>
                  <a:pt x="1419623" y="1066828"/>
                </a:lnTo>
                <a:lnTo>
                  <a:pt x="1426766" y="1070008"/>
                </a:lnTo>
                <a:lnTo>
                  <a:pt x="1433116" y="1073983"/>
                </a:lnTo>
                <a:lnTo>
                  <a:pt x="1444626" y="1081137"/>
                </a:lnTo>
                <a:lnTo>
                  <a:pt x="1454151" y="1087894"/>
                </a:lnTo>
                <a:lnTo>
                  <a:pt x="1461691" y="1093856"/>
                </a:lnTo>
                <a:lnTo>
                  <a:pt x="1466851" y="1098228"/>
                </a:lnTo>
                <a:lnTo>
                  <a:pt x="1471613" y="1102600"/>
                </a:lnTo>
                <a:lnTo>
                  <a:pt x="1465660" y="1153079"/>
                </a:lnTo>
                <a:lnTo>
                  <a:pt x="1458913" y="1157848"/>
                </a:lnTo>
                <a:lnTo>
                  <a:pt x="1447404" y="1166195"/>
                </a:lnTo>
                <a:lnTo>
                  <a:pt x="1441848" y="1170170"/>
                </a:lnTo>
                <a:lnTo>
                  <a:pt x="1437482" y="1172555"/>
                </a:lnTo>
                <a:lnTo>
                  <a:pt x="1434704" y="1174542"/>
                </a:lnTo>
                <a:lnTo>
                  <a:pt x="1432323" y="1175734"/>
                </a:lnTo>
                <a:lnTo>
                  <a:pt x="1427560" y="1179311"/>
                </a:lnTo>
                <a:lnTo>
                  <a:pt x="1424385" y="1184081"/>
                </a:lnTo>
                <a:lnTo>
                  <a:pt x="1421210" y="1188851"/>
                </a:lnTo>
                <a:lnTo>
                  <a:pt x="1419226" y="1194018"/>
                </a:lnTo>
                <a:lnTo>
                  <a:pt x="1418035" y="1199582"/>
                </a:lnTo>
                <a:lnTo>
                  <a:pt x="1418035" y="1205544"/>
                </a:lnTo>
                <a:lnTo>
                  <a:pt x="1418432" y="1208724"/>
                </a:lnTo>
                <a:lnTo>
                  <a:pt x="1418829" y="1211506"/>
                </a:lnTo>
                <a:lnTo>
                  <a:pt x="1419623" y="1216673"/>
                </a:lnTo>
                <a:lnTo>
                  <a:pt x="1422401" y="1229392"/>
                </a:lnTo>
                <a:lnTo>
                  <a:pt x="1425576" y="1248073"/>
                </a:lnTo>
                <a:lnTo>
                  <a:pt x="1427163" y="1259202"/>
                </a:lnTo>
                <a:lnTo>
                  <a:pt x="1429148" y="1271524"/>
                </a:lnTo>
                <a:lnTo>
                  <a:pt x="1427560" y="1279076"/>
                </a:lnTo>
                <a:lnTo>
                  <a:pt x="1425973" y="1282255"/>
                </a:lnTo>
                <a:lnTo>
                  <a:pt x="1423988" y="1285832"/>
                </a:lnTo>
                <a:lnTo>
                  <a:pt x="1422401" y="1289807"/>
                </a:lnTo>
                <a:lnTo>
                  <a:pt x="1420416" y="1293782"/>
                </a:lnTo>
                <a:lnTo>
                  <a:pt x="1418035" y="1303718"/>
                </a:lnTo>
                <a:lnTo>
                  <a:pt x="1416051" y="1314450"/>
                </a:lnTo>
                <a:lnTo>
                  <a:pt x="1312863" y="1314450"/>
                </a:lnTo>
                <a:lnTo>
                  <a:pt x="1310879" y="1304911"/>
                </a:lnTo>
                <a:lnTo>
                  <a:pt x="1308894" y="1294974"/>
                </a:lnTo>
                <a:lnTo>
                  <a:pt x="1305719" y="1285038"/>
                </a:lnTo>
                <a:lnTo>
                  <a:pt x="1302544" y="1274306"/>
                </a:lnTo>
                <a:lnTo>
                  <a:pt x="1298972" y="1263972"/>
                </a:lnTo>
                <a:lnTo>
                  <a:pt x="1295004" y="1252843"/>
                </a:lnTo>
                <a:lnTo>
                  <a:pt x="1290241" y="1240919"/>
                </a:lnTo>
                <a:lnTo>
                  <a:pt x="1285082" y="1229392"/>
                </a:lnTo>
                <a:lnTo>
                  <a:pt x="1280319" y="1219456"/>
                </a:lnTo>
                <a:lnTo>
                  <a:pt x="1275160" y="1210711"/>
                </a:lnTo>
                <a:lnTo>
                  <a:pt x="1270000" y="1202365"/>
                </a:lnTo>
                <a:lnTo>
                  <a:pt x="1264047" y="1194813"/>
                </a:lnTo>
                <a:lnTo>
                  <a:pt x="1258094" y="1188056"/>
                </a:lnTo>
                <a:lnTo>
                  <a:pt x="1251744" y="1181696"/>
                </a:lnTo>
                <a:lnTo>
                  <a:pt x="1244997" y="1175734"/>
                </a:lnTo>
                <a:lnTo>
                  <a:pt x="1238250" y="1170567"/>
                </a:lnTo>
                <a:lnTo>
                  <a:pt x="1231503" y="1165400"/>
                </a:lnTo>
                <a:lnTo>
                  <a:pt x="1224757" y="1161823"/>
                </a:lnTo>
                <a:lnTo>
                  <a:pt x="1217613" y="1157848"/>
                </a:lnTo>
                <a:lnTo>
                  <a:pt x="1210469" y="1154669"/>
                </a:lnTo>
                <a:lnTo>
                  <a:pt x="1202928" y="1151886"/>
                </a:lnTo>
                <a:lnTo>
                  <a:pt x="1195785" y="1149501"/>
                </a:lnTo>
                <a:lnTo>
                  <a:pt x="1188641" y="1147912"/>
                </a:lnTo>
                <a:lnTo>
                  <a:pt x="1181497" y="1145924"/>
                </a:lnTo>
                <a:lnTo>
                  <a:pt x="1179116" y="1131218"/>
                </a:lnTo>
                <a:lnTo>
                  <a:pt x="1176735" y="1120486"/>
                </a:lnTo>
                <a:lnTo>
                  <a:pt x="1174750" y="1110152"/>
                </a:lnTo>
                <a:lnTo>
                  <a:pt x="1180703" y="1106973"/>
                </a:lnTo>
                <a:lnTo>
                  <a:pt x="1187053" y="1102998"/>
                </a:lnTo>
                <a:lnTo>
                  <a:pt x="1193800" y="1098228"/>
                </a:lnTo>
                <a:lnTo>
                  <a:pt x="1200150" y="1093856"/>
                </a:lnTo>
                <a:lnTo>
                  <a:pt x="1212453" y="1084317"/>
                </a:lnTo>
                <a:lnTo>
                  <a:pt x="1217613" y="1080342"/>
                </a:lnTo>
                <a:lnTo>
                  <a:pt x="1223169" y="1077163"/>
                </a:lnTo>
                <a:lnTo>
                  <a:pt x="1237060" y="1070406"/>
                </a:lnTo>
                <a:lnTo>
                  <a:pt x="1250950" y="1064444"/>
                </a:lnTo>
                <a:lnTo>
                  <a:pt x="1264444" y="1059674"/>
                </a:lnTo>
                <a:lnTo>
                  <a:pt x="1277541" y="1055699"/>
                </a:lnTo>
                <a:lnTo>
                  <a:pt x="1290241" y="1052520"/>
                </a:lnTo>
                <a:lnTo>
                  <a:pt x="1302941" y="1050135"/>
                </a:lnTo>
                <a:lnTo>
                  <a:pt x="1314847" y="1048545"/>
                </a:lnTo>
                <a:lnTo>
                  <a:pt x="1326357" y="1047750"/>
                </a:lnTo>
                <a:close/>
                <a:moveTo>
                  <a:pt x="525022" y="1035050"/>
                </a:moveTo>
                <a:lnTo>
                  <a:pt x="554037" y="1036676"/>
                </a:lnTo>
                <a:lnTo>
                  <a:pt x="512762" y="1068388"/>
                </a:lnTo>
                <a:lnTo>
                  <a:pt x="525022" y="1035050"/>
                </a:lnTo>
                <a:close/>
                <a:moveTo>
                  <a:pt x="174832" y="915044"/>
                </a:moveTo>
                <a:lnTo>
                  <a:pt x="50860" y="916631"/>
                </a:lnTo>
                <a:lnTo>
                  <a:pt x="57218" y="934484"/>
                </a:lnTo>
                <a:lnTo>
                  <a:pt x="174832" y="915044"/>
                </a:lnTo>
                <a:close/>
                <a:moveTo>
                  <a:pt x="403703" y="711119"/>
                </a:moveTo>
                <a:lnTo>
                  <a:pt x="403703" y="723418"/>
                </a:lnTo>
                <a:lnTo>
                  <a:pt x="512179" y="715086"/>
                </a:lnTo>
                <a:lnTo>
                  <a:pt x="403703" y="711119"/>
                </a:lnTo>
                <a:close/>
                <a:moveTo>
                  <a:pt x="773852" y="677863"/>
                </a:moveTo>
                <a:lnTo>
                  <a:pt x="777038" y="678259"/>
                </a:lnTo>
                <a:lnTo>
                  <a:pt x="778632" y="678259"/>
                </a:lnTo>
                <a:lnTo>
                  <a:pt x="779428" y="679050"/>
                </a:lnTo>
                <a:lnTo>
                  <a:pt x="780225" y="679446"/>
                </a:lnTo>
                <a:lnTo>
                  <a:pt x="780623" y="680632"/>
                </a:lnTo>
                <a:lnTo>
                  <a:pt x="780623" y="681423"/>
                </a:lnTo>
                <a:lnTo>
                  <a:pt x="780225" y="682215"/>
                </a:lnTo>
                <a:lnTo>
                  <a:pt x="779428" y="684588"/>
                </a:lnTo>
                <a:lnTo>
                  <a:pt x="777038" y="687357"/>
                </a:lnTo>
                <a:lnTo>
                  <a:pt x="774648" y="689731"/>
                </a:lnTo>
                <a:lnTo>
                  <a:pt x="771860" y="692500"/>
                </a:lnTo>
                <a:lnTo>
                  <a:pt x="767877" y="695665"/>
                </a:lnTo>
                <a:lnTo>
                  <a:pt x="763894" y="698038"/>
                </a:lnTo>
                <a:lnTo>
                  <a:pt x="760309" y="700808"/>
                </a:lnTo>
                <a:lnTo>
                  <a:pt x="755927" y="702785"/>
                </a:lnTo>
                <a:lnTo>
                  <a:pt x="752342" y="704368"/>
                </a:lnTo>
                <a:lnTo>
                  <a:pt x="748758" y="705555"/>
                </a:lnTo>
                <a:lnTo>
                  <a:pt x="745969" y="705950"/>
                </a:lnTo>
                <a:lnTo>
                  <a:pt x="742783" y="706346"/>
                </a:lnTo>
                <a:lnTo>
                  <a:pt x="740791" y="706741"/>
                </a:lnTo>
                <a:lnTo>
                  <a:pt x="738800" y="707928"/>
                </a:lnTo>
                <a:lnTo>
                  <a:pt x="737605" y="708719"/>
                </a:lnTo>
                <a:lnTo>
                  <a:pt x="736011" y="709906"/>
                </a:lnTo>
                <a:lnTo>
                  <a:pt x="735215" y="711093"/>
                </a:lnTo>
                <a:lnTo>
                  <a:pt x="734816" y="712280"/>
                </a:lnTo>
                <a:lnTo>
                  <a:pt x="734816" y="713467"/>
                </a:lnTo>
                <a:lnTo>
                  <a:pt x="735215" y="715049"/>
                </a:lnTo>
                <a:lnTo>
                  <a:pt x="736011" y="716236"/>
                </a:lnTo>
                <a:lnTo>
                  <a:pt x="738003" y="717027"/>
                </a:lnTo>
                <a:lnTo>
                  <a:pt x="739596" y="717818"/>
                </a:lnTo>
                <a:lnTo>
                  <a:pt x="741986" y="718609"/>
                </a:lnTo>
                <a:lnTo>
                  <a:pt x="745173" y="719005"/>
                </a:lnTo>
                <a:lnTo>
                  <a:pt x="748359" y="719400"/>
                </a:lnTo>
                <a:lnTo>
                  <a:pt x="752342" y="719005"/>
                </a:lnTo>
                <a:lnTo>
                  <a:pt x="760707" y="719005"/>
                </a:lnTo>
                <a:lnTo>
                  <a:pt x="763894" y="719400"/>
                </a:lnTo>
                <a:lnTo>
                  <a:pt x="767877" y="719796"/>
                </a:lnTo>
                <a:lnTo>
                  <a:pt x="770665" y="720983"/>
                </a:lnTo>
                <a:lnTo>
                  <a:pt x="773852" y="722169"/>
                </a:lnTo>
                <a:lnTo>
                  <a:pt x="776640" y="723356"/>
                </a:lnTo>
                <a:lnTo>
                  <a:pt x="779428" y="724939"/>
                </a:lnTo>
                <a:lnTo>
                  <a:pt x="781420" y="726917"/>
                </a:lnTo>
                <a:lnTo>
                  <a:pt x="783411" y="729686"/>
                </a:lnTo>
                <a:lnTo>
                  <a:pt x="785403" y="732455"/>
                </a:lnTo>
                <a:lnTo>
                  <a:pt x="786598" y="736015"/>
                </a:lnTo>
                <a:lnTo>
                  <a:pt x="787793" y="739180"/>
                </a:lnTo>
                <a:lnTo>
                  <a:pt x="788191" y="743531"/>
                </a:lnTo>
                <a:lnTo>
                  <a:pt x="788988" y="747883"/>
                </a:lnTo>
                <a:lnTo>
                  <a:pt x="788988" y="752630"/>
                </a:lnTo>
                <a:lnTo>
                  <a:pt x="788590" y="756982"/>
                </a:lnTo>
                <a:lnTo>
                  <a:pt x="787793" y="760542"/>
                </a:lnTo>
                <a:lnTo>
                  <a:pt x="786200" y="764102"/>
                </a:lnTo>
                <a:lnTo>
                  <a:pt x="783810" y="767267"/>
                </a:lnTo>
                <a:lnTo>
                  <a:pt x="781420" y="770827"/>
                </a:lnTo>
                <a:lnTo>
                  <a:pt x="778632" y="773596"/>
                </a:lnTo>
                <a:lnTo>
                  <a:pt x="775445" y="776761"/>
                </a:lnTo>
                <a:lnTo>
                  <a:pt x="771860" y="779135"/>
                </a:lnTo>
                <a:lnTo>
                  <a:pt x="767479" y="781113"/>
                </a:lnTo>
                <a:lnTo>
                  <a:pt x="763097" y="783486"/>
                </a:lnTo>
                <a:lnTo>
                  <a:pt x="753936" y="787442"/>
                </a:lnTo>
                <a:lnTo>
                  <a:pt x="744376" y="790607"/>
                </a:lnTo>
                <a:lnTo>
                  <a:pt x="734020" y="792980"/>
                </a:lnTo>
                <a:lnTo>
                  <a:pt x="724062" y="795354"/>
                </a:lnTo>
                <a:lnTo>
                  <a:pt x="714104" y="796936"/>
                </a:lnTo>
                <a:lnTo>
                  <a:pt x="704942" y="798123"/>
                </a:lnTo>
                <a:lnTo>
                  <a:pt x="696179" y="798914"/>
                </a:lnTo>
                <a:lnTo>
                  <a:pt x="684230" y="799705"/>
                </a:lnTo>
                <a:lnTo>
                  <a:pt x="679450" y="800101"/>
                </a:lnTo>
                <a:lnTo>
                  <a:pt x="682636" y="698830"/>
                </a:lnTo>
                <a:lnTo>
                  <a:pt x="683433" y="697247"/>
                </a:lnTo>
                <a:lnTo>
                  <a:pt x="683831" y="695665"/>
                </a:lnTo>
                <a:lnTo>
                  <a:pt x="684628" y="694478"/>
                </a:lnTo>
                <a:lnTo>
                  <a:pt x="685425" y="692896"/>
                </a:lnTo>
                <a:lnTo>
                  <a:pt x="688213" y="690522"/>
                </a:lnTo>
                <a:lnTo>
                  <a:pt x="692196" y="688940"/>
                </a:lnTo>
                <a:lnTo>
                  <a:pt x="696976" y="687357"/>
                </a:lnTo>
                <a:lnTo>
                  <a:pt x="701756" y="685775"/>
                </a:lnTo>
                <a:lnTo>
                  <a:pt x="707731" y="684588"/>
                </a:lnTo>
                <a:lnTo>
                  <a:pt x="714104" y="683797"/>
                </a:lnTo>
                <a:lnTo>
                  <a:pt x="727647" y="682610"/>
                </a:lnTo>
                <a:lnTo>
                  <a:pt x="741588" y="681819"/>
                </a:lnTo>
                <a:lnTo>
                  <a:pt x="755529" y="680632"/>
                </a:lnTo>
                <a:lnTo>
                  <a:pt x="762300" y="679446"/>
                </a:lnTo>
                <a:lnTo>
                  <a:pt x="768275" y="678654"/>
                </a:lnTo>
                <a:lnTo>
                  <a:pt x="773852" y="677863"/>
                </a:lnTo>
                <a:close/>
                <a:moveTo>
                  <a:pt x="425557" y="466725"/>
                </a:moveTo>
                <a:lnTo>
                  <a:pt x="429928" y="467122"/>
                </a:lnTo>
                <a:lnTo>
                  <a:pt x="434299" y="467519"/>
                </a:lnTo>
                <a:lnTo>
                  <a:pt x="438272" y="467915"/>
                </a:lnTo>
                <a:lnTo>
                  <a:pt x="442643" y="468709"/>
                </a:lnTo>
                <a:lnTo>
                  <a:pt x="446219" y="470296"/>
                </a:lnTo>
                <a:lnTo>
                  <a:pt x="453769" y="473073"/>
                </a:lnTo>
                <a:lnTo>
                  <a:pt x="461716" y="477040"/>
                </a:lnTo>
                <a:lnTo>
                  <a:pt x="468471" y="481801"/>
                </a:lnTo>
                <a:lnTo>
                  <a:pt x="475225" y="487356"/>
                </a:lnTo>
                <a:lnTo>
                  <a:pt x="481980" y="493307"/>
                </a:lnTo>
                <a:lnTo>
                  <a:pt x="487543" y="500052"/>
                </a:lnTo>
                <a:lnTo>
                  <a:pt x="493503" y="507590"/>
                </a:lnTo>
                <a:lnTo>
                  <a:pt x="499066" y="515524"/>
                </a:lnTo>
                <a:lnTo>
                  <a:pt x="504629" y="524253"/>
                </a:lnTo>
                <a:lnTo>
                  <a:pt x="509795" y="532981"/>
                </a:lnTo>
                <a:lnTo>
                  <a:pt x="514165" y="542106"/>
                </a:lnTo>
                <a:lnTo>
                  <a:pt x="518933" y="552025"/>
                </a:lnTo>
                <a:lnTo>
                  <a:pt x="523304" y="561943"/>
                </a:lnTo>
                <a:lnTo>
                  <a:pt x="526880" y="572259"/>
                </a:lnTo>
                <a:lnTo>
                  <a:pt x="530854" y="582177"/>
                </a:lnTo>
                <a:lnTo>
                  <a:pt x="534033" y="592889"/>
                </a:lnTo>
                <a:lnTo>
                  <a:pt x="540390" y="613520"/>
                </a:lnTo>
                <a:lnTo>
                  <a:pt x="545953" y="634150"/>
                </a:lnTo>
                <a:lnTo>
                  <a:pt x="550721" y="653988"/>
                </a:lnTo>
                <a:lnTo>
                  <a:pt x="554297" y="673031"/>
                </a:lnTo>
                <a:lnTo>
                  <a:pt x="557873" y="690091"/>
                </a:lnTo>
                <a:lnTo>
                  <a:pt x="559860" y="705167"/>
                </a:lnTo>
                <a:lnTo>
                  <a:pt x="592045" y="701597"/>
                </a:lnTo>
                <a:lnTo>
                  <a:pt x="621449" y="697629"/>
                </a:lnTo>
                <a:lnTo>
                  <a:pt x="647673" y="694455"/>
                </a:lnTo>
                <a:lnTo>
                  <a:pt x="669925" y="690488"/>
                </a:lnTo>
                <a:lnTo>
                  <a:pt x="669527" y="696042"/>
                </a:lnTo>
                <a:lnTo>
                  <a:pt x="669130" y="702390"/>
                </a:lnTo>
                <a:lnTo>
                  <a:pt x="668733" y="716276"/>
                </a:lnTo>
                <a:lnTo>
                  <a:pt x="668733" y="750396"/>
                </a:lnTo>
                <a:lnTo>
                  <a:pt x="669130" y="768646"/>
                </a:lnTo>
                <a:lnTo>
                  <a:pt x="668733" y="786103"/>
                </a:lnTo>
                <a:lnTo>
                  <a:pt x="667938" y="803559"/>
                </a:lnTo>
                <a:lnTo>
                  <a:pt x="667143" y="811494"/>
                </a:lnTo>
                <a:lnTo>
                  <a:pt x="666349" y="819032"/>
                </a:lnTo>
                <a:lnTo>
                  <a:pt x="645289" y="825380"/>
                </a:lnTo>
                <a:lnTo>
                  <a:pt x="620654" y="831331"/>
                </a:lnTo>
                <a:lnTo>
                  <a:pt x="593237" y="837679"/>
                </a:lnTo>
                <a:lnTo>
                  <a:pt x="563436" y="844027"/>
                </a:lnTo>
                <a:lnTo>
                  <a:pt x="561052" y="872593"/>
                </a:lnTo>
                <a:lnTo>
                  <a:pt x="558668" y="896000"/>
                </a:lnTo>
                <a:lnTo>
                  <a:pt x="557873" y="905125"/>
                </a:lnTo>
                <a:lnTo>
                  <a:pt x="557079" y="916631"/>
                </a:lnTo>
                <a:lnTo>
                  <a:pt x="556681" y="928930"/>
                </a:lnTo>
                <a:lnTo>
                  <a:pt x="556284" y="942022"/>
                </a:lnTo>
                <a:lnTo>
                  <a:pt x="556284" y="955908"/>
                </a:lnTo>
                <a:lnTo>
                  <a:pt x="556284" y="970588"/>
                </a:lnTo>
                <a:lnTo>
                  <a:pt x="557079" y="984474"/>
                </a:lnTo>
                <a:lnTo>
                  <a:pt x="558271" y="997566"/>
                </a:lnTo>
                <a:lnTo>
                  <a:pt x="558668" y="1004311"/>
                </a:lnTo>
                <a:lnTo>
                  <a:pt x="558668" y="1009469"/>
                </a:lnTo>
                <a:lnTo>
                  <a:pt x="558271" y="1014626"/>
                </a:lnTo>
                <a:lnTo>
                  <a:pt x="557079" y="1018991"/>
                </a:lnTo>
                <a:lnTo>
                  <a:pt x="555489" y="1022164"/>
                </a:lnTo>
                <a:lnTo>
                  <a:pt x="553900" y="1024942"/>
                </a:lnTo>
                <a:lnTo>
                  <a:pt x="552310" y="1026925"/>
                </a:lnTo>
                <a:lnTo>
                  <a:pt x="549926" y="1028512"/>
                </a:lnTo>
                <a:lnTo>
                  <a:pt x="547145" y="1029306"/>
                </a:lnTo>
                <a:lnTo>
                  <a:pt x="544761" y="1030099"/>
                </a:lnTo>
                <a:lnTo>
                  <a:pt x="541582" y="1030496"/>
                </a:lnTo>
                <a:lnTo>
                  <a:pt x="538801" y="1030496"/>
                </a:lnTo>
                <a:lnTo>
                  <a:pt x="532046" y="1030099"/>
                </a:lnTo>
                <a:lnTo>
                  <a:pt x="525688" y="1028909"/>
                </a:lnTo>
                <a:lnTo>
                  <a:pt x="524894" y="1028512"/>
                </a:lnTo>
                <a:lnTo>
                  <a:pt x="524099" y="1027719"/>
                </a:lnTo>
                <a:lnTo>
                  <a:pt x="522510" y="1023751"/>
                </a:lnTo>
                <a:lnTo>
                  <a:pt x="520920" y="1018594"/>
                </a:lnTo>
                <a:lnTo>
                  <a:pt x="520125" y="1011452"/>
                </a:lnTo>
                <a:lnTo>
                  <a:pt x="519331" y="1002327"/>
                </a:lnTo>
                <a:lnTo>
                  <a:pt x="518536" y="992409"/>
                </a:lnTo>
                <a:lnTo>
                  <a:pt x="517741" y="968207"/>
                </a:lnTo>
                <a:lnTo>
                  <a:pt x="517344" y="941229"/>
                </a:lnTo>
                <a:lnTo>
                  <a:pt x="516947" y="911870"/>
                </a:lnTo>
                <a:lnTo>
                  <a:pt x="516549" y="853152"/>
                </a:lnTo>
                <a:lnTo>
                  <a:pt x="513768" y="853549"/>
                </a:lnTo>
                <a:lnTo>
                  <a:pt x="513768" y="976142"/>
                </a:lnTo>
                <a:lnTo>
                  <a:pt x="508602" y="1036050"/>
                </a:lnTo>
                <a:lnTo>
                  <a:pt x="504232" y="1082469"/>
                </a:lnTo>
                <a:lnTo>
                  <a:pt x="500258" y="1124127"/>
                </a:lnTo>
                <a:lnTo>
                  <a:pt x="499861" y="1128095"/>
                </a:lnTo>
                <a:lnTo>
                  <a:pt x="497874" y="1134443"/>
                </a:lnTo>
                <a:lnTo>
                  <a:pt x="495490" y="1141187"/>
                </a:lnTo>
                <a:lnTo>
                  <a:pt x="492311" y="1147535"/>
                </a:lnTo>
                <a:lnTo>
                  <a:pt x="489530" y="1153883"/>
                </a:lnTo>
                <a:lnTo>
                  <a:pt x="485954" y="1160231"/>
                </a:lnTo>
                <a:lnTo>
                  <a:pt x="482378" y="1166579"/>
                </a:lnTo>
                <a:lnTo>
                  <a:pt x="474828" y="1178481"/>
                </a:lnTo>
                <a:lnTo>
                  <a:pt x="438670" y="1654175"/>
                </a:lnTo>
                <a:lnTo>
                  <a:pt x="342512" y="1654175"/>
                </a:lnTo>
                <a:lnTo>
                  <a:pt x="294433" y="1276080"/>
                </a:lnTo>
                <a:lnTo>
                  <a:pt x="288473" y="1276873"/>
                </a:lnTo>
                <a:lnTo>
                  <a:pt x="282115" y="1277270"/>
                </a:lnTo>
                <a:lnTo>
                  <a:pt x="281718" y="1276873"/>
                </a:lnTo>
                <a:lnTo>
                  <a:pt x="281321" y="1276873"/>
                </a:lnTo>
                <a:lnTo>
                  <a:pt x="282115" y="1275683"/>
                </a:lnTo>
                <a:lnTo>
                  <a:pt x="282115" y="1275286"/>
                </a:lnTo>
                <a:lnTo>
                  <a:pt x="281321" y="1275286"/>
                </a:lnTo>
                <a:lnTo>
                  <a:pt x="281321" y="1276873"/>
                </a:lnTo>
                <a:lnTo>
                  <a:pt x="282910" y="1650208"/>
                </a:lnTo>
                <a:lnTo>
                  <a:pt x="170859" y="1653778"/>
                </a:lnTo>
                <a:lnTo>
                  <a:pt x="119998" y="1254655"/>
                </a:lnTo>
                <a:lnTo>
                  <a:pt x="116422" y="1253069"/>
                </a:lnTo>
                <a:lnTo>
                  <a:pt x="112846" y="1251482"/>
                </a:lnTo>
                <a:lnTo>
                  <a:pt x="109667" y="1249498"/>
                </a:lnTo>
                <a:lnTo>
                  <a:pt x="106489" y="1246721"/>
                </a:lnTo>
                <a:lnTo>
                  <a:pt x="103707" y="1243943"/>
                </a:lnTo>
                <a:lnTo>
                  <a:pt x="100528" y="1240373"/>
                </a:lnTo>
                <a:lnTo>
                  <a:pt x="98144" y="1236802"/>
                </a:lnTo>
                <a:lnTo>
                  <a:pt x="96158" y="1232438"/>
                </a:lnTo>
                <a:lnTo>
                  <a:pt x="91389" y="1223710"/>
                </a:lnTo>
                <a:lnTo>
                  <a:pt x="87416" y="1214188"/>
                </a:lnTo>
                <a:lnTo>
                  <a:pt x="84237" y="1203872"/>
                </a:lnTo>
                <a:lnTo>
                  <a:pt x="81853" y="1193557"/>
                </a:lnTo>
                <a:lnTo>
                  <a:pt x="79072" y="1182845"/>
                </a:lnTo>
                <a:lnTo>
                  <a:pt x="77085" y="1172133"/>
                </a:lnTo>
                <a:lnTo>
                  <a:pt x="73906" y="1153486"/>
                </a:lnTo>
                <a:lnTo>
                  <a:pt x="71522" y="1137616"/>
                </a:lnTo>
                <a:lnTo>
                  <a:pt x="70330" y="1132062"/>
                </a:lnTo>
                <a:lnTo>
                  <a:pt x="69535" y="1128491"/>
                </a:lnTo>
                <a:lnTo>
                  <a:pt x="69138" y="1124127"/>
                </a:lnTo>
                <a:lnTo>
                  <a:pt x="63178" y="1061839"/>
                </a:lnTo>
                <a:lnTo>
                  <a:pt x="56820" y="994392"/>
                </a:lnTo>
                <a:lnTo>
                  <a:pt x="50065" y="909490"/>
                </a:lnTo>
                <a:lnTo>
                  <a:pt x="42119" y="909490"/>
                </a:lnTo>
                <a:lnTo>
                  <a:pt x="35364" y="908299"/>
                </a:lnTo>
                <a:lnTo>
                  <a:pt x="29403" y="907506"/>
                </a:lnTo>
                <a:lnTo>
                  <a:pt x="24238" y="906316"/>
                </a:lnTo>
                <a:lnTo>
                  <a:pt x="20662" y="905125"/>
                </a:lnTo>
                <a:lnTo>
                  <a:pt x="17880" y="903935"/>
                </a:lnTo>
                <a:lnTo>
                  <a:pt x="17086" y="902745"/>
                </a:lnTo>
                <a:lnTo>
                  <a:pt x="16688" y="901555"/>
                </a:lnTo>
                <a:lnTo>
                  <a:pt x="16291" y="900761"/>
                </a:lnTo>
                <a:lnTo>
                  <a:pt x="16291" y="899571"/>
                </a:lnTo>
                <a:lnTo>
                  <a:pt x="14702" y="894413"/>
                </a:lnTo>
                <a:lnTo>
                  <a:pt x="12318" y="887669"/>
                </a:lnTo>
                <a:lnTo>
                  <a:pt x="10331" y="879734"/>
                </a:lnTo>
                <a:lnTo>
                  <a:pt x="8344" y="870212"/>
                </a:lnTo>
                <a:lnTo>
                  <a:pt x="6755" y="859103"/>
                </a:lnTo>
                <a:lnTo>
                  <a:pt x="4768" y="847201"/>
                </a:lnTo>
                <a:lnTo>
                  <a:pt x="3179" y="834109"/>
                </a:lnTo>
                <a:lnTo>
                  <a:pt x="1987" y="819826"/>
                </a:lnTo>
                <a:lnTo>
                  <a:pt x="795" y="805146"/>
                </a:lnTo>
                <a:lnTo>
                  <a:pt x="397" y="789277"/>
                </a:lnTo>
                <a:lnTo>
                  <a:pt x="0" y="773010"/>
                </a:lnTo>
                <a:lnTo>
                  <a:pt x="0" y="756347"/>
                </a:lnTo>
                <a:lnTo>
                  <a:pt x="795" y="738494"/>
                </a:lnTo>
                <a:lnTo>
                  <a:pt x="1987" y="721434"/>
                </a:lnTo>
                <a:lnTo>
                  <a:pt x="3576" y="703184"/>
                </a:lnTo>
                <a:lnTo>
                  <a:pt x="5563" y="684934"/>
                </a:lnTo>
                <a:lnTo>
                  <a:pt x="9139" y="667477"/>
                </a:lnTo>
                <a:lnTo>
                  <a:pt x="12715" y="649227"/>
                </a:lnTo>
                <a:lnTo>
                  <a:pt x="17483" y="631770"/>
                </a:lnTo>
                <a:lnTo>
                  <a:pt x="22649" y="614313"/>
                </a:lnTo>
                <a:lnTo>
                  <a:pt x="25430" y="605982"/>
                </a:lnTo>
                <a:lnTo>
                  <a:pt x="29006" y="597253"/>
                </a:lnTo>
                <a:lnTo>
                  <a:pt x="32185" y="588922"/>
                </a:lnTo>
                <a:lnTo>
                  <a:pt x="36158" y="580987"/>
                </a:lnTo>
                <a:lnTo>
                  <a:pt x="40132" y="573052"/>
                </a:lnTo>
                <a:lnTo>
                  <a:pt x="44503" y="565117"/>
                </a:lnTo>
                <a:lnTo>
                  <a:pt x="48873" y="557579"/>
                </a:lnTo>
                <a:lnTo>
                  <a:pt x="53244" y="549644"/>
                </a:lnTo>
                <a:lnTo>
                  <a:pt x="58410" y="542503"/>
                </a:lnTo>
                <a:lnTo>
                  <a:pt x="63973" y="535362"/>
                </a:lnTo>
                <a:lnTo>
                  <a:pt x="69535" y="528617"/>
                </a:lnTo>
                <a:lnTo>
                  <a:pt x="75496" y="522269"/>
                </a:lnTo>
                <a:lnTo>
                  <a:pt x="81456" y="515921"/>
                </a:lnTo>
                <a:lnTo>
                  <a:pt x="87416" y="509970"/>
                </a:lnTo>
                <a:lnTo>
                  <a:pt x="94171" y="504416"/>
                </a:lnTo>
                <a:lnTo>
                  <a:pt x="101720" y="498861"/>
                </a:lnTo>
                <a:lnTo>
                  <a:pt x="108873" y="493704"/>
                </a:lnTo>
                <a:lnTo>
                  <a:pt x="116422" y="488943"/>
                </a:lnTo>
                <a:lnTo>
                  <a:pt x="124369" y="484579"/>
                </a:lnTo>
                <a:lnTo>
                  <a:pt x="132713" y="480611"/>
                </a:lnTo>
                <a:lnTo>
                  <a:pt x="141455" y="477040"/>
                </a:lnTo>
                <a:lnTo>
                  <a:pt x="150594" y="473470"/>
                </a:lnTo>
                <a:lnTo>
                  <a:pt x="159733" y="470693"/>
                </a:lnTo>
                <a:lnTo>
                  <a:pt x="169667" y="467915"/>
                </a:lnTo>
                <a:lnTo>
                  <a:pt x="172845" y="467915"/>
                </a:lnTo>
                <a:lnTo>
                  <a:pt x="179998" y="468312"/>
                </a:lnTo>
                <a:lnTo>
                  <a:pt x="200262" y="469502"/>
                </a:lnTo>
                <a:lnTo>
                  <a:pt x="231652" y="471883"/>
                </a:lnTo>
                <a:lnTo>
                  <a:pt x="312711" y="730162"/>
                </a:lnTo>
                <a:lnTo>
                  <a:pt x="329400" y="728575"/>
                </a:lnTo>
                <a:lnTo>
                  <a:pt x="327413" y="709135"/>
                </a:lnTo>
                <a:lnTo>
                  <a:pt x="322247" y="527427"/>
                </a:lnTo>
                <a:lnTo>
                  <a:pt x="315492" y="509970"/>
                </a:lnTo>
                <a:lnTo>
                  <a:pt x="329002" y="486959"/>
                </a:lnTo>
                <a:lnTo>
                  <a:pt x="359598" y="486562"/>
                </a:lnTo>
                <a:lnTo>
                  <a:pt x="371916" y="509970"/>
                </a:lnTo>
                <a:lnTo>
                  <a:pt x="366353" y="530601"/>
                </a:lnTo>
                <a:lnTo>
                  <a:pt x="393372" y="722624"/>
                </a:lnTo>
                <a:lnTo>
                  <a:pt x="402114" y="721831"/>
                </a:lnTo>
                <a:lnTo>
                  <a:pt x="397346" y="476247"/>
                </a:lnTo>
                <a:lnTo>
                  <a:pt x="403703" y="473073"/>
                </a:lnTo>
                <a:lnTo>
                  <a:pt x="408869" y="470693"/>
                </a:lnTo>
                <a:lnTo>
                  <a:pt x="411253" y="468709"/>
                </a:lnTo>
                <a:lnTo>
                  <a:pt x="412047" y="467915"/>
                </a:lnTo>
                <a:lnTo>
                  <a:pt x="416816" y="467122"/>
                </a:lnTo>
                <a:lnTo>
                  <a:pt x="421584" y="467122"/>
                </a:lnTo>
                <a:lnTo>
                  <a:pt x="425557" y="466725"/>
                </a:lnTo>
                <a:close/>
                <a:moveTo>
                  <a:pt x="2003425" y="196850"/>
                </a:moveTo>
                <a:lnTo>
                  <a:pt x="2003425" y="720725"/>
                </a:lnTo>
                <a:lnTo>
                  <a:pt x="1071562" y="720328"/>
                </a:lnTo>
                <a:lnTo>
                  <a:pt x="1251744" y="585391"/>
                </a:lnTo>
                <a:lnTo>
                  <a:pt x="1404144" y="665163"/>
                </a:lnTo>
                <a:lnTo>
                  <a:pt x="1657350" y="399256"/>
                </a:lnTo>
                <a:lnTo>
                  <a:pt x="1796653" y="458788"/>
                </a:lnTo>
                <a:lnTo>
                  <a:pt x="2003425" y="196850"/>
                </a:lnTo>
                <a:close/>
                <a:moveTo>
                  <a:pt x="140097" y="182563"/>
                </a:moveTo>
                <a:lnTo>
                  <a:pt x="138509" y="201216"/>
                </a:lnTo>
                <a:lnTo>
                  <a:pt x="137319" y="215107"/>
                </a:lnTo>
                <a:lnTo>
                  <a:pt x="137716" y="215504"/>
                </a:lnTo>
                <a:lnTo>
                  <a:pt x="138509" y="201216"/>
                </a:lnTo>
                <a:lnTo>
                  <a:pt x="139303" y="194469"/>
                </a:lnTo>
                <a:lnTo>
                  <a:pt x="140097" y="188516"/>
                </a:lnTo>
                <a:lnTo>
                  <a:pt x="140097" y="182563"/>
                </a:lnTo>
                <a:close/>
                <a:moveTo>
                  <a:pt x="164306" y="111125"/>
                </a:moveTo>
                <a:lnTo>
                  <a:pt x="162719" y="111522"/>
                </a:lnTo>
                <a:lnTo>
                  <a:pt x="161131" y="111919"/>
                </a:lnTo>
                <a:lnTo>
                  <a:pt x="159544" y="112713"/>
                </a:lnTo>
                <a:lnTo>
                  <a:pt x="158353" y="113507"/>
                </a:lnTo>
                <a:lnTo>
                  <a:pt x="155972" y="117078"/>
                </a:lnTo>
                <a:lnTo>
                  <a:pt x="153591" y="120650"/>
                </a:lnTo>
                <a:lnTo>
                  <a:pt x="158353" y="115491"/>
                </a:lnTo>
                <a:lnTo>
                  <a:pt x="161131" y="113110"/>
                </a:lnTo>
                <a:lnTo>
                  <a:pt x="164306" y="111125"/>
                </a:lnTo>
                <a:close/>
                <a:moveTo>
                  <a:pt x="988111" y="91679"/>
                </a:moveTo>
                <a:lnTo>
                  <a:pt x="984541" y="92075"/>
                </a:lnTo>
                <a:lnTo>
                  <a:pt x="980971" y="93266"/>
                </a:lnTo>
                <a:lnTo>
                  <a:pt x="977798" y="94853"/>
                </a:lnTo>
                <a:lnTo>
                  <a:pt x="975022" y="97632"/>
                </a:lnTo>
                <a:lnTo>
                  <a:pt x="972642" y="100013"/>
                </a:lnTo>
                <a:lnTo>
                  <a:pt x="971055" y="103188"/>
                </a:lnTo>
                <a:lnTo>
                  <a:pt x="970262" y="106760"/>
                </a:lnTo>
                <a:lnTo>
                  <a:pt x="969865" y="110332"/>
                </a:lnTo>
                <a:lnTo>
                  <a:pt x="969865" y="578644"/>
                </a:lnTo>
                <a:lnTo>
                  <a:pt x="1457734" y="287338"/>
                </a:lnTo>
                <a:lnTo>
                  <a:pt x="1494622" y="333375"/>
                </a:lnTo>
                <a:lnTo>
                  <a:pt x="969865" y="642938"/>
                </a:lnTo>
                <a:lnTo>
                  <a:pt x="969865" y="758032"/>
                </a:lnTo>
                <a:lnTo>
                  <a:pt x="970262" y="762001"/>
                </a:lnTo>
                <a:lnTo>
                  <a:pt x="971055" y="765176"/>
                </a:lnTo>
                <a:lnTo>
                  <a:pt x="972642" y="768747"/>
                </a:lnTo>
                <a:lnTo>
                  <a:pt x="975022" y="771129"/>
                </a:lnTo>
                <a:lnTo>
                  <a:pt x="977798" y="773510"/>
                </a:lnTo>
                <a:lnTo>
                  <a:pt x="980971" y="775494"/>
                </a:lnTo>
                <a:lnTo>
                  <a:pt x="984541" y="776685"/>
                </a:lnTo>
                <a:lnTo>
                  <a:pt x="988111" y="776685"/>
                </a:lnTo>
                <a:lnTo>
                  <a:pt x="2043178" y="776685"/>
                </a:lnTo>
                <a:lnTo>
                  <a:pt x="2047144" y="776685"/>
                </a:lnTo>
                <a:lnTo>
                  <a:pt x="2050714" y="775494"/>
                </a:lnTo>
                <a:lnTo>
                  <a:pt x="2053887" y="773510"/>
                </a:lnTo>
                <a:lnTo>
                  <a:pt x="2056663" y="771129"/>
                </a:lnTo>
                <a:lnTo>
                  <a:pt x="2059043" y="768747"/>
                </a:lnTo>
                <a:lnTo>
                  <a:pt x="2060630" y="765176"/>
                </a:lnTo>
                <a:lnTo>
                  <a:pt x="2061820" y="762001"/>
                </a:lnTo>
                <a:lnTo>
                  <a:pt x="2062216" y="758032"/>
                </a:lnTo>
                <a:lnTo>
                  <a:pt x="2062216" y="110332"/>
                </a:lnTo>
                <a:lnTo>
                  <a:pt x="2061820" y="106760"/>
                </a:lnTo>
                <a:lnTo>
                  <a:pt x="2060630" y="103188"/>
                </a:lnTo>
                <a:lnTo>
                  <a:pt x="2059043" y="100013"/>
                </a:lnTo>
                <a:lnTo>
                  <a:pt x="2056663" y="97632"/>
                </a:lnTo>
                <a:lnTo>
                  <a:pt x="2053887" y="94853"/>
                </a:lnTo>
                <a:lnTo>
                  <a:pt x="2050714" y="93266"/>
                </a:lnTo>
                <a:lnTo>
                  <a:pt x="2047144" y="92075"/>
                </a:lnTo>
                <a:lnTo>
                  <a:pt x="2043178" y="91679"/>
                </a:lnTo>
                <a:lnTo>
                  <a:pt x="988111" y="91679"/>
                </a:lnTo>
                <a:close/>
                <a:moveTo>
                  <a:pt x="273050" y="38100"/>
                </a:moveTo>
                <a:lnTo>
                  <a:pt x="286544" y="38497"/>
                </a:lnTo>
                <a:lnTo>
                  <a:pt x="299641" y="38894"/>
                </a:lnTo>
                <a:lnTo>
                  <a:pt x="312341" y="40085"/>
                </a:lnTo>
                <a:lnTo>
                  <a:pt x="323850" y="42466"/>
                </a:lnTo>
                <a:lnTo>
                  <a:pt x="335756" y="44847"/>
                </a:lnTo>
                <a:lnTo>
                  <a:pt x="347266" y="47229"/>
                </a:lnTo>
                <a:lnTo>
                  <a:pt x="357981" y="50800"/>
                </a:lnTo>
                <a:lnTo>
                  <a:pt x="368697" y="53975"/>
                </a:lnTo>
                <a:lnTo>
                  <a:pt x="378222" y="57944"/>
                </a:lnTo>
                <a:lnTo>
                  <a:pt x="387747" y="61516"/>
                </a:lnTo>
                <a:lnTo>
                  <a:pt x="396478" y="65881"/>
                </a:lnTo>
                <a:lnTo>
                  <a:pt x="404813" y="70247"/>
                </a:lnTo>
                <a:lnTo>
                  <a:pt x="412750" y="74216"/>
                </a:lnTo>
                <a:lnTo>
                  <a:pt x="419894" y="78582"/>
                </a:lnTo>
                <a:lnTo>
                  <a:pt x="432197" y="86519"/>
                </a:lnTo>
                <a:lnTo>
                  <a:pt x="442516" y="93266"/>
                </a:lnTo>
                <a:lnTo>
                  <a:pt x="449660" y="99219"/>
                </a:lnTo>
                <a:lnTo>
                  <a:pt x="455613" y="104378"/>
                </a:lnTo>
                <a:lnTo>
                  <a:pt x="454025" y="107553"/>
                </a:lnTo>
                <a:lnTo>
                  <a:pt x="451644" y="111522"/>
                </a:lnTo>
                <a:lnTo>
                  <a:pt x="448866" y="116285"/>
                </a:lnTo>
                <a:lnTo>
                  <a:pt x="444897" y="122238"/>
                </a:lnTo>
                <a:lnTo>
                  <a:pt x="440532" y="128588"/>
                </a:lnTo>
                <a:lnTo>
                  <a:pt x="434578" y="134938"/>
                </a:lnTo>
                <a:lnTo>
                  <a:pt x="427832" y="141288"/>
                </a:lnTo>
                <a:lnTo>
                  <a:pt x="423863" y="144066"/>
                </a:lnTo>
                <a:lnTo>
                  <a:pt x="420291" y="146844"/>
                </a:lnTo>
                <a:lnTo>
                  <a:pt x="415925" y="149225"/>
                </a:lnTo>
                <a:lnTo>
                  <a:pt x="411163" y="151607"/>
                </a:lnTo>
                <a:lnTo>
                  <a:pt x="406797" y="153591"/>
                </a:lnTo>
                <a:lnTo>
                  <a:pt x="401638" y="155179"/>
                </a:lnTo>
                <a:lnTo>
                  <a:pt x="396082" y="156369"/>
                </a:lnTo>
                <a:lnTo>
                  <a:pt x="390525" y="157560"/>
                </a:lnTo>
                <a:lnTo>
                  <a:pt x="384572" y="157957"/>
                </a:lnTo>
                <a:lnTo>
                  <a:pt x="379016" y="157957"/>
                </a:lnTo>
                <a:lnTo>
                  <a:pt x="372666" y="157560"/>
                </a:lnTo>
                <a:lnTo>
                  <a:pt x="365919" y="155973"/>
                </a:lnTo>
                <a:lnTo>
                  <a:pt x="358775" y="154385"/>
                </a:lnTo>
                <a:lnTo>
                  <a:pt x="351235" y="152003"/>
                </a:lnTo>
                <a:lnTo>
                  <a:pt x="343694" y="148828"/>
                </a:lnTo>
                <a:lnTo>
                  <a:pt x="335756" y="145257"/>
                </a:lnTo>
                <a:lnTo>
                  <a:pt x="327025" y="140891"/>
                </a:lnTo>
                <a:lnTo>
                  <a:pt x="317103" y="136525"/>
                </a:lnTo>
                <a:lnTo>
                  <a:pt x="355203" y="155179"/>
                </a:lnTo>
                <a:lnTo>
                  <a:pt x="373063" y="163116"/>
                </a:lnTo>
                <a:lnTo>
                  <a:pt x="381397" y="166688"/>
                </a:lnTo>
                <a:lnTo>
                  <a:pt x="389335" y="169466"/>
                </a:lnTo>
                <a:lnTo>
                  <a:pt x="397272" y="172244"/>
                </a:lnTo>
                <a:lnTo>
                  <a:pt x="404813" y="173832"/>
                </a:lnTo>
                <a:lnTo>
                  <a:pt x="411957" y="175023"/>
                </a:lnTo>
                <a:lnTo>
                  <a:pt x="418703" y="175419"/>
                </a:lnTo>
                <a:lnTo>
                  <a:pt x="425053" y="175023"/>
                </a:lnTo>
                <a:lnTo>
                  <a:pt x="428228" y="174625"/>
                </a:lnTo>
                <a:lnTo>
                  <a:pt x="431007" y="173832"/>
                </a:lnTo>
                <a:lnTo>
                  <a:pt x="434182" y="173038"/>
                </a:lnTo>
                <a:lnTo>
                  <a:pt x="436563" y="171847"/>
                </a:lnTo>
                <a:lnTo>
                  <a:pt x="438944" y="169863"/>
                </a:lnTo>
                <a:lnTo>
                  <a:pt x="441722" y="168276"/>
                </a:lnTo>
                <a:lnTo>
                  <a:pt x="442913" y="180976"/>
                </a:lnTo>
                <a:lnTo>
                  <a:pt x="443310" y="192882"/>
                </a:lnTo>
                <a:lnTo>
                  <a:pt x="443310" y="203994"/>
                </a:lnTo>
                <a:lnTo>
                  <a:pt x="442913" y="215107"/>
                </a:lnTo>
                <a:lnTo>
                  <a:pt x="444500" y="213122"/>
                </a:lnTo>
                <a:lnTo>
                  <a:pt x="445691" y="212328"/>
                </a:lnTo>
                <a:lnTo>
                  <a:pt x="446882" y="212328"/>
                </a:lnTo>
                <a:lnTo>
                  <a:pt x="447675" y="212726"/>
                </a:lnTo>
                <a:lnTo>
                  <a:pt x="448072" y="213519"/>
                </a:lnTo>
                <a:lnTo>
                  <a:pt x="448866" y="216297"/>
                </a:lnTo>
                <a:lnTo>
                  <a:pt x="448866" y="221457"/>
                </a:lnTo>
                <a:lnTo>
                  <a:pt x="448866" y="228204"/>
                </a:lnTo>
                <a:lnTo>
                  <a:pt x="447675" y="244079"/>
                </a:lnTo>
                <a:lnTo>
                  <a:pt x="445294" y="262335"/>
                </a:lnTo>
                <a:lnTo>
                  <a:pt x="443310" y="279797"/>
                </a:lnTo>
                <a:lnTo>
                  <a:pt x="440928" y="294482"/>
                </a:lnTo>
                <a:lnTo>
                  <a:pt x="439738" y="300038"/>
                </a:lnTo>
                <a:lnTo>
                  <a:pt x="438547" y="303213"/>
                </a:lnTo>
                <a:lnTo>
                  <a:pt x="437753" y="304800"/>
                </a:lnTo>
                <a:lnTo>
                  <a:pt x="437357" y="304800"/>
                </a:lnTo>
                <a:lnTo>
                  <a:pt x="436960" y="304007"/>
                </a:lnTo>
                <a:lnTo>
                  <a:pt x="435769" y="313929"/>
                </a:lnTo>
                <a:lnTo>
                  <a:pt x="434182" y="323057"/>
                </a:lnTo>
                <a:lnTo>
                  <a:pt x="432197" y="332185"/>
                </a:lnTo>
                <a:lnTo>
                  <a:pt x="429816" y="341313"/>
                </a:lnTo>
                <a:lnTo>
                  <a:pt x="427435" y="349647"/>
                </a:lnTo>
                <a:lnTo>
                  <a:pt x="424260" y="357982"/>
                </a:lnTo>
                <a:lnTo>
                  <a:pt x="421482" y="365919"/>
                </a:lnTo>
                <a:lnTo>
                  <a:pt x="417513" y="373460"/>
                </a:lnTo>
                <a:lnTo>
                  <a:pt x="413941" y="381397"/>
                </a:lnTo>
                <a:lnTo>
                  <a:pt x="409972" y="388938"/>
                </a:lnTo>
                <a:lnTo>
                  <a:pt x="406003" y="395685"/>
                </a:lnTo>
                <a:lnTo>
                  <a:pt x="401241" y="402432"/>
                </a:lnTo>
                <a:lnTo>
                  <a:pt x="396875" y="408782"/>
                </a:lnTo>
                <a:lnTo>
                  <a:pt x="391716" y="415132"/>
                </a:lnTo>
                <a:lnTo>
                  <a:pt x="386953" y="420688"/>
                </a:lnTo>
                <a:lnTo>
                  <a:pt x="381794" y="426244"/>
                </a:lnTo>
                <a:lnTo>
                  <a:pt x="376635" y="431801"/>
                </a:lnTo>
                <a:lnTo>
                  <a:pt x="371078" y="436563"/>
                </a:lnTo>
                <a:lnTo>
                  <a:pt x="365919" y="440929"/>
                </a:lnTo>
                <a:lnTo>
                  <a:pt x="360363" y="445691"/>
                </a:lnTo>
                <a:lnTo>
                  <a:pt x="354806" y="449660"/>
                </a:lnTo>
                <a:lnTo>
                  <a:pt x="349250" y="453232"/>
                </a:lnTo>
                <a:lnTo>
                  <a:pt x="343297" y="456804"/>
                </a:lnTo>
                <a:lnTo>
                  <a:pt x="337741" y="459582"/>
                </a:lnTo>
                <a:lnTo>
                  <a:pt x="332185" y="462757"/>
                </a:lnTo>
                <a:lnTo>
                  <a:pt x="326628" y="464741"/>
                </a:lnTo>
                <a:lnTo>
                  <a:pt x="320675" y="466726"/>
                </a:lnTo>
                <a:lnTo>
                  <a:pt x="315119" y="468313"/>
                </a:lnTo>
                <a:lnTo>
                  <a:pt x="309563" y="469901"/>
                </a:lnTo>
                <a:lnTo>
                  <a:pt x="304403" y="470694"/>
                </a:lnTo>
                <a:lnTo>
                  <a:pt x="298847" y="471091"/>
                </a:lnTo>
                <a:lnTo>
                  <a:pt x="293688" y="471488"/>
                </a:lnTo>
                <a:lnTo>
                  <a:pt x="288925" y="471091"/>
                </a:lnTo>
                <a:lnTo>
                  <a:pt x="284956" y="470694"/>
                </a:lnTo>
                <a:lnTo>
                  <a:pt x="280194" y="469901"/>
                </a:lnTo>
                <a:lnTo>
                  <a:pt x="275034" y="467916"/>
                </a:lnTo>
                <a:lnTo>
                  <a:pt x="270669" y="466329"/>
                </a:lnTo>
                <a:lnTo>
                  <a:pt x="265509" y="464344"/>
                </a:lnTo>
                <a:lnTo>
                  <a:pt x="259953" y="462360"/>
                </a:lnTo>
                <a:lnTo>
                  <a:pt x="254794" y="459185"/>
                </a:lnTo>
                <a:lnTo>
                  <a:pt x="244078" y="452438"/>
                </a:lnTo>
                <a:lnTo>
                  <a:pt x="232966" y="444898"/>
                </a:lnTo>
                <a:lnTo>
                  <a:pt x="221853" y="435769"/>
                </a:lnTo>
                <a:lnTo>
                  <a:pt x="211534" y="425450"/>
                </a:lnTo>
                <a:lnTo>
                  <a:pt x="200819" y="413941"/>
                </a:lnTo>
                <a:lnTo>
                  <a:pt x="190500" y="402035"/>
                </a:lnTo>
                <a:lnTo>
                  <a:pt x="185737" y="395685"/>
                </a:lnTo>
                <a:lnTo>
                  <a:pt x="180578" y="388938"/>
                </a:lnTo>
                <a:lnTo>
                  <a:pt x="176609" y="381794"/>
                </a:lnTo>
                <a:lnTo>
                  <a:pt x="171847" y="374651"/>
                </a:lnTo>
                <a:lnTo>
                  <a:pt x="167481" y="367507"/>
                </a:lnTo>
                <a:lnTo>
                  <a:pt x="163512" y="359569"/>
                </a:lnTo>
                <a:lnTo>
                  <a:pt x="159544" y="351632"/>
                </a:lnTo>
                <a:lnTo>
                  <a:pt x="156369" y="343694"/>
                </a:lnTo>
                <a:lnTo>
                  <a:pt x="152797" y="335757"/>
                </a:lnTo>
                <a:lnTo>
                  <a:pt x="150019" y="327422"/>
                </a:lnTo>
                <a:lnTo>
                  <a:pt x="147241" y="318691"/>
                </a:lnTo>
                <a:lnTo>
                  <a:pt x="144859" y="310357"/>
                </a:lnTo>
                <a:lnTo>
                  <a:pt x="142875" y="316310"/>
                </a:lnTo>
                <a:lnTo>
                  <a:pt x="140494" y="320676"/>
                </a:lnTo>
                <a:lnTo>
                  <a:pt x="139700" y="322263"/>
                </a:lnTo>
                <a:lnTo>
                  <a:pt x="138509" y="323057"/>
                </a:lnTo>
                <a:lnTo>
                  <a:pt x="137319" y="323851"/>
                </a:lnTo>
                <a:lnTo>
                  <a:pt x="136128" y="324247"/>
                </a:lnTo>
                <a:lnTo>
                  <a:pt x="134541" y="323851"/>
                </a:lnTo>
                <a:lnTo>
                  <a:pt x="133350" y="323057"/>
                </a:lnTo>
                <a:lnTo>
                  <a:pt x="132159" y="321866"/>
                </a:lnTo>
                <a:lnTo>
                  <a:pt x="130969" y="319485"/>
                </a:lnTo>
                <a:lnTo>
                  <a:pt x="128587" y="314722"/>
                </a:lnTo>
                <a:lnTo>
                  <a:pt x="126603" y="308372"/>
                </a:lnTo>
                <a:lnTo>
                  <a:pt x="125016" y="300038"/>
                </a:lnTo>
                <a:lnTo>
                  <a:pt x="123825" y="290513"/>
                </a:lnTo>
                <a:lnTo>
                  <a:pt x="123031" y="280591"/>
                </a:lnTo>
                <a:lnTo>
                  <a:pt x="122634" y="269478"/>
                </a:lnTo>
                <a:lnTo>
                  <a:pt x="123031" y="259557"/>
                </a:lnTo>
                <a:lnTo>
                  <a:pt x="123428" y="250032"/>
                </a:lnTo>
                <a:lnTo>
                  <a:pt x="124619" y="241300"/>
                </a:lnTo>
                <a:lnTo>
                  <a:pt x="125809" y="233760"/>
                </a:lnTo>
                <a:lnTo>
                  <a:pt x="127397" y="227013"/>
                </a:lnTo>
                <a:lnTo>
                  <a:pt x="129778" y="221854"/>
                </a:lnTo>
                <a:lnTo>
                  <a:pt x="131762" y="217488"/>
                </a:lnTo>
                <a:lnTo>
                  <a:pt x="132953" y="216297"/>
                </a:lnTo>
                <a:lnTo>
                  <a:pt x="134144" y="215504"/>
                </a:lnTo>
                <a:lnTo>
                  <a:pt x="130572" y="211138"/>
                </a:lnTo>
                <a:lnTo>
                  <a:pt x="127000" y="207169"/>
                </a:lnTo>
                <a:lnTo>
                  <a:pt x="124619" y="202407"/>
                </a:lnTo>
                <a:lnTo>
                  <a:pt x="122634" y="197247"/>
                </a:lnTo>
                <a:lnTo>
                  <a:pt x="120253" y="192485"/>
                </a:lnTo>
                <a:lnTo>
                  <a:pt x="119062" y="186928"/>
                </a:lnTo>
                <a:lnTo>
                  <a:pt x="118269" y="181372"/>
                </a:lnTo>
                <a:lnTo>
                  <a:pt x="117475" y="175816"/>
                </a:lnTo>
                <a:lnTo>
                  <a:pt x="117475" y="170260"/>
                </a:lnTo>
                <a:lnTo>
                  <a:pt x="117475" y="164704"/>
                </a:lnTo>
                <a:lnTo>
                  <a:pt x="117872" y="158751"/>
                </a:lnTo>
                <a:lnTo>
                  <a:pt x="118269" y="152797"/>
                </a:lnTo>
                <a:lnTo>
                  <a:pt x="120253" y="140891"/>
                </a:lnTo>
                <a:lnTo>
                  <a:pt x="123428" y="129381"/>
                </a:lnTo>
                <a:lnTo>
                  <a:pt x="126603" y="118666"/>
                </a:lnTo>
                <a:lnTo>
                  <a:pt x="130969" y="107951"/>
                </a:lnTo>
                <a:lnTo>
                  <a:pt x="135334" y="98426"/>
                </a:lnTo>
                <a:lnTo>
                  <a:pt x="139700" y="90091"/>
                </a:lnTo>
                <a:lnTo>
                  <a:pt x="144066" y="82154"/>
                </a:lnTo>
                <a:lnTo>
                  <a:pt x="148034" y="76597"/>
                </a:lnTo>
                <a:lnTo>
                  <a:pt x="152003" y="72231"/>
                </a:lnTo>
                <a:lnTo>
                  <a:pt x="153194" y="70644"/>
                </a:lnTo>
                <a:lnTo>
                  <a:pt x="154781" y="69850"/>
                </a:lnTo>
                <a:lnTo>
                  <a:pt x="170656" y="61913"/>
                </a:lnTo>
                <a:lnTo>
                  <a:pt x="186134" y="55960"/>
                </a:lnTo>
                <a:lnTo>
                  <a:pt x="201216" y="50403"/>
                </a:lnTo>
                <a:lnTo>
                  <a:pt x="216297" y="46038"/>
                </a:lnTo>
                <a:lnTo>
                  <a:pt x="230981" y="42863"/>
                </a:lnTo>
                <a:lnTo>
                  <a:pt x="245269" y="40482"/>
                </a:lnTo>
                <a:lnTo>
                  <a:pt x="259556" y="38894"/>
                </a:lnTo>
                <a:lnTo>
                  <a:pt x="273050" y="38100"/>
                </a:lnTo>
                <a:close/>
                <a:moveTo>
                  <a:pt x="982954" y="0"/>
                </a:moveTo>
                <a:lnTo>
                  <a:pt x="988111" y="0"/>
                </a:lnTo>
                <a:lnTo>
                  <a:pt x="2043178" y="0"/>
                </a:lnTo>
                <a:lnTo>
                  <a:pt x="2049127" y="0"/>
                </a:lnTo>
                <a:lnTo>
                  <a:pt x="2054680" y="397"/>
                </a:lnTo>
                <a:lnTo>
                  <a:pt x="2060233" y="1191"/>
                </a:lnTo>
                <a:lnTo>
                  <a:pt x="2065786" y="1985"/>
                </a:lnTo>
                <a:lnTo>
                  <a:pt x="2070942" y="3572"/>
                </a:lnTo>
                <a:lnTo>
                  <a:pt x="2076099" y="5160"/>
                </a:lnTo>
                <a:lnTo>
                  <a:pt x="2081255" y="6747"/>
                </a:lnTo>
                <a:lnTo>
                  <a:pt x="2086411" y="8732"/>
                </a:lnTo>
                <a:lnTo>
                  <a:pt x="2091171" y="11113"/>
                </a:lnTo>
                <a:lnTo>
                  <a:pt x="2095931" y="13494"/>
                </a:lnTo>
                <a:lnTo>
                  <a:pt x="2100691" y="16272"/>
                </a:lnTo>
                <a:lnTo>
                  <a:pt x="2105054" y="19050"/>
                </a:lnTo>
                <a:lnTo>
                  <a:pt x="2109417" y="21828"/>
                </a:lnTo>
                <a:lnTo>
                  <a:pt x="2113780" y="25401"/>
                </a:lnTo>
                <a:lnTo>
                  <a:pt x="2121713" y="32544"/>
                </a:lnTo>
                <a:lnTo>
                  <a:pt x="2128852" y="40085"/>
                </a:lnTo>
                <a:lnTo>
                  <a:pt x="2131629" y="44451"/>
                </a:lnTo>
                <a:lnTo>
                  <a:pt x="2135198" y="48816"/>
                </a:lnTo>
                <a:lnTo>
                  <a:pt x="2137578" y="53182"/>
                </a:lnTo>
                <a:lnTo>
                  <a:pt x="2140751" y="57944"/>
                </a:lnTo>
                <a:lnTo>
                  <a:pt x="2143131" y="62707"/>
                </a:lnTo>
                <a:lnTo>
                  <a:pt x="2145114" y="67469"/>
                </a:lnTo>
                <a:lnTo>
                  <a:pt x="2147494" y="72628"/>
                </a:lnTo>
                <a:lnTo>
                  <a:pt x="2149081" y="77788"/>
                </a:lnTo>
                <a:lnTo>
                  <a:pt x="2150271" y="82947"/>
                </a:lnTo>
                <a:lnTo>
                  <a:pt x="2151461" y="88107"/>
                </a:lnTo>
                <a:lnTo>
                  <a:pt x="2152254" y="93663"/>
                </a:lnTo>
                <a:lnTo>
                  <a:pt x="2153444" y="99219"/>
                </a:lnTo>
                <a:lnTo>
                  <a:pt x="2153841" y="105172"/>
                </a:lnTo>
                <a:lnTo>
                  <a:pt x="2154237" y="110332"/>
                </a:lnTo>
                <a:lnTo>
                  <a:pt x="2154237" y="758032"/>
                </a:lnTo>
                <a:lnTo>
                  <a:pt x="2153841" y="763588"/>
                </a:lnTo>
                <a:lnTo>
                  <a:pt x="2153444" y="769144"/>
                </a:lnTo>
                <a:lnTo>
                  <a:pt x="2152254" y="775097"/>
                </a:lnTo>
                <a:lnTo>
                  <a:pt x="2151461" y="779860"/>
                </a:lnTo>
                <a:lnTo>
                  <a:pt x="2150271" y="785416"/>
                </a:lnTo>
                <a:lnTo>
                  <a:pt x="2149081" y="790972"/>
                </a:lnTo>
                <a:lnTo>
                  <a:pt x="2147494" y="796132"/>
                </a:lnTo>
                <a:lnTo>
                  <a:pt x="2145114" y="800894"/>
                </a:lnTo>
                <a:lnTo>
                  <a:pt x="2143131" y="805657"/>
                </a:lnTo>
                <a:lnTo>
                  <a:pt x="2140751" y="810816"/>
                </a:lnTo>
                <a:lnTo>
                  <a:pt x="2137578" y="815579"/>
                </a:lnTo>
                <a:lnTo>
                  <a:pt x="2135198" y="819547"/>
                </a:lnTo>
                <a:lnTo>
                  <a:pt x="2131629" y="824310"/>
                </a:lnTo>
                <a:lnTo>
                  <a:pt x="2128852" y="827882"/>
                </a:lnTo>
                <a:lnTo>
                  <a:pt x="2124886" y="832247"/>
                </a:lnTo>
                <a:lnTo>
                  <a:pt x="2121713" y="836216"/>
                </a:lnTo>
                <a:lnTo>
                  <a:pt x="2117350" y="839788"/>
                </a:lnTo>
                <a:lnTo>
                  <a:pt x="2113780" y="843360"/>
                </a:lnTo>
                <a:lnTo>
                  <a:pt x="2109417" y="846535"/>
                </a:lnTo>
                <a:lnTo>
                  <a:pt x="2105054" y="849710"/>
                </a:lnTo>
                <a:lnTo>
                  <a:pt x="2100691" y="852488"/>
                </a:lnTo>
                <a:lnTo>
                  <a:pt x="2095931" y="854869"/>
                </a:lnTo>
                <a:lnTo>
                  <a:pt x="2091171" y="857647"/>
                </a:lnTo>
                <a:lnTo>
                  <a:pt x="2086411" y="859632"/>
                </a:lnTo>
                <a:lnTo>
                  <a:pt x="2081255" y="861616"/>
                </a:lnTo>
                <a:lnTo>
                  <a:pt x="2076099" y="863601"/>
                </a:lnTo>
                <a:lnTo>
                  <a:pt x="2070942" y="865188"/>
                </a:lnTo>
                <a:lnTo>
                  <a:pt x="2065786" y="866379"/>
                </a:lnTo>
                <a:lnTo>
                  <a:pt x="2060233" y="867172"/>
                </a:lnTo>
                <a:lnTo>
                  <a:pt x="2054680" y="867966"/>
                </a:lnTo>
                <a:lnTo>
                  <a:pt x="2049127" y="868363"/>
                </a:lnTo>
                <a:lnTo>
                  <a:pt x="2043178" y="868363"/>
                </a:lnTo>
                <a:lnTo>
                  <a:pt x="988111" y="868363"/>
                </a:lnTo>
                <a:lnTo>
                  <a:pt x="982954" y="868363"/>
                </a:lnTo>
                <a:lnTo>
                  <a:pt x="977401" y="867966"/>
                </a:lnTo>
                <a:lnTo>
                  <a:pt x="971452" y="867172"/>
                </a:lnTo>
                <a:lnTo>
                  <a:pt x="966295" y="866379"/>
                </a:lnTo>
                <a:lnTo>
                  <a:pt x="960742" y="865188"/>
                </a:lnTo>
                <a:lnTo>
                  <a:pt x="955586" y="863601"/>
                </a:lnTo>
                <a:lnTo>
                  <a:pt x="950430" y="861616"/>
                </a:lnTo>
                <a:lnTo>
                  <a:pt x="945273" y="859632"/>
                </a:lnTo>
                <a:lnTo>
                  <a:pt x="940514" y="857647"/>
                </a:lnTo>
                <a:lnTo>
                  <a:pt x="935754" y="854869"/>
                </a:lnTo>
                <a:lnTo>
                  <a:pt x="930994" y="852488"/>
                </a:lnTo>
                <a:lnTo>
                  <a:pt x="926631" y="849710"/>
                </a:lnTo>
                <a:lnTo>
                  <a:pt x="922268" y="846535"/>
                </a:lnTo>
                <a:lnTo>
                  <a:pt x="918302" y="843360"/>
                </a:lnTo>
                <a:lnTo>
                  <a:pt x="913939" y="839788"/>
                </a:lnTo>
                <a:lnTo>
                  <a:pt x="910369" y="836216"/>
                </a:lnTo>
                <a:lnTo>
                  <a:pt x="906402" y="832247"/>
                </a:lnTo>
                <a:lnTo>
                  <a:pt x="903229" y="827882"/>
                </a:lnTo>
                <a:lnTo>
                  <a:pt x="899659" y="824310"/>
                </a:lnTo>
                <a:lnTo>
                  <a:pt x="896883" y="819547"/>
                </a:lnTo>
                <a:lnTo>
                  <a:pt x="893710" y="815579"/>
                </a:lnTo>
                <a:lnTo>
                  <a:pt x="891330" y="810816"/>
                </a:lnTo>
                <a:lnTo>
                  <a:pt x="888950" y="805657"/>
                </a:lnTo>
                <a:lnTo>
                  <a:pt x="886570" y="800894"/>
                </a:lnTo>
                <a:lnTo>
                  <a:pt x="884587" y="796132"/>
                </a:lnTo>
                <a:lnTo>
                  <a:pt x="883001" y="790972"/>
                </a:lnTo>
                <a:lnTo>
                  <a:pt x="881414" y="785416"/>
                </a:lnTo>
                <a:lnTo>
                  <a:pt x="879827" y="779860"/>
                </a:lnTo>
                <a:lnTo>
                  <a:pt x="879034" y="775097"/>
                </a:lnTo>
                <a:lnTo>
                  <a:pt x="878241" y="769144"/>
                </a:lnTo>
                <a:lnTo>
                  <a:pt x="877844" y="763588"/>
                </a:lnTo>
                <a:lnTo>
                  <a:pt x="877844" y="758032"/>
                </a:lnTo>
                <a:lnTo>
                  <a:pt x="877844" y="696913"/>
                </a:lnTo>
                <a:lnTo>
                  <a:pt x="833420" y="723504"/>
                </a:lnTo>
                <a:lnTo>
                  <a:pt x="804862" y="676672"/>
                </a:lnTo>
                <a:lnTo>
                  <a:pt x="877844" y="633413"/>
                </a:lnTo>
                <a:lnTo>
                  <a:pt x="877844" y="110332"/>
                </a:lnTo>
                <a:lnTo>
                  <a:pt x="877844" y="105172"/>
                </a:lnTo>
                <a:lnTo>
                  <a:pt x="878241" y="99219"/>
                </a:lnTo>
                <a:lnTo>
                  <a:pt x="879034" y="93663"/>
                </a:lnTo>
                <a:lnTo>
                  <a:pt x="879827" y="88107"/>
                </a:lnTo>
                <a:lnTo>
                  <a:pt x="881414" y="82947"/>
                </a:lnTo>
                <a:lnTo>
                  <a:pt x="883001" y="77788"/>
                </a:lnTo>
                <a:lnTo>
                  <a:pt x="884587" y="72628"/>
                </a:lnTo>
                <a:lnTo>
                  <a:pt x="886570" y="67469"/>
                </a:lnTo>
                <a:lnTo>
                  <a:pt x="888950" y="62707"/>
                </a:lnTo>
                <a:lnTo>
                  <a:pt x="891330" y="57944"/>
                </a:lnTo>
                <a:lnTo>
                  <a:pt x="893710" y="53182"/>
                </a:lnTo>
                <a:lnTo>
                  <a:pt x="896883" y="48816"/>
                </a:lnTo>
                <a:lnTo>
                  <a:pt x="899659" y="44451"/>
                </a:lnTo>
                <a:lnTo>
                  <a:pt x="903229" y="40085"/>
                </a:lnTo>
                <a:lnTo>
                  <a:pt x="910369" y="32544"/>
                </a:lnTo>
                <a:lnTo>
                  <a:pt x="918302" y="25401"/>
                </a:lnTo>
                <a:lnTo>
                  <a:pt x="922268" y="21828"/>
                </a:lnTo>
                <a:lnTo>
                  <a:pt x="926631" y="19050"/>
                </a:lnTo>
                <a:lnTo>
                  <a:pt x="930994" y="16272"/>
                </a:lnTo>
                <a:lnTo>
                  <a:pt x="935754" y="13494"/>
                </a:lnTo>
                <a:lnTo>
                  <a:pt x="940514" y="11113"/>
                </a:lnTo>
                <a:lnTo>
                  <a:pt x="945273" y="8732"/>
                </a:lnTo>
                <a:lnTo>
                  <a:pt x="950430" y="6747"/>
                </a:lnTo>
                <a:lnTo>
                  <a:pt x="955586" y="5160"/>
                </a:lnTo>
                <a:lnTo>
                  <a:pt x="960742" y="3572"/>
                </a:lnTo>
                <a:lnTo>
                  <a:pt x="966295" y="1985"/>
                </a:lnTo>
                <a:lnTo>
                  <a:pt x="971452" y="1191"/>
                </a:lnTo>
                <a:lnTo>
                  <a:pt x="977401" y="397"/>
                </a:lnTo>
                <a:lnTo>
                  <a:pt x="982954" y="0"/>
                </a:lnTo>
                <a:close/>
              </a:path>
            </a:pathLst>
          </a:cu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2" name="Group 27"/>
          <p:cNvGrpSpPr>
            <a:grpSpLocks/>
          </p:cNvGrpSpPr>
          <p:nvPr/>
        </p:nvGrpSpPr>
        <p:grpSpPr bwMode="auto">
          <a:xfrm>
            <a:off x="262558" y="4509120"/>
            <a:ext cx="2488183" cy="646683"/>
            <a:chOff x="-114380" y="0"/>
            <a:chExt cx="3952324" cy="2757793"/>
          </a:xfrm>
        </p:grpSpPr>
        <p:sp>
          <p:nvSpPr>
            <p:cNvPr id="26" name="圆角矩形 52"/>
            <p:cNvSpPr>
              <a:spLocks noChangeArrowheads="1"/>
            </p:cNvSpPr>
            <p:nvPr/>
          </p:nvSpPr>
          <p:spPr bwMode="auto">
            <a:xfrm>
              <a:off x="0" y="0"/>
              <a:ext cx="3837944" cy="2757793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FFFFFF"/>
                </a:gs>
                <a:gs pos="62000">
                  <a:srgbClr val="F2F2F2"/>
                </a:gs>
                <a:gs pos="100000">
                  <a:srgbClr val="D8D8D8"/>
                </a:gs>
              </a:gsLst>
              <a:lin ang="8100000" scaled="1"/>
            </a:gradFill>
            <a:ln w="25400" cap="flat" cmpd="sng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 sz="28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微软雅黑" pitchFamily="34" charset="-122"/>
              </a:endParaRPr>
            </a:p>
          </p:txBody>
        </p:sp>
        <p:sp>
          <p:nvSpPr>
            <p:cNvPr id="27" name="圆角矩形 53"/>
            <p:cNvSpPr>
              <a:spLocks noChangeArrowheads="1"/>
            </p:cNvSpPr>
            <p:nvPr/>
          </p:nvSpPr>
          <p:spPr bwMode="auto">
            <a:xfrm>
              <a:off x="-114380" y="0"/>
              <a:ext cx="3742172" cy="2584453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FFFFFF"/>
                </a:gs>
                <a:gs pos="42000">
                  <a:srgbClr val="F0F0F0"/>
                </a:gs>
                <a:gs pos="100000">
                  <a:srgbClr val="D8D8D8"/>
                </a:gs>
              </a:gsLst>
              <a:lin ang="18900000" scaled="1"/>
            </a:gradFill>
            <a:ln w="25400" cap="flat" cmpd="sng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r>
                <a:rPr lang="zh-CN" altLang="en-US" sz="3200" b="1" dirty="0" smtClean="0">
                  <a:solidFill>
                    <a:srgbClr val="0C0C0C"/>
                  </a:solidFill>
                  <a:latin typeface="Times New Roman" pitchFamily="18" charset="0"/>
                  <a:ea typeface="黑体" pitchFamily="49" charset="-122"/>
                  <a:cs typeface="Times New Roman" pitchFamily="18" charset="0"/>
                  <a:sym typeface="微软雅黑" pitchFamily="34" charset="-122"/>
                </a:rPr>
                <a:t>我的观点</a:t>
              </a:r>
              <a:endParaRPr lang="zh-CN" altLang="en-US" sz="3200" b="1" dirty="0">
                <a:latin typeface="Times New Roman" pitchFamily="18" charset="0"/>
                <a:ea typeface="黑体" pitchFamily="49" charset="-122"/>
                <a:cs typeface="Times New Roman" pitchFamily="18" charset="0"/>
              </a:endParaRPr>
            </a:p>
          </p:txBody>
        </p:sp>
      </p:grpSp>
    </p:spTree>
  </p:cSld>
  <p:clrMapOvr>
    <a:masterClrMapping/>
  </p:clrMapOvr>
  <p:transition spd="slow" advTm="15738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ldLvl="0" autoUpdateAnimBg="0"/>
      <p:bldP spid="18" grpId="0" bldLvl="0" animBg="1" autoUpdateAnimBg="0"/>
      <p:bldP spid="23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Box 3"/>
          <p:cNvSpPr>
            <a:spLocks noChangeArrowheads="1"/>
          </p:cNvSpPr>
          <p:nvPr/>
        </p:nvSpPr>
        <p:spPr bwMode="auto">
          <a:xfrm>
            <a:off x="888439" y="418280"/>
            <a:ext cx="7871063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3600" b="1" dirty="0" smtClean="0"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（一）</a:t>
            </a:r>
            <a:r>
              <a:rPr lang="zh-CN" altLang="zh-CN" sz="3600" b="1" dirty="0" smtClean="0"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社会关注度高但认识上有误区</a:t>
            </a:r>
            <a:endParaRPr lang="en-US" sz="3600" b="1" dirty="0">
              <a:solidFill>
                <a:srgbClr val="C00000"/>
              </a:solidFill>
              <a:latin typeface="Times New Roman" pitchFamily="18" charset="0"/>
              <a:ea typeface="黑体" pitchFamily="2" charset="-122"/>
              <a:cs typeface="Times New Roman" pitchFamily="18" charset="0"/>
              <a:sym typeface="Lato Black" charset="0"/>
            </a:endParaRPr>
          </a:p>
        </p:txBody>
      </p:sp>
      <p:sp>
        <p:nvSpPr>
          <p:cNvPr id="20" name="Rectangle 5"/>
          <p:cNvSpPr>
            <a:spLocks noChangeArrowheads="1"/>
          </p:cNvSpPr>
          <p:nvPr/>
        </p:nvSpPr>
        <p:spPr bwMode="auto">
          <a:xfrm>
            <a:off x="766614" y="404664"/>
            <a:ext cx="75639" cy="711668"/>
          </a:xfrm>
          <a:prstGeom prst="rect">
            <a:avLst/>
          </a:prstGeom>
          <a:solidFill>
            <a:srgbClr val="C00000"/>
          </a:solidFill>
          <a:ln w="6350" cap="flat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zh-CN" altLang="zh-CN" sz="400">
              <a:solidFill>
                <a:srgbClr val="0C0C0C"/>
              </a:solidFill>
              <a:latin typeface="Times New Roman" pitchFamily="18" charset="0"/>
              <a:ea typeface="Calibri" pitchFamily="34" charset="0"/>
              <a:cs typeface="Times New Roman" pitchFamily="18" charset="0"/>
              <a:sym typeface="Calibri" pitchFamily="34" charset="0"/>
            </a:endParaRPr>
          </a:p>
        </p:txBody>
      </p:sp>
      <p:sp>
        <p:nvSpPr>
          <p:cNvPr id="21" name="TextBox 70"/>
          <p:cNvSpPr>
            <a:spLocks noChangeArrowheads="1"/>
          </p:cNvSpPr>
          <p:nvPr/>
        </p:nvSpPr>
        <p:spPr bwMode="auto">
          <a:xfrm>
            <a:off x="766614" y="1340768"/>
            <a:ext cx="8784976" cy="665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10411" tIns="55204" rIns="110411" bIns="55204">
            <a:spAutoFit/>
          </a:bodyPr>
          <a:lstStyle/>
          <a:p>
            <a:r>
              <a:rPr lang="en-US" altLang="zh-CN" sz="3600" b="1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zh-CN" altLang="en-US" sz="3600" b="1" dirty="0" smtClean="0">
                <a:latin typeface="Times New Roman" pitchFamily="18" charset="0"/>
                <a:cs typeface="Times New Roman" pitchFamily="18" charset="0"/>
              </a:rPr>
              <a:t>、</a:t>
            </a:r>
            <a:r>
              <a:rPr lang="zh-CN" altLang="zh-CN" sz="3600" b="1" dirty="0" smtClean="0">
                <a:latin typeface="Times New Roman" pitchFamily="18" charset="0"/>
                <a:cs typeface="Times New Roman" pitchFamily="18" charset="0"/>
              </a:rPr>
              <a:t>非税收入毛多肉少不形成可用财力</a:t>
            </a:r>
            <a:endParaRPr lang="zh-CN" altLang="zh-CN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" name="TextBox 55"/>
          <p:cNvSpPr>
            <a:spLocks noChangeArrowheads="1"/>
          </p:cNvSpPr>
          <p:nvPr/>
        </p:nvSpPr>
        <p:spPr bwMode="auto">
          <a:xfrm>
            <a:off x="8471470" y="2060848"/>
            <a:ext cx="901423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  <a:sym typeface="微软雅黑" pitchFamily="34" charset="-122"/>
              </a:rPr>
              <a:t>关键字</a:t>
            </a:r>
            <a:endParaRPr lang="zh-CN" altLang="en-US" b="1" i="1" dirty="0">
              <a:solidFill>
                <a:srgbClr val="FFFFFF"/>
              </a:solidFill>
              <a:latin typeface="Times New Roman" pitchFamily="18" charset="0"/>
              <a:cs typeface="Times New Roman" pitchFamily="18" charset="0"/>
              <a:sym typeface="微软雅黑" pitchFamily="34" charset="-122"/>
            </a:endParaRPr>
          </a:p>
        </p:txBody>
      </p:sp>
      <p:sp>
        <p:nvSpPr>
          <p:cNvPr id="18" name="TextBox 70"/>
          <p:cNvSpPr>
            <a:spLocks noChangeArrowheads="1"/>
          </p:cNvSpPr>
          <p:nvPr/>
        </p:nvSpPr>
        <p:spPr bwMode="auto">
          <a:xfrm>
            <a:off x="3142878" y="2204864"/>
            <a:ext cx="7776864" cy="3558584"/>
          </a:xfrm>
          <a:prstGeom prst="rect">
            <a:avLst/>
          </a:prstGeom>
          <a:solidFill>
            <a:schemeClr val="accent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square" lIns="110411" tIns="55204" rIns="110411" bIns="55204">
            <a:spAutoFit/>
          </a:bodyPr>
          <a:lstStyle/>
          <a:p>
            <a:endParaRPr lang="en-US" altLang="zh-CN" sz="3200" dirty="0" smtClean="0">
              <a:solidFill>
                <a:schemeClr val="bg1"/>
              </a:solidFill>
              <a:latin typeface="Times New Roman" pitchFamily="18" charset="0"/>
              <a:ea typeface="华文楷体" pitchFamily="2" charset="-122"/>
              <a:cs typeface="Times New Roman" pitchFamily="18" charset="0"/>
            </a:endParaRPr>
          </a:p>
          <a:p>
            <a:r>
              <a:rPr lang="en-US" altLang="zh-CN" sz="3200" dirty="0" smtClean="0">
                <a:solidFill>
                  <a:schemeClr val="bg1"/>
                </a:solidFill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        </a:t>
            </a:r>
            <a:r>
              <a:rPr lang="zh-CN" altLang="zh-CN" sz="3200" dirty="0" smtClean="0">
                <a:solidFill>
                  <a:schemeClr val="bg1"/>
                </a:solidFill>
                <a:latin typeface="Times New Roman" pitchFamily="18" charset="0"/>
                <a:ea typeface="仿宋_GB2312" charset="-122"/>
                <a:cs typeface="Times New Roman" pitchFamily="18" charset="0"/>
              </a:rPr>
              <a:t>非税收入已由政府统筹安排，实行财政预算管理。非税收入在预算中同样成为可供政府支配的财力。即使某些非税收入暂未纳入财政统筹安排，也在一定程度上缓解了执收单位经费不足问题。</a:t>
            </a:r>
            <a:endParaRPr lang="en-US" altLang="zh-CN" sz="3200" dirty="0" smtClean="0">
              <a:solidFill>
                <a:schemeClr val="bg1"/>
              </a:solidFill>
              <a:latin typeface="Times New Roman" pitchFamily="18" charset="0"/>
              <a:ea typeface="仿宋_GB2312" charset="-122"/>
              <a:cs typeface="Times New Roman" pitchFamily="18" charset="0"/>
            </a:endParaRPr>
          </a:p>
          <a:p>
            <a:endParaRPr lang="zh-CN" altLang="zh-CN" sz="3200" dirty="0">
              <a:solidFill>
                <a:schemeClr val="bg1"/>
              </a:solidFill>
              <a:latin typeface="Times New Roman" pitchFamily="18" charset="0"/>
              <a:ea typeface="华文楷体" pitchFamily="2" charset="-122"/>
              <a:cs typeface="Times New Roman" pitchFamily="18" charset="0"/>
            </a:endParaRPr>
          </a:p>
        </p:txBody>
      </p:sp>
      <p:sp>
        <p:nvSpPr>
          <p:cNvPr id="23" name="开会"/>
          <p:cNvSpPr/>
          <p:nvPr/>
        </p:nvSpPr>
        <p:spPr bwMode="auto">
          <a:xfrm>
            <a:off x="838622" y="2780928"/>
            <a:ext cx="1370432" cy="1342938"/>
          </a:xfrm>
          <a:custGeom>
            <a:avLst/>
            <a:gdLst>
              <a:gd name="T0" fmla="*/ 354414 w 2295525"/>
              <a:gd name="T1" fmla="*/ 1437494 h 1735138"/>
              <a:gd name="T2" fmla="*/ 223983 w 2295525"/>
              <a:gd name="T3" fmla="*/ 1389407 h 1735138"/>
              <a:gd name="T4" fmla="*/ 200120 w 2295525"/>
              <a:gd name="T5" fmla="*/ 1433678 h 1735138"/>
              <a:gd name="T6" fmla="*/ 1871799 w 2295525"/>
              <a:gd name="T7" fmla="*/ 1202082 h 1735138"/>
              <a:gd name="T8" fmla="*/ 1862595 w 2295525"/>
              <a:gd name="T9" fmla="*/ 1430571 h 1735138"/>
              <a:gd name="T10" fmla="*/ 1585813 w 2295525"/>
              <a:gd name="T11" fmla="*/ 1207999 h 1735138"/>
              <a:gd name="T12" fmla="*/ 1490656 w 2295525"/>
              <a:gd name="T13" fmla="*/ 1402297 h 1735138"/>
              <a:gd name="T14" fmla="*/ 1152749 w 2295525"/>
              <a:gd name="T15" fmla="*/ 1383558 h 1735138"/>
              <a:gd name="T16" fmla="*/ 1090837 w 2295525"/>
              <a:gd name="T17" fmla="*/ 1220821 h 1735138"/>
              <a:gd name="T18" fmla="*/ 783516 w 2295525"/>
              <a:gd name="T19" fmla="*/ 1424982 h 1735138"/>
              <a:gd name="T20" fmla="*/ 1483025 w 2295525"/>
              <a:gd name="T21" fmla="*/ 1122300 h 1735138"/>
              <a:gd name="T22" fmla="*/ 1518730 w 2295525"/>
              <a:gd name="T23" fmla="*/ 1215802 h 1735138"/>
              <a:gd name="T24" fmla="*/ 1183050 w 2295525"/>
              <a:gd name="T25" fmla="*/ 1170419 h 1735138"/>
              <a:gd name="T26" fmla="*/ 1093135 w 2295525"/>
              <a:gd name="T27" fmla="*/ 1129269 h 1735138"/>
              <a:gd name="T28" fmla="*/ 556942 w 2295525"/>
              <a:gd name="T29" fmla="*/ 1349470 h 1735138"/>
              <a:gd name="T30" fmla="*/ 575056 w 2295525"/>
              <a:gd name="T31" fmla="*/ 1122300 h 1735138"/>
              <a:gd name="T32" fmla="*/ 1862842 w 2295525"/>
              <a:gd name="T33" fmla="*/ 1073163 h 1735138"/>
              <a:gd name="T34" fmla="*/ 1818708 w 2295525"/>
              <a:gd name="T35" fmla="*/ 1141187 h 1735138"/>
              <a:gd name="T36" fmla="*/ 1616812 w 2295525"/>
              <a:gd name="T37" fmla="*/ 1141187 h 1735138"/>
              <a:gd name="T38" fmla="*/ 1710350 w 2295525"/>
              <a:gd name="T39" fmla="*/ 973592 h 1735138"/>
              <a:gd name="T40" fmla="*/ 1049969 w 2295525"/>
              <a:gd name="T41" fmla="*/ 1053775 h 1735138"/>
              <a:gd name="T42" fmla="*/ 1014682 w 2295525"/>
              <a:gd name="T43" fmla="*/ 1139873 h 1735138"/>
              <a:gd name="T44" fmla="*/ 810877 w 2295525"/>
              <a:gd name="T45" fmla="*/ 1148088 h 1735138"/>
              <a:gd name="T46" fmla="*/ 894641 w 2295525"/>
              <a:gd name="T47" fmla="*/ 977206 h 1735138"/>
              <a:gd name="T48" fmla="*/ 1442943 w 2295525"/>
              <a:gd name="T49" fmla="*/ 1075103 h 1735138"/>
              <a:gd name="T50" fmla="*/ 1436373 w 2295525"/>
              <a:gd name="T51" fmla="*/ 1150050 h 1735138"/>
              <a:gd name="T52" fmla="*/ 1208721 w 2295525"/>
              <a:gd name="T53" fmla="*/ 1078390 h 1735138"/>
              <a:gd name="T54" fmla="*/ 1323368 w 2295525"/>
              <a:gd name="T55" fmla="*/ 948876 h 1735138"/>
              <a:gd name="T56" fmla="*/ 1621695 w 2295525"/>
              <a:gd name="T57" fmla="*/ 933562 h 1735138"/>
              <a:gd name="T58" fmla="*/ 1479674 w 2295525"/>
              <a:gd name="T59" fmla="*/ 1082709 h 1735138"/>
              <a:gd name="T60" fmla="*/ 1414939 w 2295525"/>
              <a:gd name="T61" fmla="*/ 921326 h 1735138"/>
              <a:gd name="T62" fmla="*/ 734217 w 2295525"/>
              <a:gd name="T63" fmla="*/ 885923 h 1735138"/>
              <a:gd name="T64" fmla="*/ 821379 w 2295525"/>
              <a:gd name="T65" fmla="*/ 995880 h 1735138"/>
              <a:gd name="T66" fmla="*/ 569798 w 2295525"/>
              <a:gd name="T67" fmla="*/ 1011399 h 1735138"/>
              <a:gd name="T68" fmla="*/ 708465 w 2295525"/>
              <a:gd name="T69" fmla="*/ 874696 h 1735138"/>
              <a:gd name="T70" fmla="*/ 1179427 w 2295525"/>
              <a:gd name="T71" fmla="*/ 987627 h 1735138"/>
              <a:gd name="T72" fmla="*/ 1053942 w 2295525"/>
              <a:gd name="T73" fmla="*/ 998854 h 1735138"/>
              <a:gd name="T74" fmla="*/ 1081279 w 2295525"/>
              <a:gd name="T75" fmla="*/ 872390 h 1735138"/>
              <a:gd name="T76" fmla="*/ 630962 w 2295525"/>
              <a:gd name="T77" fmla="*/ 582190 h 1735138"/>
              <a:gd name="T78" fmla="*/ 650134 w 2295525"/>
              <a:gd name="T79" fmla="*/ 606180 h 1735138"/>
              <a:gd name="T80" fmla="*/ 568156 w 2295525"/>
              <a:gd name="T81" fmla="*/ 576931 h 1735138"/>
              <a:gd name="T82" fmla="*/ 423066 w 2295525"/>
              <a:gd name="T83" fmla="*/ 442769 h 1735138"/>
              <a:gd name="T84" fmla="*/ 467582 w 2295525"/>
              <a:gd name="T85" fmla="*/ 701168 h 1735138"/>
              <a:gd name="T86" fmla="*/ 431639 w 2295525"/>
              <a:gd name="T87" fmla="*/ 840254 h 1735138"/>
              <a:gd name="T88" fmla="*/ 233461 w 2295525"/>
              <a:gd name="T89" fmla="*/ 1059432 h 1735138"/>
              <a:gd name="T90" fmla="*/ 24401 w 2295525"/>
              <a:gd name="T91" fmla="*/ 753902 h 1735138"/>
              <a:gd name="T92" fmla="*/ 24071 w 2295525"/>
              <a:gd name="T93" fmla="*/ 496162 h 1735138"/>
              <a:gd name="T94" fmla="*/ 271712 w 2295525"/>
              <a:gd name="T95" fmla="*/ 589107 h 1735138"/>
              <a:gd name="T96" fmla="*/ 114945 w 2295525"/>
              <a:gd name="T97" fmla="*/ 167158 h 1735138"/>
              <a:gd name="T98" fmla="*/ 805855 w 2295525"/>
              <a:gd name="T99" fmla="*/ 635663 h 1735138"/>
              <a:gd name="T100" fmla="*/ 259204 w 2295525"/>
              <a:gd name="T101" fmla="*/ 33300 h 1735138"/>
              <a:gd name="T102" fmla="*/ 328699 w 2295525"/>
              <a:gd name="T103" fmla="*/ 129902 h 1735138"/>
              <a:gd name="T104" fmla="*/ 367892 w 2295525"/>
              <a:gd name="T105" fmla="*/ 169466 h 1735138"/>
              <a:gd name="T106" fmla="*/ 336932 w 2295525"/>
              <a:gd name="T107" fmla="*/ 328712 h 1735138"/>
              <a:gd name="T108" fmla="*/ 211447 w 2295525"/>
              <a:gd name="T109" fmla="*/ 381464 h 1735138"/>
              <a:gd name="T110" fmla="*/ 106711 w 2295525"/>
              <a:gd name="T111" fmla="*/ 261452 h 1735138"/>
              <a:gd name="T112" fmla="*/ 105065 w 2295525"/>
              <a:gd name="T113" fmla="*/ 98581 h 1735138"/>
              <a:gd name="T114" fmla="*/ 1739362 w 2295525"/>
              <a:gd name="T115" fmla="*/ 11210 h 1735138"/>
              <a:gd name="T116" fmla="*/ 1780178 w 2295525"/>
              <a:gd name="T117" fmla="*/ 665335 h 1735138"/>
              <a:gd name="T118" fmla="*/ 801905 w 2295525"/>
              <a:gd name="T119" fmla="*/ 719736 h 1735138"/>
              <a:gd name="T120" fmla="*/ 728501 w 2295525"/>
              <a:gd name="T121" fmla="*/ 578954 h 1735138"/>
              <a:gd name="T122" fmla="*/ 797296 w 2295525"/>
              <a:gd name="T123" fmla="*/ 2967 h 1735138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295525" h="1735138">
                <a:moveTo>
                  <a:pt x="350837" y="1671638"/>
                </a:moveTo>
                <a:lnTo>
                  <a:pt x="438244" y="1671638"/>
                </a:lnTo>
                <a:lnTo>
                  <a:pt x="442634" y="1674019"/>
                </a:lnTo>
                <a:lnTo>
                  <a:pt x="452213" y="1680766"/>
                </a:lnTo>
                <a:lnTo>
                  <a:pt x="458599" y="1685132"/>
                </a:lnTo>
                <a:lnTo>
                  <a:pt x="465384" y="1690291"/>
                </a:lnTo>
                <a:lnTo>
                  <a:pt x="472169" y="1695847"/>
                </a:lnTo>
                <a:lnTo>
                  <a:pt x="478156" y="1701404"/>
                </a:lnTo>
                <a:lnTo>
                  <a:pt x="483743" y="1706960"/>
                </a:lnTo>
                <a:lnTo>
                  <a:pt x="488533" y="1712913"/>
                </a:lnTo>
                <a:lnTo>
                  <a:pt x="490129" y="1715691"/>
                </a:lnTo>
                <a:lnTo>
                  <a:pt x="490928" y="1718072"/>
                </a:lnTo>
                <a:lnTo>
                  <a:pt x="491726" y="1720454"/>
                </a:lnTo>
                <a:lnTo>
                  <a:pt x="492125" y="1723232"/>
                </a:lnTo>
                <a:lnTo>
                  <a:pt x="491726" y="1725216"/>
                </a:lnTo>
                <a:lnTo>
                  <a:pt x="490928" y="1727201"/>
                </a:lnTo>
                <a:lnTo>
                  <a:pt x="489331" y="1729582"/>
                </a:lnTo>
                <a:lnTo>
                  <a:pt x="486537" y="1730772"/>
                </a:lnTo>
                <a:lnTo>
                  <a:pt x="483743" y="1732360"/>
                </a:lnTo>
                <a:lnTo>
                  <a:pt x="479752" y="1733551"/>
                </a:lnTo>
                <a:lnTo>
                  <a:pt x="475362" y="1734344"/>
                </a:lnTo>
                <a:lnTo>
                  <a:pt x="469774" y="1734741"/>
                </a:lnTo>
                <a:lnTo>
                  <a:pt x="462590" y="1735138"/>
                </a:lnTo>
                <a:lnTo>
                  <a:pt x="455805" y="1735138"/>
                </a:lnTo>
                <a:lnTo>
                  <a:pt x="449419" y="1734741"/>
                </a:lnTo>
                <a:lnTo>
                  <a:pt x="443432" y="1733947"/>
                </a:lnTo>
                <a:lnTo>
                  <a:pt x="437446" y="1733154"/>
                </a:lnTo>
                <a:lnTo>
                  <a:pt x="431858" y="1731566"/>
                </a:lnTo>
                <a:lnTo>
                  <a:pt x="427069" y="1730376"/>
                </a:lnTo>
                <a:lnTo>
                  <a:pt x="421481" y="1727994"/>
                </a:lnTo>
                <a:lnTo>
                  <a:pt x="416691" y="1726010"/>
                </a:lnTo>
                <a:lnTo>
                  <a:pt x="411902" y="1724026"/>
                </a:lnTo>
                <a:lnTo>
                  <a:pt x="402722" y="1718866"/>
                </a:lnTo>
                <a:lnTo>
                  <a:pt x="394341" y="1712913"/>
                </a:lnTo>
                <a:lnTo>
                  <a:pt x="385560" y="1706960"/>
                </a:lnTo>
                <a:lnTo>
                  <a:pt x="381968" y="1704579"/>
                </a:lnTo>
                <a:lnTo>
                  <a:pt x="379573" y="1703785"/>
                </a:lnTo>
                <a:lnTo>
                  <a:pt x="377578" y="1703785"/>
                </a:lnTo>
                <a:lnTo>
                  <a:pt x="376780" y="1704182"/>
                </a:lnTo>
                <a:lnTo>
                  <a:pt x="376380" y="1705372"/>
                </a:lnTo>
                <a:lnTo>
                  <a:pt x="375582" y="1706563"/>
                </a:lnTo>
                <a:lnTo>
                  <a:pt x="375183" y="1707357"/>
                </a:lnTo>
                <a:lnTo>
                  <a:pt x="373986" y="1707754"/>
                </a:lnTo>
                <a:lnTo>
                  <a:pt x="364008" y="1707357"/>
                </a:lnTo>
                <a:lnTo>
                  <a:pt x="358420" y="1706563"/>
                </a:lnTo>
                <a:lnTo>
                  <a:pt x="356425" y="1706166"/>
                </a:lnTo>
                <a:lnTo>
                  <a:pt x="355227" y="1705769"/>
                </a:lnTo>
                <a:lnTo>
                  <a:pt x="353232" y="1697435"/>
                </a:lnTo>
                <a:lnTo>
                  <a:pt x="352433" y="1690688"/>
                </a:lnTo>
                <a:lnTo>
                  <a:pt x="351635" y="1685132"/>
                </a:lnTo>
                <a:lnTo>
                  <a:pt x="351236" y="1680766"/>
                </a:lnTo>
                <a:lnTo>
                  <a:pt x="351635" y="1677988"/>
                </a:lnTo>
                <a:lnTo>
                  <a:pt x="351635" y="1676004"/>
                </a:lnTo>
                <a:lnTo>
                  <a:pt x="352433" y="1674019"/>
                </a:lnTo>
                <a:lnTo>
                  <a:pt x="350837" y="1671638"/>
                </a:lnTo>
                <a:close/>
                <a:moveTo>
                  <a:pt x="168275" y="1670050"/>
                </a:moveTo>
                <a:lnTo>
                  <a:pt x="265566" y="1670050"/>
                </a:lnTo>
                <a:lnTo>
                  <a:pt x="269899" y="1672491"/>
                </a:lnTo>
                <a:lnTo>
                  <a:pt x="281322" y="1679406"/>
                </a:lnTo>
                <a:lnTo>
                  <a:pt x="288018" y="1683881"/>
                </a:lnTo>
                <a:lnTo>
                  <a:pt x="295502" y="1689170"/>
                </a:lnTo>
                <a:lnTo>
                  <a:pt x="302986" y="1694458"/>
                </a:lnTo>
                <a:lnTo>
                  <a:pt x="309682" y="1700560"/>
                </a:lnTo>
                <a:lnTo>
                  <a:pt x="315984" y="1706255"/>
                </a:lnTo>
                <a:lnTo>
                  <a:pt x="318742" y="1709510"/>
                </a:lnTo>
                <a:lnTo>
                  <a:pt x="321105" y="1711950"/>
                </a:lnTo>
                <a:lnTo>
                  <a:pt x="322681" y="1714798"/>
                </a:lnTo>
                <a:lnTo>
                  <a:pt x="323862" y="1717646"/>
                </a:lnTo>
                <a:lnTo>
                  <a:pt x="325044" y="1720086"/>
                </a:lnTo>
                <a:lnTo>
                  <a:pt x="325438" y="1722934"/>
                </a:lnTo>
                <a:lnTo>
                  <a:pt x="325044" y="1724968"/>
                </a:lnTo>
                <a:lnTo>
                  <a:pt x="323862" y="1727002"/>
                </a:lnTo>
                <a:lnTo>
                  <a:pt x="321893" y="1728629"/>
                </a:lnTo>
                <a:lnTo>
                  <a:pt x="319529" y="1730663"/>
                </a:lnTo>
                <a:lnTo>
                  <a:pt x="315984" y="1732290"/>
                </a:lnTo>
                <a:lnTo>
                  <a:pt x="312046" y="1733104"/>
                </a:lnTo>
                <a:lnTo>
                  <a:pt x="306531" y="1734324"/>
                </a:lnTo>
                <a:lnTo>
                  <a:pt x="300229" y="1734731"/>
                </a:lnTo>
                <a:lnTo>
                  <a:pt x="292351" y="1735138"/>
                </a:lnTo>
                <a:lnTo>
                  <a:pt x="285261" y="1735138"/>
                </a:lnTo>
                <a:lnTo>
                  <a:pt x="278171" y="1734731"/>
                </a:lnTo>
                <a:lnTo>
                  <a:pt x="271475" y="1733918"/>
                </a:lnTo>
                <a:lnTo>
                  <a:pt x="264778" y="1732697"/>
                </a:lnTo>
                <a:lnTo>
                  <a:pt x="258476" y="1731477"/>
                </a:lnTo>
                <a:lnTo>
                  <a:pt x="252568" y="1729850"/>
                </a:lnTo>
                <a:lnTo>
                  <a:pt x="247053" y="1727816"/>
                </a:lnTo>
                <a:lnTo>
                  <a:pt x="241145" y="1725782"/>
                </a:lnTo>
                <a:lnTo>
                  <a:pt x="236024" y="1723748"/>
                </a:lnTo>
                <a:lnTo>
                  <a:pt x="225783" y="1718052"/>
                </a:lnTo>
                <a:lnTo>
                  <a:pt x="215936" y="1712357"/>
                </a:lnTo>
                <a:lnTo>
                  <a:pt x="206876" y="1706255"/>
                </a:lnTo>
                <a:lnTo>
                  <a:pt x="202543" y="1703814"/>
                </a:lnTo>
                <a:lnTo>
                  <a:pt x="200180" y="1703001"/>
                </a:lnTo>
                <a:lnTo>
                  <a:pt x="198211" y="1703001"/>
                </a:lnTo>
                <a:lnTo>
                  <a:pt x="197423" y="1703408"/>
                </a:lnTo>
                <a:lnTo>
                  <a:pt x="196241" y="1704628"/>
                </a:lnTo>
                <a:lnTo>
                  <a:pt x="195847" y="1705848"/>
                </a:lnTo>
                <a:lnTo>
                  <a:pt x="195060" y="1706662"/>
                </a:lnTo>
                <a:lnTo>
                  <a:pt x="193878" y="1707069"/>
                </a:lnTo>
                <a:lnTo>
                  <a:pt x="182455" y="1706662"/>
                </a:lnTo>
                <a:lnTo>
                  <a:pt x="176941" y="1705848"/>
                </a:lnTo>
                <a:lnTo>
                  <a:pt x="174183" y="1705442"/>
                </a:lnTo>
                <a:lnTo>
                  <a:pt x="173002" y="1705035"/>
                </a:lnTo>
                <a:lnTo>
                  <a:pt x="171032" y="1696492"/>
                </a:lnTo>
                <a:lnTo>
                  <a:pt x="169457" y="1689576"/>
                </a:lnTo>
                <a:lnTo>
                  <a:pt x="169063" y="1683881"/>
                </a:lnTo>
                <a:lnTo>
                  <a:pt x="168669" y="1679406"/>
                </a:lnTo>
                <a:lnTo>
                  <a:pt x="169063" y="1676152"/>
                </a:lnTo>
                <a:lnTo>
                  <a:pt x="169063" y="1674118"/>
                </a:lnTo>
                <a:lnTo>
                  <a:pt x="169457" y="1672491"/>
                </a:lnTo>
                <a:lnTo>
                  <a:pt x="168275" y="1670050"/>
                </a:lnTo>
                <a:close/>
                <a:moveTo>
                  <a:pt x="1942197" y="1444625"/>
                </a:moveTo>
                <a:lnTo>
                  <a:pt x="2238486" y="1444625"/>
                </a:lnTo>
                <a:lnTo>
                  <a:pt x="2244427" y="1445021"/>
                </a:lnTo>
                <a:lnTo>
                  <a:pt x="2249973" y="1445812"/>
                </a:lnTo>
                <a:lnTo>
                  <a:pt x="2255518" y="1447000"/>
                </a:lnTo>
                <a:lnTo>
                  <a:pt x="2260272" y="1448978"/>
                </a:lnTo>
                <a:lnTo>
                  <a:pt x="2265421" y="1451748"/>
                </a:lnTo>
                <a:lnTo>
                  <a:pt x="2270174" y="1454123"/>
                </a:lnTo>
                <a:lnTo>
                  <a:pt x="2274532" y="1457289"/>
                </a:lnTo>
                <a:lnTo>
                  <a:pt x="2278493" y="1461246"/>
                </a:lnTo>
                <a:lnTo>
                  <a:pt x="2282454" y="1465204"/>
                </a:lnTo>
                <a:lnTo>
                  <a:pt x="2285623" y="1469557"/>
                </a:lnTo>
                <a:lnTo>
                  <a:pt x="2287999" y="1474306"/>
                </a:lnTo>
                <a:lnTo>
                  <a:pt x="2290772" y="1479451"/>
                </a:lnTo>
                <a:lnTo>
                  <a:pt x="2292356" y="1484200"/>
                </a:lnTo>
                <a:lnTo>
                  <a:pt x="2293941" y="1489740"/>
                </a:lnTo>
                <a:lnTo>
                  <a:pt x="2294733" y="1495280"/>
                </a:lnTo>
                <a:lnTo>
                  <a:pt x="2295525" y="1501217"/>
                </a:lnTo>
                <a:lnTo>
                  <a:pt x="2295525" y="1665451"/>
                </a:lnTo>
                <a:lnTo>
                  <a:pt x="2294733" y="1671387"/>
                </a:lnTo>
                <a:lnTo>
                  <a:pt x="2293941" y="1676927"/>
                </a:lnTo>
                <a:lnTo>
                  <a:pt x="2292356" y="1682468"/>
                </a:lnTo>
                <a:lnTo>
                  <a:pt x="2290772" y="1688008"/>
                </a:lnTo>
                <a:lnTo>
                  <a:pt x="2287999" y="1692361"/>
                </a:lnTo>
                <a:lnTo>
                  <a:pt x="2285623" y="1697110"/>
                </a:lnTo>
                <a:lnTo>
                  <a:pt x="2282454" y="1701859"/>
                </a:lnTo>
                <a:lnTo>
                  <a:pt x="2278493" y="1705421"/>
                </a:lnTo>
                <a:lnTo>
                  <a:pt x="2274532" y="1709378"/>
                </a:lnTo>
                <a:lnTo>
                  <a:pt x="2270174" y="1712544"/>
                </a:lnTo>
                <a:lnTo>
                  <a:pt x="2265421" y="1715315"/>
                </a:lnTo>
                <a:lnTo>
                  <a:pt x="2260272" y="1717689"/>
                </a:lnTo>
                <a:lnTo>
                  <a:pt x="2255518" y="1719668"/>
                </a:lnTo>
                <a:lnTo>
                  <a:pt x="2249973" y="1720855"/>
                </a:lnTo>
                <a:lnTo>
                  <a:pt x="2244427" y="1722042"/>
                </a:lnTo>
                <a:lnTo>
                  <a:pt x="2238486" y="1722438"/>
                </a:lnTo>
                <a:lnTo>
                  <a:pt x="1942197" y="1722438"/>
                </a:lnTo>
                <a:lnTo>
                  <a:pt x="1936652" y="1722042"/>
                </a:lnTo>
                <a:lnTo>
                  <a:pt x="1931106" y="1720855"/>
                </a:lnTo>
                <a:lnTo>
                  <a:pt x="1925561" y="1719668"/>
                </a:lnTo>
                <a:lnTo>
                  <a:pt x="1920412" y="1717689"/>
                </a:lnTo>
                <a:lnTo>
                  <a:pt x="1915262" y="1715315"/>
                </a:lnTo>
                <a:lnTo>
                  <a:pt x="1910905" y="1712544"/>
                </a:lnTo>
                <a:lnTo>
                  <a:pt x="1906548" y="1709378"/>
                </a:lnTo>
                <a:lnTo>
                  <a:pt x="1902191" y="1705421"/>
                </a:lnTo>
                <a:lnTo>
                  <a:pt x="1899022" y="1701859"/>
                </a:lnTo>
                <a:lnTo>
                  <a:pt x="1895457" y="1697110"/>
                </a:lnTo>
                <a:lnTo>
                  <a:pt x="1892684" y="1692361"/>
                </a:lnTo>
                <a:lnTo>
                  <a:pt x="1890307" y="1688008"/>
                </a:lnTo>
                <a:lnTo>
                  <a:pt x="1888327" y="1682468"/>
                </a:lnTo>
                <a:lnTo>
                  <a:pt x="1887139" y="1676927"/>
                </a:lnTo>
                <a:lnTo>
                  <a:pt x="1886346" y="1671387"/>
                </a:lnTo>
                <a:lnTo>
                  <a:pt x="1885950" y="1665451"/>
                </a:lnTo>
                <a:lnTo>
                  <a:pt x="1885950" y="1501217"/>
                </a:lnTo>
                <a:lnTo>
                  <a:pt x="1886346" y="1495280"/>
                </a:lnTo>
                <a:lnTo>
                  <a:pt x="1887139" y="1489740"/>
                </a:lnTo>
                <a:lnTo>
                  <a:pt x="1888327" y="1484200"/>
                </a:lnTo>
                <a:lnTo>
                  <a:pt x="1890307" y="1479451"/>
                </a:lnTo>
                <a:lnTo>
                  <a:pt x="1892684" y="1474306"/>
                </a:lnTo>
                <a:lnTo>
                  <a:pt x="1895457" y="1469557"/>
                </a:lnTo>
                <a:lnTo>
                  <a:pt x="1899022" y="1465204"/>
                </a:lnTo>
                <a:lnTo>
                  <a:pt x="1902191" y="1461246"/>
                </a:lnTo>
                <a:lnTo>
                  <a:pt x="1906548" y="1457289"/>
                </a:lnTo>
                <a:lnTo>
                  <a:pt x="1910905" y="1454123"/>
                </a:lnTo>
                <a:lnTo>
                  <a:pt x="1915262" y="1451748"/>
                </a:lnTo>
                <a:lnTo>
                  <a:pt x="1920412" y="1448978"/>
                </a:lnTo>
                <a:lnTo>
                  <a:pt x="1925561" y="1447000"/>
                </a:lnTo>
                <a:lnTo>
                  <a:pt x="1931106" y="1445812"/>
                </a:lnTo>
                <a:lnTo>
                  <a:pt x="1936652" y="1445021"/>
                </a:lnTo>
                <a:lnTo>
                  <a:pt x="1942197" y="1444625"/>
                </a:lnTo>
                <a:close/>
                <a:moveTo>
                  <a:pt x="1445637" y="1444625"/>
                </a:moveTo>
                <a:lnTo>
                  <a:pt x="1743650" y="1444625"/>
                </a:lnTo>
                <a:lnTo>
                  <a:pt x="1749627" y="1445021"/>
                </a:lnTo>
                <a:lnTo>
                  <a:pt x="1755204" y="1445812"/>
                </a:lnTo>
                <a:lnTo>
                  <a:pt x="1760384" y="1447000"/>
                </a:lnTo>
                <a:lnTo>
                  <a:pt x="1765563" y="1448978"/>
                </a:lnTo>
                <a:lnTo>
                  <a:pt x="1770743" y="1451748"/>
                </a:lnTo>
                <a:lnTo>
                  <a:pt x="1775524" y="1454123"/>
                </a:lnTo>
                <a:lnTo>
                  <a:pt x="1779508" y="1457289"/>
                </a:lnTo>
                <a:lnTo>
                  <a:pt x="1783890" y="1461246"/>
                </a:lnTo>
                <a:lnTo>
                  <a:pt x="1787476" y="1465204"/>
                </a:lnTo>
                <a:lnTo>
                  <a:pt x="1790663" y="1469557"/>
                </a:lnTo>
                <a:lnTo>
                  <a:pt x="1793452" y="1474306"/>
                </a:lnTo>
                <a:lnTo>
                  <a:pt x="1796241" y="1479451"/>
                </a:lnTo>
                <a:lnTo>
                  <a:pt x="1797835" y="1484200"/>
                </a:lnTo>
                <a:lnTo>
                  <a:pt x="1799428" y="1489740"/>
                </a:lnTo>
                <a:lnTo>
                  <a:pt x="1800225" y="1495280"/>
                </a:lnTo>
                <a:lnTo>
                  <a:pt x="1800225" y="1501217"/>
                </a:lnTo>
                <a:lnTo>
                  <a:pt x="1800225" y="1665451"/>
                </a:lnTo>
                <a:lnTo>
                  <a:pt x="1800225" y="1671387"/>
                </a:lnTo>
                <a:lnTo>
                  <a:pt x="1799428" y="1676927"/>
                </a:lnTo>
                <a:lnTo>
                  <a:pt x="1797835" y="1682468"/>
                </a:lnTo>
                <a:lnTo>
                  <a:pt x="1796241" y="1688008"/>
                </a:lnTo>
                <a:lnTo>
                  <a:pt x="1793452" y="1692361"/>
                </a:lnTo>
                <a:lnTo>
                  <a:pt x="1790663" y="1697110"/>
                </a:lnTo>
                <a:lnTo>
                  <a:pt x="1787476" y="1701859"/>
                </a:lnTo>
                <a:lnTo>
                  <a:pt x="1783890" y="1705421"/>
                </a:lnTo>
                <a:lnTo>
                  <a:pt x="1779508" y="1709378"/>
                </a:lnTo>
                <a:lnTo>
                  <a:pt x="1775524" y="1712544"/>
                </a:lnTo>
                <a:lnTo>
                  <a:pt x="1770743" y="1715315"/>
                </a:lnTo>
                <a:lnTo>
                  <a:pt x="1765563" y="1717689"/>
                </a:lnTo>
                <a:lnTo>
                  <a:pt x="1760384" y="1719668"/>
                </a:lnTo>
                <a:lnTo>
                  <a:pt x="1755204" y="1720855"/>
                </a:lnTo>
                <a:lnTo>
                  <a:pt x="1749627" y="1722042"/>
                </a:lnTo>
                <a:lnTo>
                  <a:pt x="1743650" y="1722438"/>
                </a:lnTo>
                <a:lnTo>
                  <a:pt x="1445637" y="1722438"/>
                </a:lnTo>
                <a:lnTo>
                  <a:pt x="1439661" y="1722042"/>
                </a:lnTo>
                <a:lnTo>
                  <a:pt x="1434083" y="1720855"/>
                </a:lnTo>
                <a:lnTo>
                  <a:pt x="1428904" y="1719668"/>
                </a:lnTo>
                <a:lnTo>
                  <a:pt x="1423724" y="1717689"/>
                </a:lnTo>
                <a:lnTo>
                  <a:pt x="1418545" y="1715315"/>
                </a:lnTo>
                <a:lnTo>
                  <a:pt x="1413764" y="1712544"/>
                </a:lnTo>
                <a:lnTo>
                  <a:pt x="1409780" y="1709378"/>
                </a:lnTo>
                <a:lnTo>
                  <a:pt x="1405397" y="1705421"/>
                </a:lnTo>
                <a:lnTo>
                  <a:pt x="1401811" y="1701859"/>
                </a:lnTo>
                <a:lnTo>
                  <a:pt x="1398624" y="1697110"/>
                </a:lnTo>
                <a:lnTo>
                  <a:pt x="1395835" y="1692361"/>
                </a:lnTo>
                <a:lnTo>
                  <a:pt x="1393046" y="1688008"/>
                </a:lnTo>
                <a:lnTo>
                  <a:pt x="1391453" y="1682468"/>
                </a:lnTo>
                <a:lnTo>
                  <a:pt x="1389859" y="1676927"/>
                </a:lnTo>
                <a:lnTo>
                  <a:pt x="1389062" y="1671387"/>
                </a:lnTo>
                <a:lnTo>
                  <a:pt x="1389062" y="1665451"/>
                </a:lnTo>
                <a:lnTo>
                  <a:pt x="1389062" y="1501217"/>
                </a:lnTo>
                <a:lnTo>
                  <a:pt x="1389062" y="1495280"/>
                </a:lnTo>
                <a:lnTo>
                  <a:pt x="1389859" y="1489740"/>
                </a:lnTo>
                <a:lnTo>
                  <a:pt x="1391453" y="1484200"/>
                </a:lnTo>
                <a:lnTo>
                  <a:pt x="1393046" y="1479451"/>
                </a:lnTo>
                <a:lnTo>
                  <a:pt x="1395835" y="1474306"/>
                </a:lnTo>
                <a:lnTo>
                  <a:pt x="1398624" y="1469557"/>
                </a:lnTo>
                <a:lnTo>
                  <a:pt x="1401811" y="1465204"/>
                </a:lnTo>
                <a:lnTo>
                  <a:pt x="1405397" y="1461246"/>
                </a:lnTo>
                <a:lnTo>
                  <a:pt x="1409780" y="1457289"/>
                </a:lnTo>
                <a:lnTo>
                  <a:pt x="1413764" y="1454123"/>
                </a:lnTo>
                <a:lnTo>
                  <a:pt x="1418545" y="1451748"/>
                </a:lnTo>
                <a:lnTo>
                  <a:pt x="1423724" y="1448978"/>
                </a:lnTo>
                <a:lnTo>
                  <a:pt x="1428904" y="1447000"/>
                </a:lnTo>
                <a:lnTo>
                  <a:pt x="1434083" y="1445812"/>
                </a:lnTo>
                <a:lnTo>
                  <a:pt x="1439661" y="1445021"/>
                </a:lnTo>
                <a:lnTo>
                  <a:pt x="1445637" y="1444625"/>
                </a:lnTo>
                <a:close/>
                <a:moveTo>
                  <a:pt x="971098" y="1444625"/>
                </a:moveTo>
                <a:lnTo>
                  <a:pt x="1267674" y="1444625"/>
                </a:lnTo>
                <a:lnTo>
                  <a:pt x="1273224" y="1445021"/>
                </a:lnTo>
                <a:lnTo>
                  <a:pt x="1278775" y="1445812"/>
                </a:lnTo>
                <a:lnTo>
                  <a:pt x="1284326" y="1447000"/>
                </a:lnTo>
                <a:lnTo>
                  <a:pt x="1289481" y="1448978"/>
                </a:lnTo>
                <a:lnTo>
                  <a:pt x="1294635" y="1451748"/>
                </a:lnTo>
                <a:lnTo>
                  <a:pt x="1298996" y="1454123"/>
                </a:lnTo>
                <a:lnTo>
                  <a:pt x="1303358" y="1457289"/>
                </a:lnTo>
                <a:lnTo>
                  <a:pt x="1307719" y="1461246"/>
                </a:lnTo>
                <a:lnTo>
                  <a:pt x="1311288" y="1465204"/>
                </a:lnTo>
                <a:lnTo>
                  <a:pt x="1314459" y="1469557"/>
                </a:lnTo>
                <a:lnTo>
                  <a:pt x="1317235" y="1474306"/>
                </a:lnTo>
                <a:lnTo>
                  <a:pt x="1319614" y="1479451"/>
                </a:lnTo>
                <a:lnTo>
                  <a:pt x="1321596" y="1484200"/>
                </a:lnTo>
                <a:lnTo>
                  <a:pt x="1323182" y="1489740"/>
                </a:lnTo>
                <a:lnTo>
                  <a:pt x="1323975" y="1495280"/>
                </a:lnTo>
                <a:lnTo>
                  <a:pt x="1323975" y="1501217"/>
                </a:lnTo>
                <a:lnTo>
                  <a:pt x="1323975" y="1665451"/>
                </a:lnTo>
                <a:lnTo>
                  <a:pt x="1323975" y="1671387"/>
                </a:lnTo>
                <a:lnTo>
                  <a:pt x="1323182" y="1676927"/>
                </a:lnTo>
                <a:lnTo>
                  <a:pt x="1321596" y="1682468"/>
                </a:lnTo>
                <a:lnTo>
                  <a:pt x="1319614" y="1688008"/>
                </a:lnTo>
                <a:lnTo>
                  <a:pt x="1317235" y="1692361"/>
                </a:lnTo>
                <a:lnTo>
                  <a:pt x="1314459" y="1697110"/>
                </a:lnTo>
                <a:lnTo>
                  <a:pt x="1311288" y="1701859"/>
                </a:lnTo>
                <a:lnTo>
                  <a:pt x="1307719" y="1705421"/>
                </a:lnTo>
                <a:lnTo>
                  <a:pt x="1303358" y="1709378"/>
                </a:lnTo>
                <a:lnTo>
                  <a:pt x="1298996" y="1712544"/>
                </a:lnTo>
                <a:lnTo>
                  <a:pt x="1294635" y="1715315"/>
                </a:lnTo>
                <a:lnTo>
                  <a:pt x="1289481" y="1717689"/>
                </a:lnTo>
                <a:lnTo>
                  <a:pt x="1284326" y="1719668"/>
                </a:lnTo>
                <a:lnTo>
                  <a:pt x="1278775" y="1720855"/>
                </a:lnTo>
                <a:lnTo>
                  <a:pt x="1273224" y="1722042"/>
                </a:lnTo>
                <a:lnTo>
                  <a:pt x="1267674" y="1722438"/>
                </a:lnTo>
                <a:lnTo>
                  <a:pt x="971098" y="1722438"/>
                </a:lnTo>
                <a:lnTo>
                  <a:pt x="965151" y="1722042"/>
                </a:lnTo>
                <a:lnTo>
                  <a:pt x="959600" y="1720855"/>
                </a:lnTo>
                <a:lnTo>
                  <a:pt x="954049" y="1719668"/>
                </a:lnTo>
                <a:lnTo>
                  <a:pt x="949291" y="1717689"/>
                </a:lnTo>
                <a:lnTo>
                  <a:pt x="944137" y="1715315"/>
                </a:lnTo>
                <a:lnTo>
                  <a:pt x="939379" y="1712544"/>
                </a:lnTo>
                <a:lnTo>
                  <a:pt x="935414" y="1709378"/>
                </a:lnTo>
                <a:lnTo>
                  <a:pt x="931053" y="1705421"/>
                </a:lnTo>
                <a:lnTo>
                  <a:pt x="927088" y="1701859"/>
                </a:lnTo>
                <a:lnTo>
                  <a:pt x="924312" y="1697110"/>
                </a:lnTo>
                <a:lnTo>
                  <a:pt x="921140" y="1692361"/>
                </a:lnTo>
                <a:lnTo>
                  <a:pt x="918762" y="1688008"/>
                </a:lnTo>
                <a:lnTo>
                  <a:pt x="917176" y="1682468"/>
                </a:lnTo>
                <a:lnTo>
                  <a:pt x="915590" y="1676927"/>
                </a:lnTo>
                <a:lnTo>
                  <a:pt x="914400" y="1671387"/>
                </a:lnTo>
                <a:lnTo>
                  <a:pt x="914400" y="1665451"/>
                </a:lnTo>
                <a:lnTo>
                  <a:pt x="914400" y="1501217"/>
                </a:lnTo>
                <a:lnTo>
                  <a:pt x="914400" y="1495280"/>
                </a:lnTo>
                <a:lnTo>
                  <a:pt x="915590" y="1489740"/>
                </a:lnTo>
                <a:lnTo>
                  <a:pt x="917176" y="1484200"/>
                </a:lnTo>
                <a:lnTo>
                  <a:pt x="918762" y="1479451"/>
                </a:lnTo>
                <a:lnTo>
                  <a:pt x="921140" y="1474306"/>
                </a:lnTo>
                <a:lnTo>
                  <a:pt x="924312" y="1469557"/>
                </a:lnTo>
                <a:lnTo>
                  <a:pt x="927088" y="1465204"/>
                </a:lnTo>
                <a:lnTo>
                  <a:pt x="931053" y="1461246"/>
                </a:lnTo>
                <a:lnTo>
                  <a:pt x="935414" y="1457289"/>
                </a:lnTo>
                <a:lnTo>
                  <a:pt x="939379" y="1454123"/>
                </a:lnTo>
                <a:lnTo>
                  <a:pt x="944137" y="1451748"/>
                </a:lnTo>
                <a:lnTo>
                  <a:pt x="949291" y="1448978"/>
                </a:lnTo>
                <a:lnTo>
                  <a:pt x="954049" y="1447000"/>
                </a:lnTo>
                <a:lnTo>
                  <a:pt x="959600" y="1445812"/>
                </a:lnTo>
                <a:lnTo>
                  <a:pt x="965151" y="1445021"/>
                </a:lnTo>
                <a:lnTo>
                  <a:pt x="971098" y="1444625"/>
                </a:lnTo>
                <a:close/>
                <a:moveTo>
                  <a:pt x="1787045" y="1350963"/>
                </a:moveTo>
                <a:lnTo>
                  <a:pt x="1913358" y="1350963"/>
                </a:lnTo>
                <a:lnTo>
                  <a:pt x="1913358" y="1366815"/>
                </a:lnTo>
                <a:lnTo>
                  <a:pt x="1914148" y="1381479"/>
                </a:lnTo>
                <a:lnTo>
                  <a:pt x="1915332" y="1395746"/>
                </a:lnTo>
                <a:lnTo>
                  <a:pt x="1917700" y="1409617"/>
                </a:lnTo>
                <a:lnTo>
                  <a:pt x="1910200" y="1412391"/>
                </a:lnTo>
                <a:lnTo>
                  <a:pt x="1903095" y="1414769"/>
                </a:lnTo>
                <a:lnTo>
                  <a:pt x="1896385" y="1418732"/>
                </a:lnTo>
                <a:lnTo>
                  <a:pt x="1890069" y="1422299"/>
                </a:lnTo>
                <a:lnTo>
                  <a:pt x="1883753" y="1427055"/>
                </a:lnTo>
                <a:lnTo>
                  <a:pt x="1877833" y="1431810"/>
                </a:lnTo>
                <a:lnTo>
                  <a:pt x="1872306" y="1437359"/>
                </a:lnTo>
                <a:lnTo>
                  <a:pt x="1867570" y="1442907"/>
                </a:lnTo>
                <a:lnTo>
                  <a:pt x="1863228" y="1448852"/>
                </a:lnTo>
                <a:lnTo>
                  <a:pt x="1859280" y="1455589"/>
                </a:lnTo>
                <a:lnTo>
                  <a:pt x="1856122" y="1462326"/>
                </a:lnTo>
                <a:lnTo>
                  <a:pt x="1852965" y="1469460"/>
                </a:lnTo>
                <a:lnTo>
                  <a:pt x="1850596" y="1476990"/>
                </a:lnTo>
                <a:lnTo>
                  <a:pt x="1849017" y="1484916"/>
                </a:lnTo>
                <a:lnTo>
                  <a:pt x="1847833" y="1492842"/>
                </a:lnTo>
                <a:lnTo>
                  <a:pt x="1847438" y="1500768"/>
                </a:lnTo>
                <a:lnTo>
                  <a:pt x="1847438" y="1628776"/>
                </a:lnTo>
                <a:lnTo>
                  <a:pt x="1837570" y="1628776"/>
                </a:lnTo>
                <a:lnTo>
                  <a:pt x="1837570" y="1500768"/>
                </a:lnTo>
                <a:lnTo>
                  <a:pt x="1837175" y="1492842"/>
                </a:lnTo>
                <a:lnTo>
                  <a:pt x="1836386" y="1485312"/>
                </a:lnTo>
                <a:lnTo>
                  <a:pt x="1834412" y="1478178"/>
                </a:lnTo>
                <a:lnTo>
                  <a:pt x="1832439" y="1470252"/>
                </a:lnTo>
                <a:lnTo>
                  <a:pt x="1830070" y="1463515"/>
                </a:lnTo>
                <a:lnTo>
                  <a:pt x="1826518" y="1456778"/>
                </a:lnTo>
                <a:lnTo>
                  <a:pt x="1822965" y="1450833"/>
                </a:lnTo>
                <a:lnTo>
                  <a:pt x="1818623" y="1444888"/>
                </a:lnTo>
                <a:lnTo>
                  <a:pt x="1813886" y="1438944"/>
                </a:lnTo>
                <a:lnTo>
                  <a:pt x="1809150" y="1433792"/>
                </a:lnTo>
                <a:lnTo>
                  <a:pt x="1803623" y="1428640"/>
                </a:lnTo>
                <a:lnTo>
                  <a:pt x="1798097" y="1424280"/>
                </a:lnTo>
                <a:lnTo>
                  <a:pt x="1791781" y="1420317"/>
                </a:lnTo>
                <a:lnTo>
                  <a:pt x="1785466" y="1416354"/>
                </a:lnTo>
                <a:lnTo>
                  <a:pt x="1778755" y="1413580"/>
                </a:lnTo>
                <a:lnTo>
                  <a:pt x="1771650" y="1411202"/>
                </a:lnTo>
                <a:lnTo>
                  <a:pt x="1774808" y="1406446"/>
                </a:lnTo>
                <a:lnTo>
                  <a:pt x="1777571" y="1401294"/>
                </a:lnTo>
                <a:lnTo>
                  <a:pt x="1779940" y="1394953"/>
                </a:lnTo>
                <a:lnTo>
                  <a:pt x="1782308" y="1388216"/>
                </a:lnTo>
                <a:lnTo>
                  <a:pt x="1784282" y="1380290"/>
                </a:lnTo>
                <a:lnTo>
                  <a:pt x="1785466" y="1371571"/>
                </a:lnTo>
                <a:lnTo>
                  <a:pt x="1786650" y="1361663"/>
                </a:lnTo>
                <a:lnTo>
                  <a:pt x="1787045" y="1350963"/>
                </a:lnTo>
                <a:close/>
                <a:moveTo>
                  <a:pt x="1316831" y="1350963"/>
                </a:moveTo>
                <a:lnTo>
                  <a:pt x="1412875" y="1350963"/>
                </a:lnTo>
                <a:lnTo>
                  <a:pt x="1413272" y="1360950"/>
                </a:lnTo>
                <a:lnTo>
                  <a:pt x="1414066" y="1370138"/>
                </a:lnTo>
                <a:lnTo>
                  <a:pt x="1415653" y="1378527"/>
                </a:lnTo>
                <a:lnTo>
                  <a:pt x="1416844" y="1386116"/>
                </a:lnTo>
                <a:lnTo>
                  <a:pt x="1418828" y="1392907"/>
                </a:lnTo>
                <a:lnTo>
                  <a:pt x="1420813" y="1398900"/>
                </a:lnTo>
                <a:lnTo>
                  <a:pt x="1423194" y="1404492"/>
                </a:lnTo>
                <a:lnTo>
                  <a:pt x="1425575" y="1408886"/>
                </a:lnTo>
                <a:lnTo>
                  <a:pt x="1419622" y="1410884"/>
                </a:lnTo>
                <a:lnTo>
                  <a:pt x="1413272" y="1412881"/>
                </a:lnTo>
                <a:lnTo>
                  <a:pt x="1407716" y="1414878"/>
                </a:lnTo>
                <a:lnTo>
                  <a:pt x="1402556" y="1418074"/>
                </a:lnTo>
                <a:lnTo>
                  <a:pt x="1397000" y="1420870"/>
                </a:lnTo>
                <a:lnTo>
                  <a:pt x="1391841" y="1424466"/>
                </a:lnTo>
                <a:lnTo>
                  <a:pt x="1386681" y="1427661"/>
                </a:lnTo>
                <a:lnTo>
                  <a:pt x="1382316" y="1432056"/>
                </a:lnTo>
                <a:lnTo>
                  <a:pt x="1377950" y="1436050"/>
                </a:lnTo>
                <a:lnTo>
                  <a:pt x="1374378" y="1440844"/>
                </a:lnTo>
                <a:lnTo>
                  <a:pt x="1370410" y="1445638"/>
                </a:lnTo>
                <a:lnTo>
                  <a:pt x="1366441" y="1450431"/>
                </a:lnTo>
                <a:lnTo>
                  <a:pt x="1363663" y="1456024"/>
                </a:lnTo>
                <a:lnTo>
                  <a:pt x="1360885" y="1461616"/>
                </a:lnTo>
                <a:lnTo>
                  <a:pt x="1358106" y="1467209"/>
                </a:lnTo>
                <a:lnTo>
                  <a:pt x="1356519" y="1473201"/>
                </a:lnTo>
                <a:lnTo>
                  <a:pt x="1352947" y="1464413"/>
                </a:lnTo>
                <a:lnTo>
                  <a:pt x="1348978" y="1456423"/>
                </a:lnTo>
                <a:lnTo>
                  <a:pt x="1344216" y="1448833"/>
                </a:lnTo>
                <a:lnTo>
                  <a:pt x="1339056" y="1441643"/>
                </a:lnTo>
                <a:lnTo>
                  <a:pt x="1332706" y="1434852"/>
                </a:lnTo>
                <a:lnTo>
                  <a:pt x="1325960" y="1428860"/>
                </a:lnTo>
                <a:lnTo>
                  <a:pt x="1318816" y="1423267"/>
                </a:lnTo>
                <a:lnTo>
                  <a:pt x="1311275" y="1418873"/>
                </a:lnTo>
                <a:lnTo>
                  <a:pt x="1314053" y="1401696"/>
                </a:lnTo>
                <a:lnTo>
                  <a:pt x="1316038" y="1384918"/>
                </a:lnTo>
                <a:lnTo>
                  <a:pt x="1316435" y="1376130"/>
                </a:lnTo>
                <a:lnTo>
                  <a:pt x="1316831" y="1367741"/>
                </a:lnTo>
                <a:lnTo>
                  <a:pt x="1317228" y="1359352"/>
                </a:lnTo>
                <a:lnTo>
                  <a:pt x="1316831" y="1350963"/>
                </a:lnTo>
                <a:close/>
                <a:moveTo>
                  <a:pt x="692943" y="1350963"/>
                </a:moveTo>
                <a:lnTo>
                  <a:pt x="941785" y="1350963"/>
                </a:lnTo>
                <a:lnTo>
                  <a:pt x="941785" y="1366815"/>
                </a:lnTo>
                <a:lnTo>
                  <a:pt x="942578" y="1381479"/>
                </a:lnTo>
                <a:lnTo>
                  <a:pt x="944166" y="1395746"/>
                </a:lnTo>
                <a:lnTo>
                  <a:pt x="946150" y="1409617"/>
                </a:lnTo>
                <a:lnTo>
                  <a:pt x="938610" y="1412391"/>
                </a:lnTo>
                <a:lnTo>
                  <a:pt x="931466" y="1414769"/>
                </a:lnTo>
                <a:lnTo>
                  <a:pt x="924719" y="1418732"/>
                </a:lnTo>
                <a:lnTo>
                  <a:pt x="917972" y="1422299"/>
                </a:lnTo>
                <a:lnTo>
                  <a:pt x="912019" y="1427055"/>
                </a:lnTo>
                <a:lnTo>
                  <a:pt x="906066" y="1431810"/>
                </a:lnTo>
                <a:lnTo>
                  <a:pt x="900906" y="1437359"/>
                </a:lnTo>
                <a:lnTo>
                  <a:pt x="896144" y="1442907"/>
                </a:lnTo>
                <a:lnTo>
                  <a:pt x="891381" y="1448852"/>
                </a:lnTo>
                <a:lnTo>
                  <a:pt x="887809" y="1455589"/>
                </a:lnTo>
                <a:lnTo>
                  <a:pt x="883841" y="1462326"/>
                </a:lnTo>
                <a:lnTo>
                  <a:pt x="881459" y="1469460"/>
                </a:lnTo>
                <a:lnTo>
                  <a:pt x="878681" y="1476990"/>
                </a:lnTo>
                <a:lnTo>
                  <a:pt x="877094" y="1484916"/>
                </a:lnTo>
                <a:lnTo>
                  <a:pt x="876300" y="1492842"/>
                </a:lnTo>
                <a:lnTo>
                  <a:pt x="875903" y="1500768"/>
                </a:lnTo>
                <a:lnTo>
                  <a:pt x="875903" y="1628776"/>
                </a:lnTo>
                <a:lnTo>
                  <a:pt x="692943" y="1628776"/>
                </a:lnTo>
                <a:lnTo>
                  <a:pt x="686990" y="1628776"/>
                </a:lnTo>
                <a:lnTo>
                  <a:pt x="681434" y="1627983"/>
                </a:lnTo>
                <a:lnTo>
                  <a:pt x="675878" y="1626002"/>
                </a:lnTo>
                <a:lnTo>
                  <a:pt x="671115" y="1624417"/>
                </a:lnTo>
                <a:lnTo>
                  <a:pt x="665956" y="1622039"/>
                </a:lnTo>
                <a:lnTo>
                  <a:pt x="661193" y="1618868"/>
                </a:lnTo>
                <a:lnTo>
                  <a:pt x="657224" y="1616094"/>
                </a:lnTo>
                <a:lnTo>
                  <a:pt x="652859" y="1612131"/>
                </a:lnTo>
                <a:lnTo>
                  <a:pt x="648890" y="1608168"/>
                </a:lnTo>
                <a:lnTo>
                  <a:pt x="646112" y="1603809"/>
                </a:lnTo>
                <a:lnTo>
                  <a:pt x="643334" y="1599053"/>
                </a:lnTo>
                <a:lnTo>
                  <a:pt x="640556" y="1594297"/>
                </a:lnTo>
                <a:lnTo>
                  <a:pt x="638968" y="1589145"/>
                </a:lnTo>
                <a:lnTo>
                  <a:pt x="637381" y="1583597"/>
                </a:lnTo>
                <a:lnTo>
                  <a:pt x="636587" y="1578048"/>
                </a:lnTo>
                <a:lnTo>
                  <a:pt x="636587" y="1572104"/>
                </a:lnTo>
                <a:lnTo>
                  <a:pt x="636587" y="1407635"/>
                </a:lnTo>
                <a:lnTo>
                  <a:pt x="636587" y="1401691"/>
                </a:lnTo>
                <a:lnTo>
                  <a:pt x="637381" y="1396142"/>
                </a:lnTo>
                <a:lnTo>
                  <a:pt x="638968" y="1390990"/>
                </a:lnTo>
                <a:lnTo>
                  <a:pt x="640556" y="1385442"/>
                </a:lnTo>
                <a:lnTo>
                  <a:pt x="643334" y="1380686"/>
                </a:lnTo>
                <a:lnTo>
                  <a:pt x="646112" y="1375534"/>
                </a:lnTo>
                <a:lnTo>
                  <a:pt x="648890" y="1371571"/>
                </a:lnTo>
                <a:lnTo>
                  <a:pt x="652859" y="1367608"/>
                </a:lnTo>
                <a:lnTo>
                  <a:pt x="657224" y="1364041"/>
                </a:lnTo>
                <a:lnTo>
                  <a:pt x="661193" y="1360474"/>
                </a:lnTo>
                <a:lnTo>
                  <a:pt x="665956" y="1357700"/>
                </a:lnTo>
                <a:lnTo>
                  <a:pt x="671115" y="1355322"/>
                </a:lnTo>
                <a:lnTo>
                  <a:pt x="675878" y="1353341"/>
                </a:lnTo>
                <a:lnTo>
                  <a:pt x="681434" y="1352152"/>
                </a:lnTo>
                <a:lnTo>
                  <a:pt x="686990" y="1351359"/>
                </a:lnTo>
                <a:lnTo>
                  <a:pt x="692943" y="1350963"/>
                </a:lnTo>
                <a:close/>
                <a:moveTo>
                  <a:pt x="2082006" y="1166813"/>
                </a:moveTo>
                <a:lnTo>
                  <a:pt x="2083990" y="1169978"/>
                </a:lnTo>
                <a:lnTo>
                  <a:pt x="2086768" y="1172747"/>
                </a:lnTo>
                <a:lnTo>
                  <a:pt x="2089547" y="1175120"/>
                </a:lnTo>
                <a:lnTo>
                  <a:pt x="2093515" y="1176702"/>
                </a:lnTo>
                <a:lnTo>
                  <a:pt x="2096293" y="1177494"/>
                </a:lnTo>
                <a:lnTo>
                  <a:pt x="2100262" y="1177494"/>
                </a:lnTo>
                <a:lnTo>
                  <a:pt x="2107803" y="1177098"/>
                </a:lnTo>
                <a:lnTo>
                  <a:pt x="2116137" y="1176702"/>
                </a:lnTo>
                <a:lnTo>
                  <a:pt x="2125662" y="1177098"/>
                </a:lnTo>
                <a:lnTo>
                  <a:pt x="2135584" y="1177889"/>
                </a:lnTo>
                <a:lnTo>
                  <a:pt x="2144315" y="1179076"/>
                </a:lnTo>
                <a:lnTo>
                  <a:pt x="2152650" y="1180658"/>
                </a:lnTo>
                <a:lnTo>
                  <a:pt x="2161381" y="1183427"/>
                </a:lnTo>
                <a:lnTo>
                  <a:pt x="2169318" y="1186196"/>
                </a:lnTo>
                <a:lnTo>
                  <a:pt x="2176462" y="1189756"/>
                </a:lnTo>
                <a:lnTo>
                  <a:pt x="2183606" y="1193317"/>
                </a:lnTo>
                <a:lnTo>
                  <a:pt x="2190353" y="1197668"/>
                </a:lnTo>
                <a:lnTo>
                  <a:pt x="2196703" y="1202810"/>
                </a:lnTo>
                <a:lnTo>
                  <a:pt x="2202656" y="1208348"/>
                </a:lnTo>
                <a:lnTo>
                  <a:pt x="2207815" y="1213886"/>
                </a:lnTo>
                <a:lnTo>
                  <a:pt x="2212975" y="1220611"/>
                </a:lnTo>
                <a:lnTo>
                  <a:pt x="2217737" y="1227731"/>
                </a:lnTo>
                <a:lnTo>
                  <a:pt x="2222500" y="1234852"/>
                </a:lnTo>
                <a:lnTo>
                  <a:pt x="2226072" y="1243554"/>
                </a:lnTo>
                <a:lnTo>
                  <a:pt x="2231628" y="1256213"/>
                </a:lnTo>
                <a:lnTo>
                  <a:pt x="2236787" y="1268476"/>
                </a:lnTo>
                <a:lnTo>
                  <a:pt x="2240756" y="1280343"/>
                </a:lnTo>
                <a:lnTo>
                  <a:pt x="2244725" y="1291814"/>
                </a:lnTo>
                <a:lnTo>
                  <a:pt x="2247503" y="1302890"/>
                </a:lnTo>
                <a:lnTo>
                  <a:pt x="2250281" y="1313175"/>
                </a:lnTo>
                <a:lnTo>
                  <a:pt x="2252265" y="1323460"/>
                </a:lnTo>
                <a:lnTo>
                  <a:pt x="2253853" y="1333350"/>
                </a:lnTo>
                <a:lnTo>
                  <a:pt x="2254647" y="1342843"/>
                </a:lnTo>
                <a:lnTo>
                  <a:pt x="2255043" y="1352337"/>
                </a:lnTo>
                <a:lnTo>
                  <a:pt x="2255837" y="1361831"/>
                </a:lnTo>
                <a:lnTo>
                  <a:pt x="2255043" y="1371325"/>
                </a:lnTo>
                <a:lnTo>
                  <a:pt x="2254647" y="1380027"/>
                </a:lnTo>
                <a:lnTo>
                  <a:pt x="2253853" y="1389126"/>
                </a:lnTo>
                <a:lnTo>
                  <a:pt x="2252662" y="1398619"/>
                </a:lnTo>
                <a:lnTo>
                  <a:pt x="2251075" y="1408113"/>
                </a:lnTo>
                <a:lnTo>
                  <a:pt x="2245122" y="1407322"/>
                </a:lnTo>
                <a:lnTo>
                  <a:pt x="2239168" y="1406926"/>
                </a:lnTo>
                <a:lnTo>
                  <a:pt x="2220118" y="1406926"/>
                </a:lnTo>
                <a:lnTo>
                  <a:pt x="2219722" y="1396246"/>
                </a:lnTo>
                <a:lnTo>
                  <a:pt x="2219325" y="1385961"/>
                </a:lnTo>
                <a:lnTo>
                  <a:pt x="2218928" y="1382401"/>
                </a:lnTo>
                <a:lnTo>
                  <a:pt x="2218134" y="1379632"/>
                </a:lnTo>
                <a:lnTo>
                  <a:pt x="2216547" y="1377258"/>
                </a:lnTo>
                <a:lnTo>
                  <a:pt x="2214165" y="1374489"/>
                </a:lnTo>
                <a:lnTo>
                  <a:pt x="2212181" y="1372907"/>
                </a:lnTo>
                <a:lnTo>
                  <a:pt x="2209403" y="1371325"/>
                </a:lnTo>
                <a:lnTo>
                  <a:pt x="2206228" y="1370534"/>
                </a:lnTo>
                <a:lnTo>
                  <a:pt x="2203053" y="1369742"/>
                </a:lnTo>
                <a:lnTo>
                  <a:pt x="2199878" y="1369742"/>
                </a:lnTo>
                <a:lnTo>
                  <a:pt x="2196703" y="1370929"/>
                </a:lnTo>
                <a:lnTo>
                  <a:pt x="2193925" y="1372116"/>
                </a:lnTo>
                <a:lnTo>
                  <a:pt x="2191543" y="1373698"/>
                </a:lnTo>
                <a:lnTo>
                  <a:pt x="2189559" y="1376072"/>
                </a:lnTo>
                <a:lnTo>
                  <a:pt x="2187178" y="1378841"/>
                </a:lnTo>
                <a:lnTo>
                  <a:pt x="2185987" y="1381214"/>
                </a:lnTo>
                <a:lnTo>
                  <a:pt x="2185590" y="1384774"/>
                </a:lnTo>
                <a:lnTo>
                  <a:pt x="2184003" y="1395455"/>
                </a:lnTo>
                <a:lnTo>
                  <a:pt x="2182018" y="1406926"/>
                </a:lnTo>
                <a:lnTo>
                  <a:pt x="2013743" y="1406926"/>
                </a:lnTo>
                <a:lnTo>
                  <a:pt x="2010965" y="1399015"/>
                </a:lnTo>
                <a:lnTo>
                  <a:pt x="2009775" y="1395850"/>
                </a:lnTo>
                <a:lnTo>
                  <a:pt x="2008584" y="1393477"/>
                </a:lnTo>
                <a:lnTo>
                  <a:pt x="2006600" y="1391499"/>
                </a:lnTo>
                <a:lnTo>
                  <a:pt x="2003822" y="1389126"/>
                </a:lnTo>
                <a:lnTo>
                  <a:pt x="2001440" y="1387939"/>
                </a:lnTo>
                <a:lnTo>
                  <a:pt x="1998662" y="1387148"/>
                </a:lnTo>
                <a:lnTo>
                  <a:pt x="1995090" y="1386752"/>
                </a:lnTo>
                <a:lnTo>
                  <a:pt x="1992312" y="1386752"/>
                </a:lnTo>
                <a:lnTo>
                  <a:pt x="1988740" y="1387543"/>
                </a:lnTo>
                <a:lnTo>
                  <a:pt x="1986359" y="1388730"/>
                </a:lnTo>
                <a:lnTo>
                  <a:pt x="1983581" y="1390708"/>
                </a:lnTo>
                <a:lnTo>
                  <a:pt x="1981597" y="1393081"/>
                </a:lnTo>
                <a:lnTo>
                  <a:pt x="1980009" y="1395455"/>
                </a:lnTo>
                <a:lnTo>
                  <a:pt x="1978818" y="1398224"/>
                </a:lnTo>
                <a:lnTo>
                  <a:pt x="1978025" y="1400993"/>
                </a:lnTo>
                <a:lnTo>
                  <a:pt x="1978025" y="1404553"/>
                </a:lnTo>
                <a:lnTo>
                  <a:pt x="1978025" y="1406926"/>
                </a:lnTo>
                <a:lnTo>
                  <a:pt x="1952625" y="1406926"/>
                </a:lnTo>
                <a:lnTo>
                  <a:pt x="1949847" y="1390708"/>
                </a:lnTo>
                <a:lnTo>
                  <a:pt x="1949053" y="1382005"/>
                </a:lnTo>
                <a:lnTo>
                  <a:pt x="1948259" y="1373698"/>
                </a:lnTo>
                <a:lnTo>
                  <a:pt x="1947862" y="1364996"/>
                </a:lnTo>
                <a:lnTo>
                  <a:pt x="1947862" y="1355897"/>
                </a:lnTo>
                <a:lnTo>
                  <a:pt x="1948259" y="1346404"/>
                </a:lnTo>
                <a:lnTo>
                  <a:pt x="1949053" y="1337305"/>
                </a:lnTo>
                <a:lnTo>
                  <a:pt x="1950243" y="1327020"/>
                </a:lnTo>
                <a:lnTo>
                  <a:pt x="1952228" y="1316736"/>
                </a:lnTo>
                <a:lnTo>
                  <a:pt x="1954609" y="1305659"/>
                </a:lnTo>
                <a:lnTo>
                  <a:pt x="1958181" y="1294188"/>
                </a:lnTo>
                <a:lnTo>
                  <a:pt x="1961356" y="1282716"/>
                </a:lnTo>
                <a:lnTo>
                  <a:pt x="1966118" y="1270453"/>
                </a:lnTo>
                <a:lnTo>
                  <a:pt x="1971675" y="1257399"/>
                </a:lnTo>
                <a:lnTo>
                  <a:pt x="1977231" y="1243554"/>
                </a:lnTo>
                <a:lnTo>
                  <a:pt x="1980803" y="1237225"/>
                </a:lnTo>
                <a:lnTo>
                  <a:pt x="1984772" y="1230896"/>
                </a:lnTo>
                <a:lnTo>
                  <a:pt x="1988740" y="1224567"/>
                </a:lnTo>
                <a:lnTo>
                  <a:pt x="1993106" y="1218238"/>
                </a:lnTo>
                <a:lnTo>
                  <a:pt x="1994693" y="1215864"/>
                </a:lnTo>
                <a:lnTo>
                  <a:pt x="1996281" y="1213491"/>
                </a:lnTo>
                <a:lnTo>
                  <a:pt x="2001440" y="1208744"/>
                </a:lnTo>
                <a:lnTo>
                  <a:pt x="2006600" y="1203601"/>
                </a:lnTo>
                <a:lnTo>
                  <a:pt x="2011362" y="1198855"/>
                </a:lnTo>
                <a:lnTo>
                  <a:pt x="2016522" y="1194899"/>
                </a:lnTo>
                <a:lnTo>
                  <a:pt x="2022078" y="1190943"/>
                </a:lnTo>
                <a:lnTo>
                  <a:pt x="2027634" y="1186987"/>
                </a:lnTo>
                <a:lnTo>
                  <a:pt x="2033190" y="1184218"/>
                </a:lnTo>
                <a:lnTo>
                  <a:pt x="2038350" y="1181449"/>
                </a:lnTo>
                <a:lnTo>
                  <a:pt x="2043906" y="1178285"/>
                </a:lnTo>
                <a:lnTo>
                  <a:pt x="2049859" y="1176307"/>
                </a:lnTo>
                <a:lnTo>
                  <a:pt x="2060972" y="1171956"/>
                </a:lnTo>
                <a:lnTo>
                  <a:pt x="2071290" y="1169187"/>
                </a:lnTo>
                <a:lnTo>
                  <a:pt x="2082006" y="1166813"/>
                </a:lnTo>
                <a:close/>
                <a:moveTo>
                  <a:pt x="1110232" y="1166813"/>
                </a:moveTo>
                <a:lnTo>
                  <a:pt x="1112219" y="1169978"/>
                </a:lnTo>
                <a:lnTo>
                  <a:pt x="1115000" y="1172747"/>
                </a:lnTo>
                <a:lnTo>
                  <a:pt x="1118179" y="1175120"/>
                </a:lnTo>
                <a:lnTo>
                  <a:pt x="1121359" y="1176702"/>
                </a:lnTo>
                <a:lnTo>
                  <a:pt x="1124935" y="1177494"/>
                </a:lnTo>
                <a:lnTo>
                  <a:pt x="1128114" y="1177494"/>
                </a:lnTo>
                <a:lnTo>
                  <a:pt x="1136062" y="1177098"/>
                </a:lnTo>
                <a:lnTo>
                  <a:pt x="1144407" y="1176702"/>
                </a:lnTo>
                <a:lnTo>
                  <a:pt x="1154342" y="1177098"/>
                </a:lnTo>
                <a:lnTo>
                  <a:pt x="1163879" y="1177889"/>
                </a:lnTo>
                <a:lnTo>
                  <a:pt x="1173019" y="1179076"/>
                </a:lnTo>
                <a:lnTo>
                  <a:pt x="1181364" y="1180658"/>
                </a:lnTo>
                <a:lnTo>
                  <a:pt x="1189709" y="1183427"/>
                </a:lnTo>
                <a:lnTo>
                  <a:pt x="1197259" y="1186196"/>
                </a:lnTo>
                <a:lnTo>
                  <a:pt x="1204810" y="1189756"/>
                </a:lnTo>
                <a:lnTo>
                  <a:pt x="1211963" y="1193317"/>
                </a:lnTo>
                <a:lnTo>
                  <a:pt x="1218718" y="1197668"/>
                </a:lnTo>
                <a:lnTo>
                  <a:pt x="1225077" y="1202810"/>
                </a:lnTo>
                <a:lnTo>
                  <a:pt x="1231037" y="1208348"/>
                </a:lnTo>
                <a:lnTo>
                  <a:pt x="1236601" y="1213886"/>
                </a:lnTo>
                <a:lnTo>
                  <a:pt x="1241767" y="1220611"/>
                </a:lnTo>
                <a:lnTo>
                  <a:pt x="1246138" y="1227731"/>
                </a:lnTo>
                <a:lnTo>
                  <a:pt x="1250907" y="1234852"/>
                </a:lnTo>
                <a:lnTo>
                  <a:pt x="1254881" y="1243554"/>
                </a:lnTo>
                <a:lnTo>
                  <a:pt x="1260444" y="1256213"/>
                </a:lnTo>
                <a:lnTo>
                  <a:pt x="1265213" y="1268476"/>
                </a:lnTo>
                <a:lnTo>
                  <a:pt x="1269584" y="1280343"/>
                </a:lnTo>
                <a:lnTo>
                  <a:pt x="1273160" y="1291814"/>
                </a:lnTo>
                <a:lnTo>
                  <a:pt x="1276339" y="1302890"/>
                </a:lnTo>
                <a:lnTo>
                  <a:pt x="1278724" y="1313175"/>
                </a:lnTo>
                <a:lnTo>
                  <a:pt x="1281108" y="1323460"/>
                </a:lnTo>
                <a:lnTo>
                  <a:pt x="1282300" y="1333350"/>
                </a:lnTo>
                <a:lnTo>
                  <a:pt x="1283492" y="1342843"/>
                </a:lnTo>
                <a:lnTo>
                  <a:pt x="1283890" y="1352337"/>
                </a:lnTo>
                <a:lnTo>
                  <a:pt x="1284287" y="1361831"/>
                </a:lnTo>
                <a:lnTo>
                  <a:pt x="1283890" y="1371325"/>
                </a:lnTo>
                <a:lnTo>
                  <a:pt x="1283492" y="1380027"/>
                </a:lnTo>
                <a:lnTo>
                  <a:pt x="1282300" y="1389126"/>
                </a:lnTo>
                <a:lnTo>
                  <a:pt x="1281506" y="1398619"/>
                </a:lnTo>
                <a:lnTo>
                  <a:pt x="1279519" y="1408113"/>
                </a:lnTo>
                <a:lnTo>
                  <a:pt x="1273558" y="1407322"/>
                </a:lnTo>
                <a:lnTo>
                  <a:pt x="1267994" y="1406926"/>
                </a:lnTo>
                <a:lnTo>
                  <a:pt x="1248920" y="1406926"/>
                </a:lnTo>
                <a:lnTo>
                  <a:pt x="1248125" y="1385961"/>
                </a:lnTo>
                <a:lnTo>
                  <a:pt x="1247728" y="1382401"/>
                </a:lnTo>
                <a:lnTo>
                  <a:pt x="1246138" y="1379632"/>
                </a:lnTo>
                <a:lnTo>
                  <a:pt x="1244946" y="1377258"/>
                </a:lnTo>
                <a:lnTo>
                  <a:pt x="1242959" y="1374489"/>
                </a:lnTo>
                <a:lnTo>
                  <a:pt x="1240575" y="1372907"/>
                </a:lnTo>
                <a:lnTo>
                  <a:pt x="1237793" y="1371325"/>
                </a:lnTo>
                <a:lnTo>
                  <a:pt x="1235011" y="1370534"/>
                </a:lnTo>
                <a:lnTo>
                  <a:pt x="1231435" y="1369742"/>
                </a:lnTo>
                <a:lnTo>
                  <a:pt x="1228653" y="1369742"/>
                </a:lnTo>
                <a:lnTo>
                  <a:pt x="1225077" y="1370929"/>
                </a:lnTo>
                <a:lnTo>
                  <a:pt x="1222692" y="1372116"/>
                </a:lnTo>
                <a:lnTo>
                  <a:pt x="1220308" y="1373698"/>
                </a:lnTo>
                <a:lnTo>
                  <a:pt x="1217526" y="1376072"/>
                </a:lnTo>
                <a:lnTo>
                  <a:pt x="1215937" y="1378841"/>
                </a:lnTo>
                <a:lnTo>
                  <a:pt x="1214745" y="1381214"/>
                </a:lnTo>
                <a:lnTo>
                  <a:pt x="1214347" y="1384774"/>
                </a:lnTo>
                <a:lnTo>
                  <a:pt x="1211963" y="1395455"/>
                </a:lnTo>
                <a:lnTo>
                  <a:pt x="1209976" y="1406926"/>
                </a:lnTo>
                <a:lnTo>
                  <a:pt x="1041881" y="1406926"/>
                </a:lnTo>
                <a:lnTo>
                  <a:pt x="1039497" y="1399015"/>
                </a:lnTo>
                <a:lnTo>
                  <a:pt x="1038305" y="1395850"/>
                </a:lnTo>
                <a:lnTo>
                  <a:pt x="1036715" y="1393477"/>
                </a:lnTo>
                <a:lnTo>
                  <a:pt x="1034728" y="1391499"/>
                </a:lnTo>
                <a:lnTo>
                  <a:pt x="1032344" y="1389126"/>
                </a:lnTo>
                <a:lnTo>
                  <a:pt x="1029960" y="1387939"/>
                </a:lnTo>
                <a:lnTo>
                  <a:pt x="1026780" y="1387148"/>
                </a:lnTo>
                <a:lnTo>
                  <a:pt x="1023601" y="1386752"/>
                </a:lnTo>
                <a:lnTo>
                  <a:pt x="1020422" y="1386752"/>
                </a:lnTo>
                <a:lnTo>
                  <a:pt x="1017243" y="1387543"/>
                </a:lnTo>
                <a:lnTo>
                  <a:pt x="1014461" y="1388730"/>
                </a:lnTo>
                <a:lnTo>
                  <a:pt x="1012077" y="1390708"/>
                </a:lnTo>
                <a:lnTo>
                  <a:pt x="1010090" y="1393081"/>
                </a:lnTo>
                <a:lnTo>
                  <a:pt x="1008103" y="1395455"/>
                </a:lnTo>
                <a:lnTo>
                  <a:pt x="1006911" y="1398224"/>
                </a:lnTo>
                <a:lnTo>
                  <a:pt x="1006116" y="1400993"/>
                </a:lnTo>
                <a:lnTo>
                  <a:pt x="1006116" y="1404553"/>
                </a:lnTo>
                <a:lnTo>
                  <a:pt x="1006116" y="1406926"/>
                </a:lnTo>
                <a:lnTo>
                  <a:pt x="980684" y="1406926"/>
                </a:lnTo>
                <a:lnTo>
                  <a:pt x="978299" y="1390708"/>
                </a:lnTo>
                <a:lnTo>
                  <a:pt x="977107" y="1382005"/>
                </a:lnTo>
                <a:lnTo>
                  <a:pt x="976710" y="1373698"/>
                </a:lnTo>
                <a:lnTo>
                  <a:pt x="976312" y="1364996"/>
                </a:lnTo>
                <a:lnTo>
                  <a:pt x="976312" y="1355897"/>
                </a:lnTo>
                <a:lnTo>
                  <a:pt x="976710" y="1346404"/>
                </a:lnTo>
                <a:lnTo>
                  <a:pt x="977504" y="1337305"/>
                </a:lnTo>
                <a:lnTo>
                  <a:pt x="978697" y="1327020"/>
                </a:lnTo>
                <a:lnTo>
                  <a:pt x="980286" y="1316736"/>
                </a:lnTo>
                <a:lnTo>
                  <a:pt x="983068" y="1305659"/>
                </a:lnTo>
                <a:lnTo>
                  <a:pt x="985850" y="1294188"/>
                </a:lnTo>
                <a:lnTo>
                  <a:pt x="989823" y="1282716"/>
                </a:lnTo>
                <a:lnTo>
                  <a:pt x="994195" y="1270453"/>
                </a:lnTo>
                <a:lnTo>
                  <a:pt x="999758" y="1257399"/>
                </a:lnTo>
                <a:lnTo>
                  <a:pt x="1005719" y="1243554"/>
                </a:lnTo>
                <a:lnTo>
                  <a:pt x="1008898" y="1237225"/>
                </a:lnTo>
                <a:lnTo>
                  <a:pt x="1012872" y="1230500"/>
                </a:lnTo>
                <a:lnTo>
                  <a:pt x="1016846" y="1224567"/>
                </a:lnTo>
                <a:lnTo>
                  <a:pt x="1021217" y="1218238"/>
                </a:lnTo>
                <a:lnTo>
                  <a:pt x="1023204" y="1215864"/>
                </a:lnTo>
                <a:lnTo>
                  <a:pt x="1024793" y="1213491"/>
                </a:lnTo>
                <a:lnTo>
                  <a:pt x="1029960" y="1208744"/>
                </a:lnTo>
                <a:lnTo>
                  <a:pt x="1034331" y="1203601"/>
                </a:lnTo>
                <a:lnTo>
                  <a:pt x="1039894" y="1198855"/>
                </a:lnTo>
                <a:lnTo>
                  <a:pt x="1045060" y="1194899"/>
                </a:lnTo>
                <a:lnTo>
                  <a:pt x="1050624" y="1190943"/>
                </a:lnTo>
                <a:lnTo>
                  <a:pt x="1055790" y="1186987"/>
                </a:lnTo>
                <a:lnTo>
                  <a:pt x="1061353" y="1184218"/>
                </a:lnTo>
                <a:lnTo>
                  <a:pt x="1066917" y="1181449"/>
                </a:lnTo>
                <a:lnTo>
                  <a:pt x="1072480" y="1178285"/>
                </a:lnTo>
                <a:lnTo>
                  <a:pt x="1078043" y="1176307"/>
                </a:lnTo>
                <a:lnTo>
                  <a:pt x="1089170" y="1171956"/>
                </a:lnTo>
                <a:lnTo>
                  <a:pt x="1099900" y="1169187"/>
                </a:lnTo>
                <a:lnTo>
                  <a:pt x="1110232" y="1166813"/>
                </a:lnTo>
                <a:close/>
                <a:moveTo>
                  <a:pt x="1601784" y="1141413"/>
                </a:moveTo>
                <a:lnTo>
                  <a:pt x="1608513" y="1141413"/>
                </a:lnTo>
                <a:lnTo>
                  <a:pt x="1616826" y="1141413"/>
                </a:lnTo>
                <a:lnTo>
                  <a:pt x="1628701" y="1141809"/>
                </a:lnTo>
                <a:lnTo>
                  <a:pt x="1639785" y="1142996"/>
                </a:lnTo>
                <a:lnTo>
                  <a:pt x="1644139" y="1143392"/>
                </a:lnTo>
                <a:lnTo>
                  <a:pt x="1656410" y="1145766"/>
                </a:lnTo>
                <a:lnTo>
                  <a:pt x="1668285" y="1149327"/>
                </a:lnTo>
                <a:lnTo>
                  <a:pt x="1673431" y="1150910"/>
                </a:lnTo>
                <a:lnTo>
                  <a:pt x="1682140" y="1154075"/>
                </a:lnTo>
                <a:lnTo>
                  <a:pt x="1690453" y="1157241"/>
                </a:lnTo>
                <a:lnTo>
                  <a:pt x="1694807" y="1158823"/>
                </a:lnTo>
                <a:lnTo>
                  <a:pt x="1703516" y="1163572"/>
                </a:lnTo>
                <a:lnTo>
                  <a:pt x="1711828" y="1167924"/>
                </a:lnTo>
                <a:lnTo>
                  <a:pt x="1714995" y="1169903"/>
                </a:lnTo>
                <a:lnTo>
                  <a:pt x="1726079" y="1177421"/>
                </a:lnTo>
                <a:lnTo>
                  <a:pt x="1729245" y="1179399"/>
                </a:lnTo>
                <a:lnTo>
                  <a:pt x="1739142" y="1186918"/>
                </a:lnTo>
                <a:lnTo>
                  <a:pt x="1740329" y="1188105"/>
                </a:lnTo>
                <a:lnTo>
                  <a:pt x="1745475" y="1192853"/>
                </a:lnTo>
                <a:lnTo>
                  <a:pt x="1747058" y="1194436"/>
                </a:lnTo>
                <a:lnTo>
                  <a:pt x="1748642" y="1196018"/>
                </a:lnTo>
                <a:lnTo>
                  <a:pt x="1743100" y="1240732"/>
                </a:lnTo>
                <a:lnTo>
                  <a:pt x="1739142" y="1274761"/>
                </a:lnTo>
                <a:lnTo>
                  <a:pt x="1736766" y="1296128"/>
                </a:lnTo>
                <a:lnTo>
                  <a:pt x="1738746" y="1294150"/>
                </a:lnTo>
                <a:lnTo>
                  <a:pt x="1739537" y="1293358"/>
                </a:lnTo>
                <a:lnTo>
                  <a:pt x="1740725" y="1293358"/>
                </a:lnTo>
                <a:lnTo>
                  <a:pt x="1741912" y="1293754"/>
                </a:lnTo>
                <a:lnTo>
                  <a:pt x="1743100" y="1294150"/>
                </a:lnTo>
                <a:lnTo>
                  <a:pt x="1744288" y="1295733"/>
                </a:lnTo>
                <a:lnTo>
                  <a:pt x="1745079" y="1297315"/>
                </a:lnTo>
                <a:lnTo>
                  <a:pt x="1747454" y="1301668"/>
                </a:lnTo>
                <a:lnTo>
                  <a:pt x="1749038" y="1307603"/>
                </a:lnTo>
                <a:lnTo>
                  <a:pt x="1750621" y="1315121"/>
                </a:lnTo>
                <a:lnTo>
                  <a:pt x="1751809" y="1323827"/>
                </a:lnTo>
                <a:lnTo>
                  <a:pt x="1752204" y="1332928"/>
                </a:lnTo>
                <a:lnTo>
                  <a:pt x="1752600" y="1343216"/>
                </a:lnTo>
                <a:lnTo>
                  <a:pt x="1752204" y="1352712"/>
                </a:lnTo>
                <a:lnTo>
                  <a:pt x="1751809" y="1361813"/>
                </a:lnTo>
                <a:lnTo>
                  <a:pt x="1750621" y="1370518"/>
                </a:lnTo>
                <a:lnTo>
                  <a:pt x="1749038" y="1378036"/>
                </a:lnTo>
                <a:lnTo>
                  <a:pt x="1747454" y="1383972"/>
                </a:lnTo>
                <a:lnTo>
                  <a:pt x="1745079" y="1388324"/>
                </a:lnTo>
                <a:lnTo>
                  <a:pt x="1744288" y="1390303"/>
                </a:lnTo>
                <a:lnTo>
                  <a:pt x="1743100" y="1391490"/>
                </a:lnTo>
                <a:lnTo>
                  <a:pt x="1741912" y="1391886"/>
                </a:lnTo>
                <a:lnTo>
                  <a:pt x="1740725" y="1392281"/>
                </a:lnTo>
                <a:lnTo>
                  <a:pt x="1739142" y="1391886"/>
                </a:lnTo>
                <a:lnTo>
                  <a:pt x="1737954" y="1391094"/>
                </a:lnTo>
                <a:lnTo>
                  <a:pt x="1736766" y="1389511"/>
                </a:lnTo>
                <a:lnTo>
                  <a:pt x="1735975" y="1387929"/>
                </a:lnTo>
                <a:lnTo>
                  <a:pt x="1733996" y="1382785"/>
                </a:lnTo>
                <a:lnTo>
                  <a:pt x="1731620" y="1376849"/>
                </a:lnTo>
                <a:lnTo>
                  <a:pt x="1730829" y="1384367"/>
                </a:lnTo>
                <a:lnTo>
                  <a:pt x="1729641" y="1391886"/>
                </a:lnTo>
                <a:lnTo>
                  <a:pt x="1725683" y="1406526"/>
                </a:lnTo>
                <a:lnTo>
                  <a:pt x="1475905" y="1406526"/>
                </a:lnTo>
                <a:lnTo>
                  <a:pt x="1471551" y="1394260"/>
                </a:lnTo>
                <a:lnTo>
                  <a:pt x="1469968" y="1388324"/>
                </a:lnTo>
                <a:lnTo>
                  <a:pt x="1467592" y="1381993"/>
                </a:lnTo>
                <a:lnTo>
                  <a:pt x="1466009" y="1387137"/>
                </a:lnTo>
                <a:lnTo>
                  <a:pt x="1464426" y="1391490"/>
                </a:lnTo>
                <a:lnTo>
                  <a:pt x="1463238" y="1392677"/>
                </a:lnTo>
                <a:lnTo>
                  <a:pt x="1462051" y="1393864"/>
                </a:lnTo>
                <a:lnTo>
                  <a:pt x="1460863" y="1394260"/>
                </a:lnTo>
                <a:lnTo>
                  <a:pt x="1459676" y="1394655"/>
                </a:lnTo>
                <a:lnTo>
                  <a:pt x="1458884" y="1394260"/>
                </a:lnTo>
                <a:lnTo>
                  <a:pt x="1457696" y="1393468"/>
                </a:lnTo>
                <a:lnTo>
                  <a:pt x="1456509" y="1392281"/>
                </a:lnTo>
                <a:lnTo>
                  <a:pt x="1454925" y="1391094"/>
                </a:lnTo>
                <a:lnTo>
                  <a:pt x="1452946" y="1386346"/>
                </a:lnTo>
                <a:lnTo>
                  <a:pt x="1451363" y="1380015"/>
                </a:lnTo>
                <a:lnTo>
                  <a:pt x="1450175" y="1372892"/>
                </a:lnTo>
                <a:lnTo>
                  <a:pt x="1448592" y="1364583"/>
                </a:lnTo>
                <a:lnTo>
                  <a:pt x="1447800" y="1355086"/>
                </a:lnTo>
                <a:lnTo>
                  <a:pt x="1447800" y="1345194"/>
                </a:lnTo>
                <a:lnTo>
                  <a:pt x="1447800" y="1334906"/>
                </a:lnTo>
                <a:lnTo>
                  <a:pt x="1448592" y="1325805"/>
                </a:lnTo>
                <a:lnTo>
                  <a:pt x="1450175" y="1317496"/>
                </a:lnTo>
                <a:lnTo>
                  <a:pt x="1451363" y="1310373"/>
                </a:lnTo>
                <a:lnTo>
                  <a:pt x="1452946" y="1304438"/>
                </a:lnTo>
                <a:lnTo>
                  <a:pt x="1454925" y="1299689"/>
                </a:lnTo>
                <a:lnTo>
                  <a:pt x="1456509" y="1298107"/>
                </a:lnTo>
                <a:lnTo>
                  <a:pt x="1457696" y="1296920"/>
                </a:lnTo>
                <a:lnTo>
                  <a:pt x="1458884" y="1296128"/>
                </a:lnTo>
                <a:lnTo>
                  <a:pt x="1459676" y="1296128"/>
                </a:lnTo>
                <a:lnTo>
                  <a:pt x="1460467" y="1296128"/>
                </a:lnTo>
                <a:lnTo>
                  <a:pt x="1461259" y="1296524"/>
                </a:lnTo>
                <a:lnTo>
                  <a:pt x="1462051" y="1283466"/>
                </a:lnTo>
                <a:lnTo>
                  <a:pt x="1462446" y="1277531"/>
                </a:lnTo>
                <a:lnTo>
                  <a:pt x="1464030" y="1271991"/>
                </a:lnTo>
                <a:lnTo>
                  <a:pt x="1462051" y="1258142"/>
                </a:lnTo>
                <a:lnTo>
                  <a:pt x="1460071" y="1245480"/>
                </a:lnTo>
                <a:lnTo>
                  <a:pt x="1456905" y="1223717"/>
                </a:lnTo>
                <a:lnTo>
                  <a:pt x="1453738" y="1208681"/>
                </a:lnTo>
                <a:lnTo>
                  <a:pt x="1452550" y="1203537"/>
                </a:lnTo>
                <a:lnTo>
                  <a:pt x="1458488" y="1199975"/>
                </a:lnTo>
                <a:lnTo>
                  <a:pt x="1465217" y="1196018"/>
                </a:lnTo>
                <a:lnTo>
                  <a:pt x="1471551" y="1191270"/>
                </a:lnTo>
                <a:lnTo>
                  <a:pt x="1477884" y="1186522"/>
                </a:lnTo>
                <a:lnTo>
                  <a:pt x="1489760" y="1177421"/>
                </a:lnTo>
                <a:lnTo>
                  <a:pt x="1495302" y="1173464"/>
                </a:lnTo>
                <a:lnTo>
                  <a:pt x="1500843" y="1170299"/>
                </a:lnTo>
                <a:lnTo>
                  <a:pt x="1515490" y="1163176"/>
                </a:lnTo>
                <a:lnTo>
                  <a:pt x="1530136" y="1157241"/>
                </a:lnTo>
                <a:lnTo>
                  <a:pt x="1539636" y="1154075"/>
                </a:lnTo>
                <a:lnTo>
                  <a:pt x="1548741" y="1150910"/>
                </a:lnTo>
                <a:lnTo>
                  <a:pt x="1558241" y="1148536"/>
                </a:lnTo>
                <a:lnTo>
                  <a:pt x="1568533" y="1145766"/>
                </a:lnTo>
                <a:lnTo>
                  <a:pt x="1576450" y="1144183"/>
                </a:lnTo>
                <a:lnTo>
                  <a:pt x="1583971" y="1142996"/>
                </a:lnTo>
                <a:lnTo>
                  <a:pt x="1594658" y="1142204"/>
                </a:lnTo>
                <a:lnTo>
                  <a:pt x="1601784" y="1141413"/>
                </a:lnTo>
                <a:close/>
                <a:moveTo>
                  <a:pt x="1832358" y="1052513"/>
                </a:moveTo>
                <a:lnTo>
                  <a:pt x="1843104" y="1052513"/>
                </a:lnTo>
                <a:lnTo>
                  <a:pt x="1847083" y="1052911"/>
                </a:lnTo>
                <a:lnTo>
                  <a:pt x="1839522" y="1055300"/>
                </a:lnTo>
                <a:lnTo>
                  <a:pt x="1831960" y="1058882"/>
                </a:lnTo>
                <a:lnTo>
                  <a:pt x="1825194" y="1062067"/>
                </a:lnTo>
                <a:lnTo>
                  <a:pt x="1818428" y="1065650"/>
                </a:lnTo>
                <a:lnTo>
                  <a:pt x="1820418" y="1066446"/>
                </a:lnTo>
                <a:lnTo>
                  <a:pt x="1828776" y="1066048"/>
                </a:lnTo>
                <a:lnTo>
                  <a:pt x="1837532" y="1065650"/>
                </a:lnTo>
                <a:lnTo>
                  <a:pt x="1846685" y="1066048"/>
                </a:lnTo>
                <a:lnTo>
                  <a:pt x="1856237" y="1066446"/>
                </a:lnTo>
                <a:lnTo>
                  <a:pt x="1865789" y="1067640"/>
                </a:lnTo>
                <a:lnTo>
                  <a:pt x="1876137" y="1069631"/>
                </a:lnTo>
                <a:lnTo>
                  <a:pt x="1885688" y="1072417"/>
                </a:lnTo>
                <a:lnTo>
                  <a:pt x="1895638" y="1075602"/>
                </a:lnTo>
                <a:lnTo>
                  <a:pt x="1905588" y="1079981"/>
                </a:lnTo>
                <a:lnTo>
                  <a:pt x="1910761" y="1082369"/>
                </a:lnTo>
                <a:lnTo>
                  <a:pt x="1915139" y="1085156"/>
                </a:lnTo>
                <a:lnTo>
                  <a:pt x="1919915" y="1088340"/>
                </a:lnTo>
                <a:lnTo>
                  <a:pt x="1924691" y="1091525"/>
                </a:lnTo>
                <a:lnTo>
                  <a:pt x="1929069" y="1095506"/>
                </a:lnTo>
                <a:lnTo>
                  <a:pt x="1933845" y="1099487"/>
                </a:lnTo>
                <a:lnTo>
                  <a:pt x="1938223" y="1103468"/>
                </a:lnTo>
                <a:lnTo>
                  <a:pt x="1942202" y="1108245"/>
                </a:lnTo>
                <a:lnTo>
                  <a:pt x="1946580" y="1112623"/>
                </a:lnTo>
                <a:lnTo>
                  <a:pt x="1950162" y="1118197"/>
                </a:lnTo>
                <a:lnTo>
                  <a:pt x="1954142" y="1123770"/>
                </a:lnTo>
                <a:lnTo>
                  <a:pt x="1957724" y="1129741"/>
                </a:lnTo>
                <a:lnTo>
                  <a:pt x="1960908" y="1136110"/>
                </a:lnTo>
                <a:lnTo>
                  <a:pt x="1964490" y="1142878"/>
                </a:lnTo>
                <a:lnTo>
                  <a:pt x="1968868" y="1152830"/>
                </a:lnTo>
                <a:lnTo>
                  <a:pt x="1972847" y="1163180"/>
                </a:lnTo>
                <a:lnTo>
                  <a:pt x="1979613" y="1182288"/>
                </a:lnTo>
                <a:lnTo>
                  <a:pt x="1975633" y="1185871"/>
                </a:lnTo>
                <a:lnTo>
                  <a:pt x="1972051" y="1190249"/>
                </a:lnTo>
                <a:lnTo>
                  <a:pt x="1967674" y="1192638"/>
                </a:lnTo>
                <a:lnTo>
                  <a:pt x="1965684" y="1193832"/>
                </a:lnTo>
                <a:lnTo>
                  <a:pt x="1963694" y="1195823"/>
                </a:lnTo>
                <a:lnTo>
                  <a:pt x="1962102" y="1197415"/>
                </a:lnTo>
                <a:lnTo>
                  <a:pt x="1961306" y="1199007"/>
                </a:lnTo>
                <a:lnTo>
                  <a:pt x="1960112" y="1201396"/>
                </a:lnTo>
                <a:lnTo>
                  <a:pt x="1959316" y="1202988"/>
                </a:lnTo>
                <a:lnTo>
                  <a:pt x="1958918" y="1205377"/>
                </a:lnTo>
                <a:lnTo>
                  <a:pt x="1958918" y="1207367"/>
                </a:lnTo>
                <a:lnTo>
                  <a:pt x="1952152" y="1218115"/>
                </a:lnTo>
                <a:lnTo>
                  <a:pt x="1946580" y="1229262"/>
                </a:lnTo>
                <a:lnTo>
                  <a:pt x="1941008" y="1240806"/>
                </a:lnTo>
                <a:lnTo>
                  <a:pt x="1936233" y="1252350"/>
                </a:lnTo>
                <a:lnTo>
                  <a:pt x="1932253" y="1263895"/>
                </a:lnTo>
                <a:lnTo>
                  <a:pt x="1928273" y="1274245"/>
                </a:lnTo>
                <a:lnTo>
                  <a:pt x="1925089" y="1284993"/>
                </a:lnTo>
                <a:lnTo>
                  <a:pt x="1921905" y="1294945"/>
                </a:lnTo>
                <a:lnTo>
                  <a:pt x="1919915" y="1304897"/>
                </a:lnTo>
                <a:lnTo>
                  <a:pt x="1917925" y="1314451"/>
                </a:lnTo>
                <a:lnTo>
                  <a:pt x="1784997" y="1314451"/>
                </a:lnTo>
                <a:lnTo>
                  <a:pt x="1783007" y="1303305"/>
                </a:lnTo>
                <a:lnTo>
                  <a:pt x="1780222" y="1293353"/>
                </a:lnTo>
                <a:lnTo>
                  <a:pt x="1778630" y="1288974"/>
                </a:lnTo>
                <a:lnTo>
                  <a:pt x="1777038" y="1284993"/>
                </a:lnTo>
                <a:lnTo>
                  <a:pt x="1775446" y="1281410"/>
                </a:lnTo>
                <a:lnTo>
                  <a:pt x="1773058" y="1278226"/>
                </a:lnTo>
                <a:lnTo>
                  <a:pt x="1782609" y="1200202"/>
                </a:lnTo>
                <a:lnTo>
                  <a:pt x="1783007" y="1196619"/>
                </a:lnTo>
                <a:lnTo>
                  <a:pt x="1783007" y="1192638"/>
                </a:lnTo>
                <a:lnTo>
                  <a:pt x="1782211" y="1189453"/>
                </a:lnTo>
                <a:lnTo>
                  <a:pt x="1781416" y="1185472"/>
                </a:lnTo>
                <a:lnTo>
                  <a:pt x="1779824" y="1182288"/>
                </a:lnTo>
                <a:lnTo>
                  <a:pt x="1778232" y="1178705"/>
                </a:lnTo>
                <a:lnTo>
                  <a:pt x="1776242" y="1175919"/>
                </a:lnTo>
                <a:lnTo>
                  <a:pt x="1774252" y="1172734"/>
                </a:lnTo>
                <a:lnTo>
                  <a:pt x="1767884" y="1166763"/>
                </a:lnTo>
                <a:lnTo>
                  <a:pt x="1761516" y="1161588"/>
                </a:lnTo>
                <a:lnTo>
                  <a:pt x="1752362" y="1154422"/>
                </a:lnTo>
                <a:lnTo>
                  <a:pt x="1741219" y="1146460"/>
                </a:lnTo>
                <a:lnTo>
                  <a:pt x="1734851" y="1142480"/>
                </a:lnTo>
                <a:lnTo>
                  <a:pt x="1728085" y="1138101"/>
                </a:lnTo>
                <a:lnTo>
                  <a:pt x="1720921" y="1134518"/>
                </a:lnTo>
                <a:lnTo>
                  <a:pt x="1712564" y="1130139"/>
                </a:lnTo>
                <a:lnTo>
                  <a:pt x="1704206" y="1126158"/>
                </a:lnTo>
                <a:lnTo>
                  <a:pt x="1695450" y="1122576"/>
                </a:lnTo>
                <a:lnTo>
                  <a:pt x="1698236" y="1118197"/>
                </a:lnTo>
                <a:lnTo>
                  <a:pt x="1701420" y="1114216"/>
                </a:lnTo>
                <a:lnTo>
                  <a:pt x="1697440" y="1114614"/>
                </a:lnTo>
                <a:lnTo>
                  <a:pt x="1701420" y="1111827"/>
                </a:lnTo>
                <a:lnTo>
                  <a:pt x="1705002" y="1109041"/>
                </a:lnTo>
                <a:lnTo>
                  <a:pt x="1710176" y="1103069"/>
                </a:lnTo>
                <a:lnTo>
                  <a:pt x="1715748" y="1097894"/>
                </a:lnTo>
                <a:lnTo>
                  <a:pt x="1721319" y="1093117"/>
                </a:lnTo>
                <a:lnTo>
                  <a:pt x="1726891" y="1088340"/>
                </a:lnTo>
                <a:lnTo>
                  <a:pt x="1732463" y="1083962"/>
                </a:lnTo>
                <a:lnTo>
                  <a:pt x="1738035" y="1080379"/>
                </a:lnTo>
                <a:lnTo>
                  <a:pt x="1744005" y="1076398"/>
                </a:lnTo>
                <a:lnTo>
                  <a:pt x="1749975" y="1073611"/>
                </a:lnTo>
                <a:lnTo>
                  <a:pt x="1755944" y="1070427"/>
                </a:lnTo>
                <a:lnTo>
                  <a:pt x="1761914" y="1067640"/>
                </a:lnTo>
                <a:lnTo>
                  <a:pt x="1773456" y="1063261"/>
                </a:lnTo>
                <a:lnTo>
                  <a:pt x="1784997" y="1059679"/>
                </a:lnTo>
                <a:lnTo>
                  <a:pt x="1796539" y="1056892"/>
                </a:lnTo>
                <a:lnTo>
                  <a:pt x="1806489" y="1054902"/>
                </a:lnTo>
                <a:lnTo>
                  <a:pt x="1816438" y="1053707"/>
                </a:lnTo>
                <a:lnTo>
                  <a:pt x="1824796" y="1052911"/>
                </a:lnTo>
                <a:lnTo>
                  <a:pt x="1832358" y="1052513"/>
                </a:lnTo>
                <a:close/>
                <a:moveTo>
                  <a:pt x="861259" y="1052513"/>
                </a:moveTo>
                <a:lnTo>
                  <a:pt x="871603" y="1052513"/>
                </a:lnTo>
                <a:lnTo>
                  <a:pt x="875581" y="1052911"/>
                </a:lnTo>
                <a:lnTo>
                  <a:pt x="868022" y="1055295"/>
                </a:lnTo>
                <a:lnTo>
                  <a:pt x="860861" y="1058873"/>
                </a:lnTo>
                <a:lnTo>
                  <a:pt x="854098" y="1062053"/>
                </a:lnTo>
                <a:lnTo>
                  <a:pt x="847335" y="1065630"/>
                </a:lnTo>
                <a:lnTo>
                  <a:pt x="849324" y="1066425"/>
                </a:lnTo>
                <a:lnTo>
                  <a:pt x="857281" y="1066027"/>
                </a:lnTo>
                <a:lnTo>
                  <a:pt x="866033" y="1065630"/>
                </a:lnTo>
                <a:lnTo>
                  <a:pt x="875183" y="1066027"/>
                </a:lnTo>
                <a:lnTo>
                  <a:pt x="884732" y="1066425"/>
                </a:lnTo>
                <a:lnTo>
                  <a:pt x="894678" y="1067617"/>
                </a:lnTo>
                <a:lnTo>
                  <a:pt x="904624" y="1069605"/>
                </a:lnTo>
                <a:lnTo>
                  <a:pt x="914172" y="1072387"/>
                </a:lnTo>
                <a:lnTo>
                  <a:pt x="924516" y="1075567"/>
                </a:lnTo>
                <a:lnTo>
                  <a:pt x="934064" y="1079939"/>
                </a:lnTo>
                <a:lnTo>
                  <a:pt x="939236" y="1082324"/>
                </a:lnTo>
                <a:lnTo>
                  <a:pt x="944010" y="1085106"/>
                </a:lnTo>
                <a:lnTo>
                  <a:pt x="948784" y="1088286"/>
                </a:lnTo>
                <a:lnTo>
                  <a:pt x="953160" y="1091466"/>
                </a:lnTo>
                <a:lnTo>
                  <a:pt x="957934" y="1095441"/>
                </a:lnTo>
                <a:lnTo>
                  <a:pt x="962708" y="1099415"/>
                </a:lnTo>
                <a:lnTo>
                  <a:pt x="966687" y="1103390"/>
                </a:lnTo>
                <a:lnTo>
                  <a:pt x="971063" y="1108160"/>
                </a:lnTo>
                <a:lnTo>
                  <a:pt x="974644" y="1112532"/>
                </a:lnTo>
                <a:lnTo>
                  <a:pt x="979020" y="1118097"/>
                </a:lnTo>
                <a:lnTo>
                  <a:pt x="982998" y="1123662"/>
                </a:lnTo>
                <a:lnTo>
                  <a:pt x="986181" y="1129624"/>
                </a:lnTo>
                <a:lnTo>
                  <a:pt x="989762" y="1135983"/>
                </a:lnTo>
                <a:lnTo>
                  <a:pt x="992944" y="1142741"/>
                </a:lnTo>
                <a:lnTo>
                  <a:pt x="997321" y="1152678"/>
                </a:lnTo>
                <a:lnTo>
                  <a:pt x="1001299" y="1163012"/>
                </a:lnTo>
                <a:lnTo>
                  <a:pt x="1008062" y="1182091"/>
                </a:lnTo>
                <a:lnTo>
                  <a:pt x="1004482" y="1185668"/>
                </a:lnTo>
                <a:lnTo>
                  <a:pt x="1000105" y="1190040"/>
                </a:lnTo>
                <a:lnTo>
                  <a:pt x="996525" y="1192425"/>
                </a:lnTo>
                <a:lnTo>
                  <a:pt x="994138" y="1193618"/>
                </a:lnTo>
                <a:lnTo>
                  <a:pt x="992546" y="1195605"/>
                </a:lnTo>
                <a:lnTo>
                  <a:pt x="990955" y="1197195"/>
                </a:lnTo>
                <a:lnTo>
                  <a:pt x="989762" y="1198785"/>
                </a:lnTo>
                <a:lnTo>
                  <a:pt x="988568" y="1201170"/>
                </a:lnTo>
                <a:lnTo>
                  <a:pt x="987772" y="1202760"/>
                </a:lnTo>
                <a:lnTo>
                  <a:pt x="987375" y="1205145"/>
                </a:lnTo>
                <a:lnTo>
                  <a:pt x="987375" y="1207132"/>
                </a:lnTo>
                <a:lnTo>
                  <a:pt x="980611" y="1217864"/>
                </a:lnTo>
                <a:lnTo>
                  <a:pt x="975041" y="1228993"/>
                </a:lnTo>
                <a:lnTo>
                  <a:pt x="969870" y="1240520"/>
                </a:lnTo>
                <a:lnTo>
                  <a:pt x="965095" y="1252047"/>
                </a:lnTo>
                <a:lnTo>
                  <a:pt x="960321" y="1263574"/>
                </a:lnTo>
                <a:lnTo>
                  <a:pt x="956741" y="1273908"/>
                </a:lnTo>
                <a:lnTo>
                  <a:pt x="953558" y="1284640"/>
                </a:lnTo>
                <a:lnTo>
                  <a:pt x="950773" y="1294577"/>
                </a:lnTo>
                <a:lnTo>
                  <a:pt x="948784" y="1304514"/>
                </a:lnTo>
                <a:lnTo>
                  <a:pt x="946397" y="1314054"/>
                </a:lnTo>
                <a:lnTo>
                  <a:pt x="746283" y="1314054"/>
                </a:lnTo>
                <a:lnTo>
                  <a:pt x="745487" y="1310874"/>
                </a:lnTo>
                <a:lnTo>
                  <a:pt x="745487" y="1314054"/>
                </a:lnTo>
                <a:lnTo>
                  <a:pt x="692972" y="1314054"/>
                </a:lnTo>
                <a:lnTo>
                  <a:pt x="688994" y="1314054"/>
                </a:lnTo>
                <a:lnTo>
                  <a:pt x="685811" y="1314451"/>
                </a:lnTo>
                <a:lnTo>
                  <a:pt x="683026" y="1296565"/>
                </a:lnTo>
                <a:lnTo>
                  <a:pt x="681833" y="1287423"/>
                </a:lnTo>
                <a:lnTo>
                  <a:pt x="681435" y="1278281"/>
                </a:lnTo>
                <a:lnTo>
                  <a:pt x="681037" y="1268344"/>
                </a:lnTo>
                <a:lnTo>
                  <a:pt x="681435" y="1258804"/>
                </a:lnTo>
                <a:lnTo>
                  <a:pt x="681833" y="1249265"/>
                </a:lnTo>
                <a:lnTo>
                  <a:pt x="682628" y="1238930"/>
                </a:lnTo>
                <a:lnTo>
                  <a:pt x="684617" y="1228596"/>
                </a:lnTo>
                <a:lnTo>
                  <a:pt x="686607" y="1217466"/>
                </a:lnTo>
                <a:lnTo>
                  <a:pt x="688994" y="1205940"/>
                </a:lnTo>
                <a:lnTo>
                  <a:pt x="692176" y="1194810"/>
                </a:lnTo>
                <a:lnTo>
                  <a:pt x="696155" y="1182488"/>
                </a:lnTo>
                <a:lnTo>
                  <a:pt x="700929" y="1169769"/>
                </a:lnTo>
                <a:lnTo>
                  <a:pt x="706499" y="1156255"/>
                </a:lnTo>
                <a:lnTo>
                  <a:pt x="712466" y="1142741"/>
                </a:lnTo>
                <a:lnTo>
                  <a:pt x="716445" y="1134791"/>
                </a:lnTo>
                <a:lnTo>
                  <a:pt x="720821" y="1127636"/>
                </a:lnTo>
                <a:lnTo>
                  <a:pt x="725595" y="1120482"/>
                </a:lnTo>
                <a:lnTo>
                  <a:pt x="729971" y="1114122"/>
                </a:lnTo>
                <a:lnTo>
                  <a:pt x="726391" y="1114520"/>
                </a:lnTo>
                <a:lnTo>
                  <a:pt x="729971" y="1111737"/>
                </a:lnTo>
                <a:lnTo>
                  <a:pt x="733950" y="1108955"/>
                </a:lnTo>
                <a:lnTo>
                  <a:pt x="739122" y="1102993"/>
                </a:lnTo>
                <a:lnTo>
                  <a:pt x="744294" y="1097826"/>
                </a:lnTo>
                <a:lnTo>
                  <a:pt x="749863" y="1093056"/>
                </a:lnTo>
                <a:lnTo>
                  <a:pt x="755433" y="1088286"/>
                </a:lnTo>
                <a:lnTo>
                  <a:pt x="761401" y="1083914"/>
                </a:lnTo>
                <a:lnTo>
                  <a:pt x="766970" y="1080337"/>
                </a:lnTo>
                <a:lnTo>
                  <a:pt x="772938" y="1076362"/>
                </a:lnTo>
                <a:lnTo>
                  <a:pt x="778508" y="1073579"/>
                </a:lnTo>
                <a:lnTo>
                  <a:pt x="784475" y="1070400"/>
                </a:lnTo>
                <a:lnTo>
                  <a:pt x="790443" y="1067617"/>
                </a:lnTo>
                <a:lnTo>
                  <a:pt x="802378" y="1063245"/>
                </a:lnTo>
                <a:lnTo>
                  <a:pt x="813916" y="1059668"/>
                </a:lnTo>
                <a:lnTo>
                  <a:pt x="824658" y="1056885"/>
                </a:lnTo>
                <a:lnTo>
                  <a:pt x="835399" y="1054898"/>
                </a:lnTo>
                <a:lnTo>
                  <a:pt x="844947" y="1053705"/>
                </a:lnTo>
                <a:lnTo>
                  <a:pt x="853700" y="1052911"/>
                </a:lnTo>
                <a:lnTo>
                  <a:pt x="861259" y="1052513"/>
                </a:lnTo>
                <a:close/>
                <a:moveTo>
                  <a:pt x="1326357" y="1047750"/>
                </a:moveTo>
                <a:lnTo>
                  <a:pt x="1337469" y="1047750"/>
                </a:lnTo>
                <a:lnTo>
                  <a:pt x="1348582" y="1048148"/>
                </a:lnTo>
                <a:lnTo>
                  <a:pt x="1358901" y="1048942"/>
                </a:lnTo>
                <a:lnTo>
                  <a:pt x="1368822" y="1050532"/>
                </a:lnTo>
                <a:lnTo>
                  <a:pt x="1378347" y="1052520"/>
                </a:lnTo>
                <a:lnTo>
                  <a:pt x="1387476" y="1054904"/>
                </a:lnTo>
                <a:lnTo>
                  <a:pt x="1396604" y="1057289"/>
                </a:lnTo>
                <a:lnTo>
                  <a:pt x="1404541" y="1060469"/>
                </a:lnTo>
                <a:lnTo>
                  <a:pt x="1412479" y="1063251"/>
                </a:lnTo>
                <a:lnTo>
                  <a:pt x="1419623" y="1066828"/>
                </a:lnTo>
                <a:lnTo>
                  <a:pt x="1426766" y="1070008"/>
                </a:lnTo>
                <a:lnTo>
                  <a:pt x="1433116" y="1073983"/>
                </a:lnTo>
                <a:lnTo>
                  <a:pt x="1444626" y="1081137"/>
                </a:lnTo>
                <a:lnTo>
                  <a:pt x="1454151" y="1087894"/>
                </a:lnTo>
                <a:lnTo>
                  <a:pt x="1461691" y="1093856"/>
                </a:lnTo>
                <a:lnTo>
                  <a:pt x="1466851" y="1098228"/>
                </a:lnTo>
                <a:lnTo>
                  <a:pt x="1471613" y="1102600"/>
                </a:lnTo>
                <a:lnTo>
                  <a:pt x="1465660" y="1153079"/>
                </a:lnTo>
                <a:lnTo>
                  <a:pt x="1458913" y="1157848"/>
                </a:lnTo>
                <a:lnTo>
                  <a:pt x="1447404" y="1166195"/>
                </a:lnTo>
                <a:lnTo>
                  <a:pt x="1441848" y="1170170"/>
                </a:lnTo>
                <a:lnTo>
                  <a:pt x="1437482" y="1172555"/>
                </a:lnTo>
                <a:lnTo>
                  <a:pt x="1434704" y="1174542"/>
                </a:lnTo>
                <a:lnTo>
                  <a:pt x="1432323" y="1175734"/>
                </a:lnTo>
                <a:lnTo>
                  <a:pt x="1427560" y="1179311"/>
                </a:lnTo>
                <a:lnTo>
                  <a:pt x="1424385" y="1184081"/>
                </a:lnTo>
                <a:lnTo>
                  <a:pt x="1421210" y="1188851"/>
                </a:lnTo>
                <a:lnTo>
                  <a:pt x="1419226" y="1194018"/>
                </a:lnTo>
                <a:lnTo>
                  <a:pt x="1418035" y="1199582"/>
                </a:lnTo>
                <a:lnTo>
                  <a:pt x="1418035" y="1205544"/>
                </a:lnTo>
                <a:lnTo>
                  <a:pt x="1418432" y="1208724"/>
                </a:lnTo>
                <a:lnTo>
                  <a:pt x="1418829" y="1211506"/>
                </a:lnTo>
                <a:lnTo>
                  <a:pt x="1419623" y="1216673"/>
                </a:lnTo>
                <a:lnTo>
                  <a:pt x="1422401" y="1229392"/>
                </a:lnTo>
                <a:lnTo>
                  <a:pt x="1425576" y="1248073"/>
                </a:lnTo>
                <a:lnTo>
                  <a:pt x="1427163" y="1259202"/>
                </a:lnTo>
                <a:lnTo>
                  <a:pt x="1429148" y="1271524"/>
                </a:lnTo>
                <a:lnTo>
                  <a:pt x="1427560" y="1279076"/>
                </a:lnTo>
                <a:lnTo>
                  <a:pt x="1425973" y="1282255"/>
                </a:lnTo>
                <a:lnTo>
                  <a:pt x="1423988" y="1285832"/>
                </a:lnTo>
                <a:lnTo>
                  <a:pt x="1422401" y="1289807"/>
                </a:lnTo>
                <a:lnTo>
                  <a:pt x="1420416" y="1293782"/>
                </a:lnTo>
                <a:lnTo>
                  <a:pt x="1418035" y="1303718"/>
                </a:lnTo>
                <a:lnTo>
                  <a:pt x="1416051" y="1314450"/>
                </a:lnTo>
                <a:lnTo>
                  <a:pt x="1312863" y="1314450"/>
                </a:lnTo>
                <a:lnTo>
                  <a:pt x="1310879" y="1304911"/>
                </a:lnTo>
                <a:lnTo>
                  <a:pt x="1308894" y="1294974"/>
                </a:lnTo>
                <a:lnTo>
                  <a:pt x="1305719" y="1285038"/>
                </a:lnTo>
                <a:lnTo>
                  <a:pt x="1302544" y="1274306"/>
                </a:lnTo>
                <a:lnTo>
                  <a:pt x="1298972" y="1263972"/>
                </a:lnTo>
                <a:lnTo>
                  <a:pt x="1295004" y="1252843"/>
                </a:lnTo>
                <a:lnTo>
                  <a:pt x="1290241" y="1240919"/>
                </a:lnTo>
                <a:lnTo>
                  <a:pt x="1285082" y="1229392"/>
                </a:lnTo>
                <a:lnTo>
                  <a:pt x="1280319" y="1219456"/>
                </a:lnTo>
                <a:lnTo>
                  <a:pt x="1275160" y="1210711"/>
                </a:lnTo>
                <a:lnTo>
                  <a:pt x="1270000" y="1202365"/>
                </a:lnTo>
                <a:lnTo>
                  <a:pt x="1264047" y="1194813"/>
                </a:lnTo>
                <a:lnTo>
                  <a:pt x="1258094" y="1188056"/>
                </a:lnTo>
                <a:lnTo>
                  <a:pt x="1251744" y="1181696"/>
                </a:lnTo>
                <a:lnTo>
                  <a:pt x="1244997" y="1175734"/>
                </a:lnTo>
                <a:lnTo>
                  <a:pt x="1238250" y="1170567"/>
                </a:lnTo>
                <a:lnTo>
                  <a:pt x="1231503" y="1165400"/>
                </a:lnTo>
                <a:lnTo>
                  <a:pt x="1224757" y="1161823"/>
                </a:lnTo>
                <a:lnTo>
                  <a:pt x="1217613" y="1157848"/>
                </a:lnTo>
                <a:lnTo>
                  <a:pt x="1210469" y="1154669"/>
                </a:lnTo>
                <a:lnTo>
                  <a:pt x="1202928" y="1151886"/>
                </a:lnTo>
                <a:lnTo>
                  <a:pt x="1195785" y="1149501"/>
                </a:lnTo>
                <a:lnTo>
                  <a:pt x="1188641" y="1147912"/>
                </a:lnTo>
                <a:lnTo>
                  <a:pt x="1181497" y="1145924"/>
                </a:lnTo>
                <a:lnTo>
                  <a:pt x="1179116" y="1131218"/>
                </a:lnTo>
                <a:lnTo>
                  <a:pt x="1176735" y="1120486"/>
                </a:lnTo>
                <a:lnTo>
                  <a:pt x="1174750" y="1110152"/>
                </a:lnTo>
                <a:lnTo>
                  <a:pt x="1180703" y="1106973"/>
                </a:lnTo>
                <a:lnTo>
                  <a:pt x="1187053" y="1102998"/>
                </a:lnTo>
                <a:lnTo>
                  <a:pt x="1193800" y="1098228"/>
                </a:lnTo>
                <a:lnTo>
                  <a:pt x="1200150" y="1093856"/>
                </a:lnTo>
                <a:lnTo>
                  <a:pt x="1212453" y="1084317"/>
                </a:lnTo>
                <a:lnTo>
                  <a:pt x="1217613" y="1080342"/>
                </a:lnTo>
                <a:lnTo>
                  <a:pt x="1223169" y="1077163"/>
                </a:lnTo>
                <a:lnTo>
                  <a:pt x="1237060" y="1070406"/>
                </a:lnTo>
                <a:lnTo>
                  <a:pt x="1250950" y="1064444"/>
                </a:lnTo>
                <a:lnTo>
                  <a:pt x="1264444" y="1059674"/>
                </a:lnTo>
                <a:lnTo>
                  <a:pt x="1277541" y="1055699"/>
                </a:lnTo>
                <a:lnTo>
                  <a:pt x="1290241" y="1052520"/>
                </a:lnTo>
                <a:lnTo>
                  <a:pt x="1302941" y="1050135"/>
                </a:lnTo>
                <a:lnTo>
                  <a:pt x="1314847" y="1048545"/>
                </a:lnTo>
                <a:lnTo>
                  <a:pt x="1326357" y="1047750"/>
                </a:lnTo>
                <a:close/>
                <a:moveTo>
                  <a:pt x="525022" y="1035050"/>
                </a:moveTo>
                <a:lnTo>
                  <a:pt x="554037" y="1036676"/>
                </a:lnTo>
                <a:lnTo>
                  <a:pt x="512762" y="1068388"/>
                </a:lnTo>
                <a:lnTo>
                  <a:pt x="525022" y="1035050"/>
                </a:lnTo>
                <a:close/>
                <a:moveTo>
                  <a:pt x="174832" y="915044"/>
                </a:moveTo>
                <a:lnTo>
                  <a:pt x="50860" y="916631"/>
                </a:lnTo>
                <a:lnTo>
                  <a:pt x="57218" y="934484"/>
                </a:lnTo>
                <a:lnTo>
                  <a:pt x="174832" y="915044"/>
                </a:lnTo>
                <a:close/>
                <a:moveTo>
                  <a:pt x="403703" y="711119"/>
                </a:moveTo>
                <a:lnTo>
                  <a:pt x="403703" y="723418"/>
                </a:lnTo>
                <a:lnTo>
                  <a:pt x="512179" y="715086"/>
                </a:lnTo>
                <a:lnTo>
                  <a:pt x="403703" y="711119"/>
                </a:lnTo>
                <a:close/>
                <a:moveTo>
                  <a:pt x="773852" y="677863"/>
                </a:moveTo>
                <a:lnTo>
                  <a:pt x="777038" y="678259"/>
                </a:lnTo>
                <a:lnTo>
                  <a:pt x="778632" y="678259"/>
                </a:lnTo>
                <a:lnTo>
                  <a:pt x="779428" y="679050"/>
                </a:lnTo>
                <a:lnTo>
                  <a:pt x="780225" y="679446"/>
                </a:lnTo>
                <a:lnTo>
                  <a:pt x="780623" y="680632"/>
                </a:lnTo>
                <a:lnTo>
                  <a:pt x="780623" y="681423"/>
                </a:lnTo>
                <a:lnTo>
                  <a:pt x="780225" y="682215"/>
                </a:lnTo>
                <a:lnTo>
                  <a:pt x="779428" y="684588"/>
                </a:lnTo>
                <a:lnTo>
                  <a:pt x="777038" y="687357"/>
                </a:lnTo>
                <a:lnTo>
                  <a:pt x="774648" y="689731"/>
                </a:lnTo>
                <a:lnTo>
                  <a:pt x="771860" y="692500"/>
                </a:lnTo>
                <a:lnTo>
                  <a:pt x="767877" y="695665"/>
                </a:lnTo>
                <a:lnTo>
                  <a:pt x="763894" y="698038"/>
                </a:lnTo>
                <a:lnTo>
                  <a:pt x="760309" y="700808"/>
                </a:lnTo>
                <a:lnTo>
                  <a:pt x="755927" y="702785"/>
                </a:lnTo>
                <a:lnTo>
                  <a:pt x="752342" y="704368"/>
                </a:lnTo>
                <a:lnTo>
                  <a:pt x="748758" y="705555"/>
                </a:lnTo>
                <a:lnTo>
                  <a:pt x="745969" y="705950"/>
                </a:lnTo>
                <a:lnTo>
                  <a:pt x="742783" y="706346"/>
                </a:lnTo>
                <a:lnTo>
                  <a:pt x="740791" y="706741"/>
                </a:lnTo>
                <a:lnTo>
                  <a:pt x="738800" y="707928"/>
                </a:lnTo>
                <a:lnTo>
                  <a:pt x="737605" y="708719"/>
                </a:lnTo>
                <a:lnTo>
                  <a:pt x="736011" y="709906"/>
                </a:lnTo>
                <a:lnTo>
                  <a:pt x="735215" y="711093"/>
                </a:lnTo>
                <a:lnTo>
                  <a:pt x="734816" y="712280"/>
                </a:lnTo>
                <a:lnTo>
                  <a:pt x="734816" y="713467"/>
                </a:lnTo>
                <a:lnTo>
                  <a:pt x="735215" y="715049"/>
                </a:lnTo>
                <a:lnTo>
                  <a:pt x="736011" y="716236"/>
                </a:lnTo>
                <a:lnTo>
                  <a:pt x="738003" y="717027"/>
                </a:lnTo>
                <a:lnTo>
                  <a:pt x="739596" y="717818"/>
                </a:lnTo>
                <a:lnTo>
                  <a:pt x="741986" y="718609"/>
                </a:lnTo>
                <a:lnTo>
                  <a:pt x="745173" y="719005"/>
                </a:lnTo>
                <a:lnTo>
                  <a:pt x="748359" y="719400"/>
                </a:lnTo>
                <a:lnTo>
                  <a:pt x="752342" y="719005"/>
                </a:lnTo>
                <a:lnTo>
                  <a:pt x="760707" y="719005"/>
                </a:lnTo>
                <a:lnTo>
                  <a:pt x="763894" y="719400"/>
                </a:lnTo>
                <a:lnTo>
                  <a:pt x="767877" y="719796"/>
                </a:lnTo>
                <a:lnTo>
                  <a:pt x="770665" y="720983"/>
                </a:lnTo>
                <a:lnTo>
                  <a:pt x="773852" y="722169"/>
                </a:lnTo>
                <a:lnTo>
                  <a:pt x="776640" y="723356"/>
                </a:lnTo>
                <a:lnTo>
                  <a:pt x="779428" y="724939"/>
                </a:lnTo>
                <a:lnTo>
                  <a:pt x="781420" y="726917"/>
                </a:lnTo>
                <a:lnTo>
                  <a:pt x="783411" y="729686"/>
                </a:lnTo>
                <a:lnTo>
                  <a:pt x="785403" y="732455"/>
                </a:lnTo>
                <a:lnTo>
                  <a:pt x="786598" y="736015"/>
                </a:lnTo>
                <a:lnTo>
                  <a:pt x="787793" y="739180"/>
                </a:lnTo>
                <a:lnTo>
                  <a:pt x="788191" y="743531"/>
                </a:lnTo>
                <a:lnTo>
                  <a:pt x="788988" y="747883"/>
                </a:lnTo>
                <a:lnTo>
                  <a:pt x="788988" y="752630"/>
                </a:lnTo>
                <a:lnTo>
                  <a:pt x="788590" y="756982"/>
                </a:lnTo>
                <a:lnTo>
                  <a:pt x="787793" y="760542"/>
                </a:lnTo>
                <a:lnTo>
                  <a:pt x="786200" y="764102"/>
                </a:lnTo>
                <a:lnTo>
                  <a:pt x="783810" y="767267"/>
                </a:lnTo>
                <a:lnTo>
                  <a:pt x="781420" y="770827"/>
                </a:lnTo>
                <a:lnTo>
                  <a:pt x="778632" y="773596"/>
                </a:lnTo>
                <a:lnTo>
                  <a:pt x="775445" y="776761"/>
                </a:lnTo>
                <a:lnTo>
                  <a:pt x="771860" y="779135"/>
                </a:lnTo>
                <a:lnTo>
                  <a:pt x="767479" y="781113"/>
                </a:lnTo>
                <a:lnTo>
                  <a:pt x="763097" y="783486"/>
                </a:lnTo>
                <a:lnTo>
                  <a:pt x="753936" y="787442"/>
                </a:lnTo>
                <a:lnTo>
                  <a:pt x="744376" y="790607"/>
                </a:lnTo>
                <a:lnTo>
                  <a:pt x="734020" y="792980"/>
                </a:lnTo>
                <a:lnTo>
                  <a:pt x="724062" y="795354"/>
                </a:lnTo>
                <a:lnTo>
                  <a:pt x="714104" y="796936"/>
                </a:lnTo>
                <a:lnTo>
                  <a:pt x="704942" y="798123"/>
                </a:lnTo>
                <a:lnTo>
                  <a:pt x="696179" y="798914"/>
                </a:lnTo>
                <a:lnTo>
                  <a:pt x="684230" y="799705"/>
                </a:lnTo>
                <a:lnTo>
                  <a:pt x="679450" y="800101"/>
                </a:lnTo>
                <a:lnTo>
                  <a:pt x="682636" y="698830"/>
                </a:lnTo>
                <a:lnTo>
                  <a:pt x="683433" y="697247"/>
                </a:lnTo>
                <a:lnTo>
                  <a:pt x="683831" y="695665"/>
                </a:lnTo>
                <a:lnTo>
                  <a:pt x="684628" y="694478"/>
                </a:lnTo>
                <a:lnTo>
                  <a:pt x="685425" y="692896"/>
                </a:lnTo>
                <a:lnTo>
                  <a:pt x="688213" y="690522"/>
                </a:lnTo>
                <a:lnTo>
                  <a:pt x="692196" y="688940"/>
                </a:lnTo>
                <a:lnTo>
                  <a:pt x="696976" y="687357"/>
                </a:lnTo>
                <a:lnTo>
                  <a:pt x="701756" y="685775"/>
                </a:lnTo>
                <a:lnTo>
                  <a:pt x="707731" y="684588"/>
                </a:lnTo>
                <a:lnTo>
                  <a:pt x="714104" y="683797"/>
                </a:lnTo>
                <a:lnTo>
                  <a:pt x="727647" y="682610"/>
                </a:lnTo>
                <a:lnTo>
                  <a:pt x="741588" y="681819"/>
                </a:lnTo>
                <a:lnTo>
                  <a:pt x="755529" y="680632"/>
                </a:lnTo>
                <a:lnTo>
                  <a:pt x="762300" y="679446"/>
                </a:lnTo>
                <a:lnTo>
                  <a:pt x="768275" y="678654"/>
                </a:lnTo>
                <a:lnTo>
                  <a:pt x="773852" y="677863"/>
                </a:lnTo>
                <a:close/>
                <a:moveTo>
                  <a:pt x="425557" y="466725"/>
                </a:moveTo>
                <a:lnTo>
                  <a:pt x="429928" y="467122"/>
                </a:lnTo>
                <a:lnTo>
                  <a:pt x="434299" y="467519"/>
                </a:lnTo>
                <a:lnTo>
                  <a:pt x="438272" y="467915"/>
                </a:lnTo>
                <a:lnTo>
                  <a:pt x="442643" y="468709"/>
                </a:lnTo>
                <a:lnTo>
                  <a:pt x="446219" y="470296"/>
                </a:lnTo>
                <a:lnTo>
                  <a:pt x="453769" y="473073"/>
                </a:lnTo>
                <a:lnTo>
                  <a:pt x="461716" y="477040"/>
                </a:lnTo>
                <a:lnTo>
                  <a:pt x="468471" y="481801"/>
                </a:lnTo>
                <a:lnTo>
                  <a:pt x="475225" y="487356"/>
                </a:lnTo>
                <a:lnTo>
                  <a:pt x="481980" y="493307"/>
                </a:lnTo>
                <a:lnTo>
                  <a:pt x="487543" y="500052"/>
                </a:lnTo>
                <a:lnTo>
                  <a:pt x="493503" y="507590"/>
                </a:lnTo>
                <a:lnTo>
                  <a:pt x="499066" y="515524"/>
                </a:lnTo>
                <a:lnTo>
                  <a:pt x="504629" y="524253"/>
                </a:lnTo>
                <a:lnTo>
                  <a:pt x="509795" y="532981"/>
                </a:lnTo>
                <a:lnTo>
                  <a:pt x="514165" y="542106"/>
                </a:lnTo>
                <a:lnTo>
                  <a:pt x="518933" y="552025"/>
                </a:lnTo>
                <a:lnTo>
                  <a:pt x="523304" y="561943"/>
                </a:lnTo>
                <a:lnTo>
                  <a:pt x="526880" y="572259"/>
                </a:lnTo>
                <a:lnTo>
                  <a:pt x="530854" y="582177"/>
                </a:lnTo>
                <a:lnTo>
                  <a:pt x="534033" y="592889"/>
                </a:lnTo>
                <a:lnTo>
                  <a:pt x="540390" y="613520"/>
                </a:lnTo>
                <a:lnTo>
                  <a:pt x="545953" y="634150"/>
                </a:lnTo>
                <a:lnTo>
                  <a:pt x="550721" y="653988"/>
                </a:lnTo>
                <a:lnTo>
                  <a:pt x="554297" y="673031"/>
                </a:lnTo>
                <a:lnTo>
                  <a:pt x="557873" y="690091"/>
                </a:lnTo>
                <a:lnTo>
                  <a:pt x="559860" y="705167"/>
                </a:lnTo>
                <a:lnTo>
                  <a:pt x="592045" y="701597"/>
                </a:lnTo>
                <a:lnTo>
                  <a:pt x="621449" y="697629"/>
                </a:lnTo>
                <a:lnTo>
                  <a:pt x="647673" y="694455"/>
                </a:lnTo>
                <a:lnTo>
                  <a:pt x="669925" y="690488"/>
                </a:lnTo>
                <a:lnTo>
                  <a:pt x="669527" y="696042"/>
                </a:lnTo>
                <a:lnTo>
                  <a:pt x="669130" y="702390"/>
                </a:lnTo>
                <a:lnTo>
                  <a:pt x="668733" y="716276"/>
                </a:lnTo>
                <a:lnTo>
                  <a:pt x="668733" y="750396"/>
                </a:lnTo>
                <a:lnTo>
                  <a:pt x="669130" y="768646"/>
                </a:lnTo>
                <a:lnTo>
                  <a:pt x="668733" y="786103"/>
                </a:lnTo>
                <a:lnTo>
                  <a:pt x="667938" y="803559"/>
                </a:lnTo>
                <a:lnTo>
                  <a:pt x="667143" y="811494"/>
                </a:lnTo>
                <a:lnTo>
                  <a:pt x="666349" y="819032"/>
                </a:lnTo>
                <a:lnTo>
                  <a:pt x="645289" y="825380"/>
                </a:lnTo>
                <a:lnTo>
                  <a:pt x="620654" y="831331"/>
                </a:lnTo>
                <a:lnTo>
                  <a:pt x="593237" y="837679"/>
                </a:lnTo>
                <a:lnTo>
                  <a:pt x="563436" y="844027"/>
                </a:lnTo>
                <a:lnTo>
                  <a:pt x="561052" y="872593"/>
                </a:lnTo>
                <a:lnTo>
                  <a:pt x="558668" y="896000"/>
                </a:lnTo>
                <a:lnTo>
                  <a:pt x="557873" y="905125"/>
                </a:lnTo>
                <a:lnTo>
                  <a:pt x="557079" y="916631"/>
                </a:lnTo>
                <a:lnTo>
                  <a:pt x="556681" y="928930"/>
                </a:lnTo>
                <a:lnTo>
                  <a:pt x="556284" y="942022"/>
                </a:lnTo>
                <a:lnTo>
                  <a:pt x="556284" y="955908"/>
                </a:lnTo>
                <a:lnTo>
                  <a:pt x="556284" y="970588"/>
                </a:lnTo>
                <a:lnTo>
                  <a:pt x="557079" y="984474"/>
                </a:lnTo>
                <a:lnTo>
                  <a:pt x="558271" y="997566"/>
                </a:lnTo>
                <a:lnTo>
                  <a:pt x="558668" y="1004311"/>
                </a:lnTo>
                <a:lnTo>
                  <a:pt x="558668" y="1009469"/>
                </a:lnTo>
                <a:lnTo>
                  <a:pt x="558271" y="1014626"/>
                </a:lnTo>
                <a:lnTo>
                  <a:pt x="557079" y="1018991"/>
                </a:lnTo>
                <a:lnTo>
                  <a:pt x="555489" y="1022164"/>
                </a:lnTo>
                <a:lnTo>
                  <a:pt x="553900" y="1024942"/>
                </a:lnTo>
                <a:lnTo>
                  <a:pt x="552310" y="1026925"/>
                </a:lnTo>
                <a:lnTo>
                  <a:pt x="549926" y="1028512"/>
                </a:lnTo>
                <a:lnTo>
                  <a:pt x="547145" y="1029306"/>
                </a:lnTo>
                <a:lnTo>
                  <a:pt x="544761" y="1030099"/>
                </a:lnTo>
                <a:lnTo>
                  <a:pt x="541582" y="1030496"/>
                </a:lnTo>
                <a:lnTo>
                  <a:pt x="538801" y="1030496"/>
                </a:lnTo>
                <a:lnTo>
                  <a:pt x="532046" y="1030099"/>
                </a:lnTo>
                <a:lnTo>
                  <a:pt x="525688" y="1028909"/>
                </a:lnTo>
                <a:lnTo>
                  <a:pt x="524894" y="1028512"/>
                </a:lnTo>
                <a:lnTo>
                  <a:pt x="524099" y="1027719"/>
                </a:lnTo>
                <a:lnTo>
                  <a:pt x="522510" y="1023751"/>
                </a:lnTo>
                <a:lnTo>
                  <a:pt x="520920" y="1018594"/>
                </a:lnTo>
                <a:lnTo>
                  <a:pt x="520125" y="1011452"/>
                </a:lnTo>
                <a:lnTo>
                  <a:pt x="519331" y="1002327"/>
                </a:lnTo>
                <a:lnTo>
                  <a:pt x="518536" y="992409"/>
                </a:lnTo>
                <a:lnTo>
                  <a:pt x="517741" y="968207"/>
                </a:lnTo>
                <a:lnTo>
                  <a:pt x="517344" y="941229"/>
                </a:lnTo>
                <a:lnTo>
                  <a:pt x="516947" y="911870"/>
                </a:lnTo>
                <a:lnTo>
                  <a:pt x="516549" y="853152"/>
                </a:lnTo>
                <a:lnTo>
                  <a:pt x="513768" y="853549"/>
                </a:lnTo>
                <a:lnTo>
                  <a:pt x="513768" y="976142"/>
                </a:lnTo>
                <a:lnTo>
                  <a:pt x="508602" y="1036050"/>
                </a:lnTo>
                <a:lnTo>
                  <a:pt x="504232" y="1082469"/>
                </a:lnTo>
                <a:lnTo>
                  <a:pt x="500258" y="1124127"/>
                </a:lnTo>
                <a:lnTo>
                  <a:pt x="499861" y="1128095"/>
                </a:lnTo>
                <a:lnTo>
                  <a:pt x="497874" y="1134443"/>
                </a:lnTo>
                <a:lnTo>
                  <a:pt x="495490" y="1141187"/>
                </a:lnTo>
                <a:lnTo>
                  <a:pt x="492311" y="1147535"/>
                </a:lnTo>
                <a:lnTo>
                  <a:pt x="489530" y="1153883"/>
                </a:lnTo>
                <a:lnTo>
                  <a:pt x="485954" y="1160231"/>
                </a:lnTo>
                <a:lnTo>
                  <a:pt x="482378" y="1166579"/>
                </a:lnTo>
                <a:lnTo>
                  <a:pt x="474828" y="1178481"/>
                </a:lnTo>
                <a:lnTo>
                  <a:pt x="438670" y="1654175"/>
                </a:lnTo>
                <a:lnTo>
                  <a:pt x="342512" y="1654175"/>
                </a:lnTo>
                <a:lnTo>
                  <a:pt x="294433" y="1276080"/>
                </a:lnTo>
                <a:lnTo>
                  <a:pt x="288473" y="1276873"/>
                </a:lnTo>
                <a:lnTo>
                  <a:pt x="282115" y="1277270"/>
                </a:lnTo>
                <a:lnTo>
                  <a:pt x="281718" y="1276873"/>
                </a:lnTo>
                <a:lnTo>
                  <a:pt x="281321" y="1276873"/>
                </a:lnTo>
                <a:lnTo>
                  <a:pt x="282115" y="1275683"/>
                </a:lnTo>
                <a:lnTo>
                  <a:pt x="282115" y="1275286"/>
                </a:lnTo>
                <a:lnTo>
                  <a:pt x="281321" y="1275286"/>
                </a:lnTo>
                <a:lnTo>
                  <a:pt x="281321" y="1276873"/>
                </a:lnTo>
                <a:lnTo>
                  <a:pt x="282910" y="1650208"/>
                </a:lnTo>
                <a:lnTo>
                  <a:pt x="170859" y="1653778"/>
                </a:lnTo>
                <a:lnTo>
                  <a:pt x="119998" y="1254655"/>
                </a:lnTo>
                <a:lnTo>
                  <a:pt x="116422" y="1253069"/>
                </a:lnTo>
                <a:lnTo>
                  <a:pt x="112846" y="1251482"/>
                </a:lnTo>
                <a:lnTo>
                  <a:pt x="109667" y="1249498"/>
                </a:lnTo>
                <a:lnTo>
                  <a:pt x="106489" y="1246721"/>
                </a:lnTo>
                <a:lnTo>
                  <a:pt x="103707" y="1243943"/>
                </a:lnTo>
                <a:lnTo>
                  <a:pt x="100528" y="1240373"/>
                </a:lnTo>
                <a:lnTo>
                  <a:pt x="98144" y="1236802"/>
                </a:lnTo>
                <a:lnTo>
                  <a:pt x="96158" y="1232438"/>
                </a:lnTo>
                <a:lnTo>
                  <a:pt x="91389" y="1223710"/>
                </a:lnTo>
                <a:lnTo>
                  <a:pt x="87416" y="1214188"/>
                </a:lnTo>
                <a:lnTo>
                  <a:pt x="84237" y="1203872"/>
                </a:lnTo>
                <a:lnTo>
                  <a:pt x="81853" y="1193557"/>
                </a:lnTo>
                <a:lnTo>
                  <a:pt x="79072" y="1182845"/>
                </a:lnTo>
                <a:lnTo>
                  <a:pt x="77085" y="1172133"/>
                </a:lnTo>
                <a:lnTo>
                  <a:pt x="73906" y="1153486"/>
                </a:lnTo>
                <a:lnTo>
                  <a:pt x="71522" y="1137616"/>
                </a:lnTo>
                <a:lnTo>
                  <a:pt x="70330" y="1132062"/>
                </a:lnTo>
                <a:lnTo>
                  <a:pt x="69535" y="1128491"/>
                </a:lnTo>
                <a:lnTo>
                  <a:pt x="69138" y="1124127"/>
                </a:lnTo>
                <a:lnTo>
                  <a:pt x="63178" y="1061839"/>
                </a:lnTo>
                <a:lnTo>
                  <a:pt x="56820" y="994392"/>
                </a:lnTo>
                <a:lnTo>
                  <a:pt x="50065" y="909490"/>
                </a:lnTo>
                <a:lnTo>
                  <a:pt x="42119" y="909490"/>
                </a:lnTo>
                <a:lnTo>
                  <a:pt x="35364" y="908299"/>
                </a:lnTo>
                <a:lnTo>
                  <a:pt x="29403" y="907506"/>
                </a:lnTo>
                <a:lnTo>
                  <a:pt x="24238" y="906316"/>
                </a:lnTo>
                <a:lnTo>
                  <a:pt x="20662" y="905125"/>
                </a:lnTo>
                <a:lnTo>
                  <a:pt x="17880" y="903935"/>
                </a:lnTo>
                <a:lnTo>
                  <a:pt x="17086" y="902745"/>
                </a:lnTo>
                <a:lnTo>
                  <a:pt x="16688" y="901555"/>
                </a:lnTo>
                <a:lnTo>
                  <a:pt x="16291" y="900761"/>
                </a:lnTo>
                <a:lnTo>
                  <a:pt x="16291" y="899571"/>
                </a:lnTo>
                <a:lnTo>
                  <a:pt x="14702" y="894413"/>
                </a:lnTo>
                <a:lnTo>
                  <a:pt x="12318" y="887669"/>
                </a:lnTo>
                <a:lnTo>
                  <a:pt x="10331" y="879734"/>
                </a:lnTo>
                <a:lnTo>
                  <a:pt x="8344" y="870212"/>
                </a:lnTo>
                <a:lnTo>
                  <a:pt x="6755" y="859103"/>
                </a:lnTo>
                <a:lnTo>
                  <a:pt x="4768" y="847201"/>
                </a:lnTo>
                <a:lnTo>
                  <a:pt x="3179" y="834109"/>
                </a:lnTo>
                <a:lnTo>
                  <a:pt x="1987" y="819826"/>
                </a:lnTo>
                <a:lnTo>
                  <a:pt x="795" y="805146"/>
                </a:lnTo>
                <a:lnTo>
                  <a:pt x="397" y="789277"/>
                </a:lnTo>
                <a:lnTo>
                  <a:pt x="0" y="773010"/>
                </a:lnTo>
                <a:lnTo>
                  <a:pt x="0" y="756347"/>
                </a:lnTo>
                <a:lnTo>
                  <a:pt x="795" y="738494"/>
                </a:lnTo>
                <a:lnTo>
                  <a:pt x="1987" y="721434"/>
                </a:lnTo>
                <a:lnTo>
                  <a:pt x="3576" y="703184"/>
                </a:lnTo>
                <a:lnTo>
                  <a:pt x="5563" y="684934"/>
                </a:lnTo>
                <a:lnTo>
                  <a:pt x="9139" y="667477"/>
                </a:lnTo>
                <a:lnTo>
                  <a:pt x="12715" y="649227"/>
                </a:lnTo>
                <a:lnTo>
                  <a:pt x="17483" y="631770"/>
                </a:lnTo>
                <a:lnTo>
                  <a:pt x="22649" y="614313"/>
                </a:lnTo>
                <a:lnTo>
                  <a:pt x="25430" y="605982"/>
                </a:lnTo>
                <a:lnTo>
                  <a:pt x="29006" y="597253"/>
                </a:lnTo>
                <a:lnTo>
                  <a:pt x="32185" y="588922"/>
                </a:lnTo>
                <a:lnTo>
                  <a:pt x="36158" y="580987"/>
                </a:lnTo>
                <a:lnTo>
                  <a:pt x="40132" y="573052"/>
                </a:lnTo>
                <a:lnTo>
                  <a:pt x="44503" y="565117"/>
                </a:lnTo>
                <a:lnTo>
                  <a:pt x="48873" y="557579"/>
                </a:lnTo>
                <a:lnTo>
                  <a:pt x="53244" y="549644"/>
                </a:lnTo>
                <a:lnTo>
                  <a:pt x="58410" y="542503"/>
                </a:lnTo>
                <a:lnTo>
                  <a:pt x="63973" y="535362"/>
                </a:lnTo>
                <a:lnTo>
                  <a:pt x="69535" y="528617"/>
                </a:lnTo>
                <a:lnTo>
                  <a:pt x="75496" y="522269"/>
                </a:lnTo>
                <a:lnTo>
                  <a:pt x="81456" y="515921"/>
                </a:lnTo>
                <a:lnTo>
                  <a:pt x="87416" y="509970"/>
                </a:lnTo>
                <a:lnTo>
                  <a:pt x="94171" y="504416"/>
                </a:lnTo>
                <a:lnTo>
                  <a:pt x="101720" y="498861"/>
                </a:lnTo>
                <a:lnTo>
                  <a:pt x="108873" y="493704"/>
                </a:lnTo>
                <a:lnTo>
                  <a:pt x="116422" y="488943"/>
                </a:lnTo>
                <a:lnTo>
                  <a:pt x="124369" y="484579"/>
                </a:lnTo>
                <a:lnTo>
                  <a:pt x="132713" y="480611"/>
                </a:lnTo>
                <a:lnTo>
                  <a:pt x="141455" y="477040"/>
                </a:lnTo>
                <a:lnTo>
                  <a:pt x="150594" y="473470"/>
                </a:lnTo>
                <a:lnTo>
                  <a:pt x="159733" y="470693"/>
                </a:lnTo>
                <a:lnTo>
                  <a:pt x="169667" y="467915"/>
                </a:lnTo>
                <a:lnTo>
                  <a:pt x="172845" y="467915"/>
                </a:lnTo>
                <a:lnTo>
                  <a:pt x="179998" y="468312"/>
                </a:lnTo>
                <a:lnTo>
                  <a:pt x="200262" y="469502"/>
                </a:lnTo>
                <a:lnTo>
                  <a:pt x="231652" y="471883"/>
                </a:lnTo>
                <a:lnTo>
                  <a:pt x="312711" y="730162"/>
                </a:lnTo>
                <a:lnTo>
                  <a:pt x="329400" y="728575"/>
                </a:lnTo>
                <a:lnTo>
                  <a:pt x="327413" y="709135"/>
                </a:lnTo>
                <a:lnTo>
                  <a:pt x="322247" y="527427"/>
                </a:lnTo>
                <a:lnTo>
                  <a:pt x="315492" y="509970"/>
                </a:lnTo>
                <a:lnTo>
                  <a:pt x="329002" y="486959"/>
                </a:lnTo>
                <a:lnTo>
                  <a:pt x="359598" y="486562"/>
                </a:lnTo>
                <a:lnTo>
                  <a:pt x="371916" y="509970"/>
                </a:lnTo>
                <a:lnTo>
                  <a:pt x="366353" y="530601"/>
                </a:lnTo>
                <a:lnTo>
                  <a:pt x="393372" y="722624"/>
                </a:lnTo>
                <a:lnTo>
                  <a:pt x="402114" y="721831"/>
                </a:lnTo>
                <a:lnTo>
                  <a:pt x="397346" y="476247"/>
                </a:lnTo>
                <a:lnTo>
                  <a:pt x="403703" y="473073"/>
                </a:lnTo>
                <a:lnTo>
                  <a:pt x="408869" y="470693"/>
                </a:lnTo>
                <a:lnTo>
                  <a:pt x="411253" y="468709"/>
                </a:lnTo>
                <a:lnTo>
                  <a:pt x="412047" y="467915"/>
                </a:lnTo>
                <a:lnTo>
                  <a:pt x="416816" y="467122"/>
                </a:lnTo>
                <a:lnTo>
                  <a:pt x="421584" y="467122"/>
                </a:lnTo>
                <a:lnTo>
                  <a:pt x="425557" y="466725"/>
                </a:lnTo>
                <a:close/>
                <a:moveTo>
                  <a:pt x="2003425" y="196850"/>
                </a:moveTo>
                <a:lnTo>
                  <a:pt x="2003425" y="720725"/>
                </a:lnTo>
                <a:lnTo>
                  <a:pt x="1071562" y="720328"/>
                </a:lnTo>
                <a:lnTo>
                  <a:pt x="1251744" y="585391"/>
                </a:lnTo>
                <a:lnTo>
                  <a:pt x="1404144" y="665163"/>
                </a:lnTo>
                <a:lnTo>
                  <a:pt x="1657350" y="399256"/>
                </a:lnTo>
                <a:lnTo>
                  <a:pt x="1796653" y="458788"/>
                </a:lnTo>
                <a:lnTo>
                  <a:pt x="2003425" y="196850"/>
                </a:lnTo>
                <a:close/>
                <a:moveTo>
                  <a:pt x="140097" y="182563"/>
                </a:moveTo>
                <a:lnTo>
                  <a:pt x="138509" y="201216"/>
                </a:lnTo>
                <a:lnTo>
                  <a:pt x="137319" y="215107"/>
                </a:lnTo>
                <a:lnTo>
                  <a:pt x="137716" y="215504"/>
                </a:lnTo>
                <a:lnTo>
                  <a:pt x="138509" y="201216"/>
                </a:lnTo>
                <a:lnTo>
                  <a:pt x="139303" y="194469"/>
                </a:lnTo>
                <a:lnTo>
                  <a:pt x="140097" y="188516"/>
                </a:lnTo>
                <a:lnTo>
                  <a:pt x="140097" y="182563"/>
                </a:lnTo>
                <a:close/>
                <a:moveTo>
                  <a:pt x="164306" y="111125"/>
                </a:moveTo>
                <a:lnTo>
                  <a:pt x="162719" y="111522"/>
                </a:lnTo>
                <a:lnTo>
                  <a:pt x="161131" y="111919"/>
                </a:lnTo>
                <a:lnTo>
                  <a:pt x="159544" y="112713"/>
                </a:lnTo>
                <a:lnTo>
                  <a:pt x="158353" y="113507"/>
                </a:lnTo>
                <a:lnTo>
                  <a:pt x="155972" y="117078"/>
                </a:lnTo>
                <a:lnTo>
                  <a:pt x="153591" y="120650"/>
                </a:lnTo>
                <a:lnTo>
                  <a:pt x="158353" y="115491"/>
                </a:lnTo>
                <a:lnTo>
                  <a:pt x="161131" y="113110"/>
                </a:lnTo>
                <a:lnTo>
                  <a:pt x="164306" y="111125"/>
                </a:lnTo>
                <a:close/>
                <a:moveTo>
                  <a:pt x="988111" y="91679"/>
                </a:moveTo>
                <a:lnTo>
                  <a:pt x="984541" y="92075"/>
                </a:lnTo>
                <a:lnTo>
                  <a:pt x="980971" y="93266"/>
                </a:lnTo>
                <a:lnTo>
                  <a:pt x="977798" y="94853"/>
                </a:lnTo>
                <a:lnTo>
                  <a:pt x="975022" y="97632"/>
                </a:lnTo>
                <a:lnTo>
                  <a:pt x="972642" y="100013"/>
                </a:lnTo>
                <a:lnTo>
                  <a:pt x="971055" y="103188"/>
                </a:lnTo>
                <a:lnTo>
                  <a:pt x="970262" y="106760"/>
                </a:lnTo>
                <a:lnTo>
                  <a:pt x="969865" y="110332"/>
                </a:lnTo>
                <a:lnTo>
                  <a:pt x="969865" y="578644"/>
                </a:lnTo>
                <a:lnTo>
                  <a:pt x="1457734" y="287338"/>
                </a:lnTo>
                <a:lnTo>
                  <a:pt x="1494622" y="333375"/>
                </a:lnTo>
                <a:lnTo>
                  <a:pt x="969865" y="642938"/>
                </a:lnTo>
                <a:lnTo>
                  <a:pt x="969865" y="758032"/>
                </a:lnTo>
                <a:lnTo>
                  <a:pt x="970262" y="762001"/>
                </a:lnTo>
                <a:lnTo>
                  <a:pt x="971055" y="765176"/>
                </a:lnTo>
                <a:lnTo>
                  <a:pt x="972642" y="768747"/>
                </a:lnTo>
                <a:lnTo>
                  <a:pt x="975022" y="771129"/>
                </a:lnTo>
                <a:lnTo>
                  <a:pt x="977798" y="773510"/>
                </a:lnTo>
                <a:lnTo>
                  <a:pt x="980971" y="775494"/>
                </a:lnTo>
                <a:lnTo>
                  <a:pt x="984541" y="776685"/>
                </a:lnTo>
                <a:lnTo>
                  <a:pt x="988111" y="776685"/>
                </a:lnTo>
                <a:lnTo>
                  <a:pt x="2043178" y="776685"/>
                </a:lnTo>
                <a:lnTo>
                  <a:pt x="2047144" y="776685"/>
                </a:lnTo>
                <a:lnTo>
                  <a:pt x="2050714" y="775494"/>
                </a:lnTo>
                <a:lnTo>
                  <a:pt x="2053887" y="773510"/>
                </a:lnTo>
                <a:lnTo>
                  <a:pt x="2056663" y="771129"/>
                </a:lnTo>
                <a:lnTo>
                  <a:pt x="2059043" y="768747"/>
                </a:lnTo>
                <a:lnTo>
                  <a:pt x="2060630" y="765176"/>
                </a:lnTo>
                <a:lnTo>
                  <a:pt x="2061820" y="762001"/>
                </a:lnTo>
                <a:lnTo>
                  <a:pt x="2062216" y="758032"/>
                </a:lnTo>
                <a:lnTo>
                  <a:pt x="2062216" y="110332"/>
                </a:lnTo>
                <a:lnTo>
                  <a:pt x="2061820" y="106760"/>
                </a:lnTo>
                <a:lnTo>
                  <a:pt x="2060630" y="103188"/>
                </a:lnTo>
                <a:lnTo>
                  <a:pt x="2059043" y="100013"/>
                </a:lnTo>
                <a:lnTo>
                  <a:pt x="2056663" y="97632"/>
                </a:lnTo>
                <a:lnTo>
                  <a:pt x="2053887" y="94853"/>
                </a:lnTo>
                <a:lnTo>
                  <a:pt x="2050714" y="93266"/>
                </a:lnTo>
                <a:lnTo>
                  <a:pt x="2047144" y="92075"/>
                </a:lnTo>
                <a:lnTo>
                  <a:pt x="2043178" y="91679"/>
                </a:lnTo>
                <a:lnTo>
                  <a:pt x="988111" y="91679"/>
                </a:lnTo>
                <a:close/>
                <a:moveTo>
                  <a:pt x="273050" y="38100"/>
                </a:moveTo>
                <a:lnTo>
                  <a:pt x="286544" y="38497"/>
                </a:lnTo>
                <a:lnTo>
                  <a:pt x="299641" y="38894"/>
                </a:lnTo>
                <a:lnTo>
                  <a:pt x="312341" y="40085"/>
                </a:lnTo>
                <a:lnTo>
                  <a:pt x="323850" y="42466"/>
                </a:lnTo>
                <a:lnTo>
                  <a:pt x="335756" y="44847"/>
                </a:lnTo>
                <a:lnTo>
                  <a:pt x="347266" y="47229"/>
                </a:lnTo>
                <a:lnTo>
                  <a:pt x="357981" y="50800"/>
                </a:lnTo>
                <a:lnTo>
                  <a:pt x="368697" y="53975"/>
                </a:lnTo>
                <a:lnTo>
                  <a:pt x="378222" y="57944"/>
                </a:lnTo>
                <a:lnTo>
                  <a:pt x="387747" y="61516"/>
                </a:lnTo>
                <a:lnTo>
                  <a:pt x="396478" y="65881"/>
                </a:lnTo>
                <a:lnTo>
                  <a:pt x="404813" y="70247"/>
                </a:lnTo>
                <a:lnTo>
                  <a:pt x="412750" y="74216"/>
                </a:lnTo>
                <a:lnTo>
                  <a:pt x="419894" y="78582"/>
                </a:lnTo>
                <a:lnTo>
                  <a:pt x="432197" y="86519"/>
                </a:lnTo>
                <a:lnTo>
                  <a:pt x="442516" y="93266"/>
                </a:lnTo>
                <a:lnTo>
                  <a:pt x="449660" y="99219"/>
                </a:lnTo>
                <a:lnTo>
                  <a:pt x="455613" y="104378"/>
                </a:lnTo>
                <a:lnTo>
                  <a:pt x="454025" y="107553"/>
                </a:lnTo>
                <a:lnTo>
                  <a:pt x="451644" y="111522"/>
                </a:lnTo>
                <a:lnTo>
                  <a:pt x="448866" y="116285"/>
                </a:lnTo>
                <a:lnTo>
                  <a:pt x="444897" y="122238"/>
                </a:lnTo>
                <a:lnTo>
                  <a:pt x="440532" y="128588"/>
                </a:lnTo>
                <a:lnTo>
                  <a:pt x="434578" y="134938"/>
                </a:lnTo>
                <a:lnTo>
                  <a:pt x="427832" y="141288"/>
                </a:lnTo>
                <a:lnTo>
                  <a:pt x="423863" y="144066"/>
                </a:lnTo>
                <a:lnTo>
                  <a:pt x="420291" y="146844"/>
                </a:lnTo>
                <a:lnTo>
                  <a:pt x="415925" y="149225"/>
                </a:lnTo>
                <a:lnTo>
                  <a:pt x="411163" y="151607"/>
                </a:lnTo>
                <a:lnTo>
                  <a:pt x="406797" y="153591"/>
                </a:lnTo>
                <a:lnTo>
                  <a:pt x="401638" y="155179"/>
                </a:lnTo>
                <a:lnTo>
                  <a:pt x="396082" y="156369"/>
                </a:lnTo>
                <a:lnTo>
                  <a:pt x="390525" y="157560"/>
                </a:lnTo>
                <a:lnTo>
                  <a:pt x="384572" y="157957"/>
                </a:lnTo>
                <a:lnTo>
                  <a:pt x="379016" y="157957"/>
                </a:lnTo>
                <a:lnTo>
                  <a:pt x="372666" y="157560"/>
                </a:lnTo>
                <a:lnTo>
                  <a:pt x="365919" y="155973"/>
                </a:lnTo>
                <a:lnTo>
                  <a:pt x="358775" y="154385"/>
                </a:lnTo>
                <a:lnTo>
                  <a:pt x="351235" y="152003"/>
                </a:lnTo>
                <a:lnTo>
                  <a:pt x="343694" y="148828"/>
                </a:lnTo>
                <a:lnTo>
                  <a:pt x="335756" y="145257"/>
                </a:lnTo>
                <a:lnTo>
                  <a:pt x="327025" y="140891"/>
                </a:lnTo>
                <a:lnTo>
                  <a:pt x="317103" y="136525"/>
                </a:lnTo>
                <a:lnTo>
                  <a:pt x="355203" y="155179"/>
                </a:lnTo>
                <a:lnTo>
                  <a:pt x="373063" y="163116"/>
                </a:lnTo>
                <a:lnTo>
                  <a:pt x="381397" y="166688"/>
                </a:lnTo>
                <a:lnTo>
                  <a:pt x="389335" y="169466"/>
                </a:lnTo>
                <a:lnTo>
                  <a:pt x="397272" y="172244"/>
                </a:lnTo>
                <a:lnTo>
                  <a:pt x="404813" y="173832"/>
                </a:lnTo>
                <a:lnTo>
                  <a:pt x="411957" y="175023"/>
                </a:lnTo>
                <a:lnTo>
                  <a:pt x="418703" y="175419"/>
                </a:lnTo>
                <a:lnTo>
                  <a:pt x="425053" y="175023"/>
                </a:lnTo>
                <a:lnTo>
                  <a:pt x="428228" y="174625"/>
                </a:lnTo>
                <a:lnTo>
                  <a:pt x="431007" y="173832"/>
                </a:lnTo>
                <a:lnTo>
                  <a:pt x="434182" y="173038"/>
                </a:lnTo>
                <a:lnTo>
                  <a:pt x="436563" y="171847"/>
                </a:lnTo>
                <a:lnTo>
                  <a:pt x="438944" y="169863"/>
                </a:lnTo>
                <a:lnTo>
                  <a:pt x="441722" y="168276"/>
                </a:lnTo>
                <a:lnTo>
                  <a:pt x="442913" y="180976"/>
                </a:lnTo>
                <a:lnTo>
                  <a:pt x="443310" y="192882"/>
                </a:lnTo>
                <a:lnTo>
                  <a:pt x="443310" y="203994"/>
                </a:lnTo>
                <a:lnTo>
                  <a:pt x="442913" y="215107"/>
                </a:lnTo>
                <a:lnTo>
                  <a:pt x="444500" y="213122"/>
                </a:lnTo>
                <a:lnTo>
                  <a:pt x="445691" y="212328"/>
                </a:lnTo>
                <a:lnTo>
                  <a:pt x="446882" y="212328"/>
                </a:lnTo>
                <a:lnTo>
                  <a:pt x="447675" y="212726"/>
                </a:lnTo>
                <a:lnTo>
                  <a:pt x="448072" y="213519"/>
                </a:lnTo>
                <a:lnTo>
                  <a:pt x="448866" y="216297"/>
                </a:lnTo>
                <a:lnTo>
                  <a:pt x="448866" y="221457"/>
                </a:lnTo>
                <a:lnTo>
                  <a:pt x="448866" y="228204"/>
                </a:lnTo>
                <a:lnTo>
                  <a:pt x="447675" y="244079"/>
                </a:lnTo>
                <a:lnTo>
                  <a:pt x="445294" y="262335"/>
                </a:lnTo>
                <a:lnTo>
                  <a:pt x="443310" y="279797"/>
                </a:lnTo>
                <a:lnTo>
                  <a:pt x="440928" y="294482"/>
                </a:lnTo>
                <a:lnTo>
                  <a:pt x="439738" y="300038"/>
                </a:lnTo>
                <a:lnTo>
                  <a:pt x="438547" y="303213"/>
                </a:lnTo>
                <a:lnTo>
                  <a:pt x="437753" y="304800"/>
                </a:lnTo>
                <a:lnTo>
                  <a:pt x="437357" y="304800"/>
                </a:lnTo>
                <a:lnTo>
                  <a:pt x="436960" y="304007"/>
                </a:lnTo>
                <a:lnTo>
                  <a:pt x="435769" y="313929"/>
                </a:lnTo>
                <a:lnTo>
                  <a:pt x="434182" y="323057"/>
                </a:lnTo>
                <a:lnTo>
                  <a:pt x="432197" y="332185"/>
                </a:lnTo>
                <a:lnTo>
                  <a:pt x="429816" y="341313"/>
                </a:lnTo>
                <a:lnTo>
                  <a:pt x="427435" y="349647"/>
                </a:lnTo>
                <a:lnTo>
                  <a:pt x="424260" y="357982"/>
                </a:lnTo>
                <a:lnTo>
                  <a:pt x="421482" y="365919"/>
                </a:lnTo>
                <a:lnTo>
                  <a:pt x="417513" y="373460"/>
                </a:lnTo>
                <a:lnTo>
                  <a:pt x="413941" y="381397"/>
                </a:lnTo>
                <a:lnTo>
                  <a:pt x="409972" y="388938"/>
                </a:lnTo>
                <a:lnTo>
                  <a:pt x="406003" y="395685"/>
                </a:lnTo>
                <a:lnTo>
                  <a:pt x="401241" y="402432"/>
                </a:lnTo>
                <a:lnTo>
                  <a:pt x="396875" y="408782"/>
                </a:lnTo>
                <a:lnTo>
                  <a:pt x="391716" y="415132"/>
                </a:lnTo>
                <a:lnTo>
                  <a:pt x="386953" y="420688"/>
                </a:lnTo>
                <a:lnTo>
                  <a:pt x="381794" y="426244"/>
                </a:lnTo>
                <a:lnTo>
                  <a:pt x="376635" y="431801"/>
                </a:lnTo>
                <a:lnTo>
                  <a:pt x="371078" y="436563"/>
                </a:lnTo>
                <a:lnTo>
                  <a:pt x="365919" y="440929"/>
                </a:lnTo>
                <a:lnTo>
                  <a:pt x="360363" y="445691"/>
                </a:lnTo>
                <a:lnTo>
                  <a:pt x="354806" y="449660"/>
                </a:lnTo>
                <a:lnTo>
                  <a:pt x="349250" y="453232"/>
                </a:lnTo>
                <a:lnTo>
                  <a:pt x="343297" y="456804"/>
                </a:lnTo>
                <a:lnTo>
                  <a:pt x="337741" y="459582"/>
                </a:lnTo>
                <a:lnTo>
                  <a:pt x="332185" y="462757"/>
                </a:lnTo>
                <a:lnTo>
                  <a:pt x="326628" y="464741"/>
                </a:lnTo>
                <a:lnTo>
                  <a:pt x="320675" y="466726"/>
                </a:lnTo>
                <a:lnTo>
                  <a:pt x="315119" y="468313"/>
                </a:lnTo>
                <a:lnTo>
                  <a:pt x="309563" y="469901"/>
                </a:lnTo>
                <a:lnTo>
                  <a:pt x="304403" y="470694"/>
                </a:lnTo>
                <a:lnTo>
                  <a:pt x="298847" y="471091"/>
                </a:lnTo>
                <a:lnTo>
                  <a:pt x="293688" y="471488"/>
                </a:lnTo>
                <a:lnTo>
                  <a:pt x="288925" y="471091"/>
                </a:lnTo>
                <a:lnTo>
                  <a:pt x="284956" y="470694"/>
                </a:lnTo>
                <a:lnTo>
                  <a:pt x="280194" y="469901"/>
                </a:lnTo>
                <a:lnTo>
                  <a:pt x="275034" y="467916"/>
                </a:lnTo>
                <a:lnTo>
                  <a:pt x="270669" y="466329"/>
                </a:lnTo>
                <a:lnTo>
                  <a:pt x="265509" y="464344"/>
                </a:lnTo>
                <a:lnTo>
                  <a:pt x="259953" y="462360"/>
                </a:lnTo>
                <a:lnTo>
                  <a:pt x="254794" y="459185"/>
                </a:lnTo>
                <a:lnTo>
                  <a:pt x="244078" y="452438"/>
                </a:lnTo>
                <a:lnTo>
                  <a:pt x="232966" y="444898"/>
                </a:lnTo>
                <a:lnTo>
                  <a:pt x="221853" y="435769"/>
                </a:lnTo>
                <a:lnTo>
                  <a:pt x="211534" y="425450"/>
                </a:lnTo>
                <a:lnTo>
                  <a:pt x="200819" y="413941"/>
                </a:lnTo>
                <a:lnTo>
                  <a:pt x="190500" y="402035"/>
                </a:lnTo>
                <a:lnTo>
                  <a:pt x="185737" y="395685"/>
                </a:lnTo>
                <a:lnTo>
                  <a:pt x="180578" y="388938"/>
                </a:lnTo>
                <a:lnTo>
                  <a:pt x="176609" y="381794"/>
                </a:lnTo>
                <a:lnTo>
                  <a:pt x="171847" y="374651"/>
                </a:lnTo>
                <a:lnTo>
                  <a:pt x="167481" y="367507"/>
                </a:lnTo>
                <a:lnTo>
                  <a:pt x="163512" y="359569"/>
                </a:lnTo>
                <a:lnTo>
                  <a:pt x="159544" y="351632"/>
                </a:lnTo>
                <a:lnTo>
                  <a:pt x="156369" y="343694"/>
                </a:lnTo>
                <a:lnTo>
                  <a:pt x="152797" y="335757"/>
                </a:lnTo>
                <a:lnTo>
                  <a:pt x="150019" y="327422"/>
                </a:lnTo>
                <a:lnTo>
                  <a:pt x="147241" y="318691"/>
                </a:lnTo>
                <a:lnTo>
                  <a:pt x="144859" y="310357"/>
                </a:lnTo>
                <a:lnTo>
                  <a:pt x="142875" y="316310"/>
                </a:lnTo>
                <a:lnTo>
                  <a:pt x="140494" y="320676"/>
                </a:lnTo>
                <a:lnTo>
                  <a:pt x="139700" y="322263"/>
                </a:lnTo>
                <a:lnTo>
                  <a:pt x="138509" y="323057"/>
                </a:lnTo>
                <a:lnTo>
                  <a:pt x="137319" y="323851"/>
                </a:lnTo>
                <a:lnTo>
                  <a:pt x="136128" y="324247"/>
                </a:lnTo>
                <a:lnTo>
                  <a:pt x="134541" y="323851"/>
                </a:lnTo>
                <a:lnTo>
                  <a:pt x="133350" y="323057"/>
                </a:lnTo>
                <a:lnTo>
                  <a:pt x="132159" y="321866"/>
                </a:lnTo>
                <a:lnTo>
                  <a:pt x="130969" y="319485"/>
                </a:lnTo>
                <a:lnTo>
                  <a:pt x="128587" y="314722"/>
                </a:lnTo>
                <a:lnTo>
                  <a:pt x="126603" y="308372"/>
                </a:lnTo>
                <a:lnTo>
                  <a:pt x="125016" y="300038"/>
                </a:lnTo>
                <a:lnTo>
                  <a:pt x="123825" y="290513"/>
                </a:lnTo>
                <a:lnTo>
                  <a:pt x="123031" y="280591"/>
                </a:lnTo>
                <a:lnTo>
                  <a:pt x="122634" y="269478"/>
                </a:lnTo>
                <a:lnTo>
                  <a:pt x="123031" y="259557"/>
                </a:lnTo>
                <a:lnTo>
                  <a:pt x="123428" y="250032"/>
                </a:lnTo>
                <a:lnTo>
                  <a:pt x="124619" y="241300"/>
                </a:lnTo>
                <a:lnTo>
                  <a:pt x="125809" y="233760"/>
                </a:lnTo>
                <a:lnTo>
                  <a:pt x="127397" y="227013"/>
                </a:lnTo>
                <a:lnTo>
                  <a:pt x="129778" y="221854"/>
                </a:lnTo>
                <a:lnTo>
                  <a:pt x="131762" y="217488"/>
                </a:lnTo>
                <a:lnTo>
                  <a:pt x="132953" y="216297"/>
                </a:lnTo>
                <a:lnTo>
                  <a:pt x="134144" y="215504"/>
                </a:lnTo>
                <a:lnTo>
                  <a:pt x="130572" y="211138"/>
                </a:lnTo>
                <a:lnTo>
                  <a:pt x="127000" y="207169"/>
                </a:lnTo>
                <a:lnTo>
                  <a:pt x="124619" y="202407"/>
                </a:lnTo>
                <a:lnTo>
                  <a:pt x="122634" y="197247"/>
                </a:lnTo>
                <a:lnTo>
                  <a:pt x="120253" y="192485"/>
                </a:lnTo>
                <a:lnTo>
                  <a:pt x="119062" y="186928"/>
                </a:lnTo>
                <a:lnTo>
                  <a:pt x="118269" y="181372"/>
                </a:lnTo>
                <a:lnTo>
                  <a:pt x="117475" y="175816"/>
                </a:lnTo>
                <a:lnTo>
                  <a:pt x="117475" y="170260"/>
                </a:lnTo>
                <a:lnTo>
                  <a:pt x="117475" y="164704"/>
                </a:lnTo>
                <a:lnTo>
                  <a:pt x="117872" y="158751"/>
                </a:lnTo>
                <a:lnTo>
                  <a:pt x="118269" y="152797"/>
                </a:lnTo>
                <a:lnTo>
                  <a:pt x="120253" y="140891"/>
                </a:lnTo>
                <a:lnTo>
                  <a:pt x="123428" y="129381"/>
                </a:lnTo>
                <a:lnTo>
                  <a:pt x="126603" y="118666"/>
                </a:lnTo>
                <a:lnTo>
                  <a:pt x="130969" y="107951"/>
                </a:lnTo>
                <a:lnTo>
                  <a:pt x="135334" y="98426"/>
                </a:lnTo>
                <a:lnTo>
                  <a:pt x="139700" y="90091"/>
                </a:lnTo>
                <a:lnTo>
                  <a:pt x="144066" y="82154"/>
                </a:lnTo>
                <a:lnTo>
                  <a:pt x="148034" y="76597"/>
                </a:lnTo>
                <a:lnTo>
                  <a:pt x="152003" y="72231"/>
                </a:lnTo>
                <a:lnTo>
                  <a:pt x="153194" y="70644"/>
                </a:lnTo>
                <a:lnTo>
                  <a:pt x="154781" y="69850"/>
                </a:lnTo>
                <a:lnTo>
                  <a:pt x="170656" y="61913"/>
                </a:lnTo>
                <a:lnTo>
                  <a:pt x="186134" y="55960"/>
                </a:lnTo>
                <a:lnTo>
                  <a:pt x="201216" y="50403"/>
                </a:lnTo>
                <a:lnTo>
                  <a:pt x="216297" y="46038"/>
                </a:lnTo>
                <a:lnTo>
                  <a:pt x="230981" y="42863"/>
                </a:lnTo>
                <a:lnTo>
                  <a:pt x="245269" y="40482"/>
                </a:lnTo>
                <a:lnTo>
                  <a:pt x="259556" y="38894"/>
                </a:lnTo>
                <a:lnTo>
                  <a:pt x="273050" y="38100"/>
                </a:lnTo>
                <a:close/>
                <a:moveTo>
                  <a:pt x="982954" y="0"/>
                </a:moveTo>
                <a:lnTo>
                  <a:pt x="988111" y="0"/>
                </a:lnTo>
                <a:lnTo>
                  <a:pt x="2043178" y="0"/>
                </a:lnTo>
                <a:lnTo>
                  <a:pt x="2049127" y="0"/>
                </a:lnTo>
                <a:lnTo>
                  <a:pt x="2054680" y="397"/>
                </a:lnTo>
                <a:lnTo>
                  <a:pt x="2060233" y="1191"/>
                </a:lnTo>
                <a:lnTo>
                  <a:pt x="2065786" y="1985"/>
                </a:lnTo>
                <a:lnTo>
                  <a:pt x="2070942" y="3572"/>
                </a:lnTo>
                <a:lnTo>
                  <a:pt x="2076099" y="5160"/>
                </a:lnTo>
                <a:lnTo>
                  <a:pt x="2081255" y="6747"/>
                </a:lnTo>
                <a:lnTo>
                  <a:pt x="2086411" y="8732"/>
                </a:lnTo>
                <a:lnTo>
                  <a:pt x="2091171" y="11113"/>
                </a:lnTo>
                <a:lnTo>
                  <a:pt x="2095931" y="13494"/>
                </a:lnTo>
                <a:lnTo>
                  <a:pt x="2100691" y="16272"/>
                </a:lnTo>
                <a:lnTo>
                  <a:pt x="2105054" y="19050"/>
                </a:lnTo>
                <a:lnTo>
                  <a:pt x="2109417" y="21828"/>
                </a:lnTo>
                <a:lnTo>
                  <a:pt x="2113780" y="25401"/>
                </a:lnTo>
                <a:lnTo>
                  <a:pt x="2121713" y="32544"/>
                </a:lnTo>
                <a:lnTo>
                  <a:pt x="2128852" y="40085"/>
                </a:lnTo>
                <a:lnTo>
                  <a:pt x="2131629" y="44451"/>
                </a:lnTo>
                <a:lnTo>
                  <a:pt x="2135198" y="48816"/>
                </a:lnTo>
                <a:lnTo>
                  <a:pt x="2137578" y="53182"/>
                </a:lnTo>
                <a:lnTo>
                  <a:pt x="2140751" y="57944"/>
                </a:lnTo>
                <a:lnTo>
                  <a:pt x="2143131" y="62707"/>
                </a:lnTo>
                <a:lnTo>
                  <a:pt x="2145114" y="67469"/>
                </a:lnTo>
                <a:lnTo>
                  <a:pt x="2147494" y="72628"/>
                </a:lnTo>
                <a:lnTo>
                  <a:pt x="2149081" y="77788"/>
                </a:lnTo>
                <a:lnTo>
                  <a:pt x="2150271" y="82947"/>
                </a:lnTo>
                <a:lnTo>
                  <a:pt x="2151461" y="88107"/>
                </a:lnTo>
                <a:lnTo>
                  <a:pt x="2152254" y="93663"/>
                </a:lnTo>
                <a:lnTo>
                  <a:pt x="2153444" y="99219"/>
                </a:lnTo>
                <a:lnTo>
                  <a:pt x="2153841" y="105172"/>
                </a:lnTo>
                <a:lnTo>
                  <a:pt x="2154237" y="110332"/>
                </a:lnTo>
                <a:lnTo>
                  <a:pt x="2154237" y="758032"/>
                </a:lnTo>
                <a:lnTo>
                  <a:pt x="2153841" y="763588"/>
                </a:lnTo>
                <a:lnTo>
                  <a:pt x="2153444" y="769144"/>
                </a:lnTo>
                <a:lnTo>
                  <a:pt x="2152254" y="775097"/>
                </a:lnTo>
                <a:lnTo>
                  <a:pt x="2151461" y="779860"/>
                </a:lnTo>
                <a:lnTo>
                  <a:pt x="2150271" y="785416"/>
                </a:lnTo>
                <a:lnTo>
                  <a:pt x="2149081" y="790972"/>
                </a:lnTo>
                <a:lnTo>
                  <a:pt x="2147494" y="796132"/>
                </a:lnTo>
                <a:lnTo>
                  <a:pt x="2145114" y="800894"/>
                </a:lnTo>
                <a:lnTo>
                  <a:pt x="2143131" y="805657"/>
                </a:lnTo>
                <a:lnTo>
                  <a:pt x="2140751" y="810816"/>
                </a:lnTo>
                <a:lnTo>
                  <a:pt x="2137578" y="815579"/>
                </a:lnTo>
                <a:lnTo>
                  <a:pt x="2135198" y="819547"/>
                </a:lnTo>
                <a:lnTo>
                  <a:pt x="2131629" y="824310"/>
                </a:lnTo>
                <a:lnTo>
                  <a:pt x="2128852" y="827882"/>
                </a:lnTo>
                <a:lnTo>
                  <a:pt x="2124886" y="832247"/>
                </a:lnTo>
                <a:lnTo>
                  <a:pt x="2121713" y="836216"/>
                </a:lnTo>
                <a:lnTo>
                  <a:pt x="2117350" y="839788"/>
                </a:lnTo>
                <a:lnTo>
                  <a:pt x="2113780" y="843360"/>
                </a:lnTo>
                <a:lnTo>
                  <a:pt x="2109417" y="846535"/>
                </a:lnTo>
                <a:lnTo>
                  <a:pt x="2105054" y="849710"/>
                </a:lnTo>
                <a:lnTo>
                  <a:pt x="2100691" y="852488"/>
                </a:lnTo>
                <a:lnTo>
                  <a:pt x="2095931" y="854869"/>
                </a:lnTo>
                <a:lnTo>
                  <a:pt x="2091171" y="857647"/>
                </a:lnTo>
                <a:lnTo>
                  <a:pt x="2086411" y="859632"/>
                </a:lnTo>
                <a:lnTo>
                  <a:pt x="2081255" y="861616"/>
                </a:lnTo>
                <a:lnTo>
                  <a:pt x="2076099" y="863601"/>
                </a:lnTo>
                <a:lnTo>
                  <a:pt x="2070942" y="865188"/>
                </a:lnTo>
                <a:lnTo>
                  <a:pt x="2065786" y="866379"/>
                </a:lnTo>
                <a:lnTo>
                  <a:pt x="2060233" y="867172"/>
                </a:lnTo>
                <a:lnTo>
                  <a:pt x="2054680" y="867966"/>
                </a:lnTo>
                <a:lnTo>
                  <a:pt x="2049127" y="868363"/>
                </a:lnTo>
                <a:lnTo>
                  <a:pt x="2043178" y="868363"/>
                </a:lnTo>
                <a:lnTo>
                  <a:pt x="988111" y="868363"/>
                </a:lnTo>
                <a:lnTo>
                  <a:pt x="982954" y="868363"/>
                </a:lnTo>
                <a:lnTo>
                  <a:pt x="977401" y="867966"/>
                </a:lnTo>
                <a:lnTo>
                  <a:pt x="971452" y="867172"/>
                </a:lnTo>
                <a:lnTo>
                  <a:pt x="966295" y="866379"/>
                </a:lnTo>
                <a:lnTo>
                  <a:pt x="960742" y="865188"/>
                </a:lnTo>
                <a:lnTo>
                  <a:pt x="955586" y="863601"/>
                </a:lnTo>
                <a:lnTo>
                  <a:pt x="950430" y="861616"/>
                </a:lnTo>
                <a:lnTo>
                  <a:pt x="945273" y="859632"/>
                </a:lnTo>
                <a:lnTo>
                  <a:pt x="940514" y="857647"/>
                </a:lnTo>
                <a:lnTo>
                  <a:pt x="935754" y="854869"/>
                </a:lnTo>
                <a:lnTo>
                  <a:pt x="930994" y="852488"/>
                </a:lnTo>
                <a:lnTo>
                  <a:pt x="926631" y="849710"/>
                </a:lnTo>
                <a:lnTo>
                  <a:pt x="922268" y="846535"/>
                </a:lnTo>
                <a:lnTo>
                  <a:pt x="918302" y="843360"/>
                </a:lnTo>
                <a:lnTo>
                  <a:pt x="913939" y="839788"/>
                </a:lnTo>
                <a:lnTo>
                  <a:pt x="910369" y="836216"/>
                </a:lnTo>
                <a:lnTo>
                  <a:pt x="906402" y="832247"/>
                </a:lnTo>
                <a:lnTo>
                  <a:pt x="903229" y="827882"/>
                </a:lnTo>
                <a:lnTo>
                  <a:pt x="899659" y="824310"/>
                </a:lnTo>
                <a:lnTo>
                  <a:pt x="896883" y="819547"/>
                </a:lnTo>
                <a:lnTo>
                  <a:pt x="893710" y="815579"/>
                </a:lnTo>
                <a:lnTo>
                  <a:pt x="891330" y="810816"/>
                </a:lnTo>
                <a:lnTo>
                  <a:pt x="888950" y="805657"/>
                </a:lnTo>
                <a:lnTo>
                  <a:pt x="886570" y="800894"/>
                </a:lnTo>
                <a:lnTo>
                  <a:pt x="884587" y="796132"/>
                </a:lnTo>
                <a:lnTo>
                  <a:pt x="883001" y="790972"/>
                </a:lnTo>
                <a:lnTo>
                  <a:pt x="881414" y="785416"/>
                </a:lnTo>
                <a:lnTo>
                  <a:pt x="879827" y="779860"/>
                </a:lnTo>
                <a:lnTo>
                  <a:pt x="879034" y="775097"/>
                </a:lnTo>
                <a:lnTo>
                  <a:pt x="878241" y="769144"/>
                </a:lnTo>
                <a:lnTo>
                  <a:pt x="877844" y="763588"/>
                </a:lnTo>
                <a:lnTo>
                  <a:pt x="877844" y="758032"/>
                </a:lnTo>
                <a:lnTo>
                  <a:pt x="877844" y="696913"/>
                </a:lnTo>
                <a:lnTo>
                  <a:pt x="833420" y="723504"/>
                </a:lnTo>
                <a:lnTo>
                  <a:pt x="804862" y="676672"/>
                </a:lnTo>
                <a:lnTo>
                  <a:pt x="877844" y="633413"/>
                </a:lnTo>
                <a:lnTo>
                  <a:pt x="877844" y="110332"/>
                </a:lnTo>
                <a:lnTo>
                  <a:pt x="877844" y="105172"/>
                </a:lnTo>
                <a:lnTo>
                  <a:pt x="878241" y="99219"/>
                </a:lnTo>
                <a:lnTo>
                  <a:pt x="879034" y="93663"/>
                </a:lnTo>
                <a:lnTo>
                  <a:pt x="879827" y="88107"/>
                </a:lnTo>
                <a:lnTo>
                  <a:pt x="881414" y="82947"/>
                </a:lnTo>
                <a:lnTo>
                  <a:pt x="883001" y="77788"/>
                </a:lnTo>
                <a:lnTo>
                  <a:pt x="884587" y="72628"/>
                </a:lnTo>
                <a:lnTo>
                  <a:pt x="886570" y="67469"/>
                </a:lnTo>
                <a:lnTo>
                  <a:pt x="888950" y="62707"/>
                </a:lnTo>
                <a:lnTo>
                  <a:pt x="891330" y="57944"/>
                </a:lnTo>
                <a:lnTo>
                  <a:pt x="893710" y="53182"/>
                </a:lnTo>
                <a:lnTo>
                  <a:pt x="896883" y="48816"/>
                </a:lnTo>
                <a:lnTo>
                  <a:pt x="899659" y="44451"/>
                </a:lnTo>
                <a:lnTo>
                  <a:pt x="903229" y="40085"/>
                </a:lnTo>
                <a:lnTo>
                  <a:pt x="910369" y="32544"/>
                </a:lnTo>
                <a:lnTo>
                  <a:pt x="918302" y="25401"/>
                </a:lnTo>
                <a:lnTo>
                  <a:pt x="922268" y="21828"/>
                </a:lnTo>
                <a:lnTo>
                  <a:pt x="926631" y="19050"/>
                </a:lnTo>
                <a:lnTo>
                  <a:pt x="930994" y="16272"/>
                </a:lnTo>
                <a:lnTo>
                  <a:pt x="935754" y="13494"/>
                </a:lnTo>
                <a:lnTo>
                  <a:pt x="940514" y="11113"/>
                </a:lnTo>
                <a:lnTo>
                  <a:pt x="945273" y="8732"/>
                </a:lnTo>
                <a:lnTo>
                  <a:pt x="950430" y="6747"/>
                </a:lnTo>
                <a:lnTo>
                  <a:pt x="955586" y="5160"/>
                </a:lnTo>
                <a:lnTo>
                  <a:pt x="960742" y="3572"/>
                </a:lnTo>
                <a:lnTo>
                  <a:pt x="966295" y="1985"/>
                </a:lnTo>
                <a:lnTo>
                  <a:pt x="971452" y="1191"/>
                </a:lnTo>
                <a:lnTo>
                  <a:pt x="977401" y="397"/>
                </a:lnTo>
                <a:lnTo>
                  <a:pt x="982954" y="0"/>
                </a:lnTo>
                <a:close/>
              </a:path>
            </a:pathLst>
          </a:cu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2" name="Group 27"/>
          <p:cNvGrpSpPr>
            <a:grpSpLocks/>
          </p:cNvGrpSpPr>
          <p:nvPr/>
        </p:nvGrpSpPr>
        <p:grpSpPr bwMode="auto">
          <a:xfrm>
            <a:off x="334566" y="4437112"/>
            <a:ext cx="2488183" cy="646683"/>
            <a:chOff x="-114380" y="0"/>
            <a:chExt cx="3952324" cy="2757793"/>
          </a:xfrm>
        </p:grpSpPr>
        <p:sp>
          <p:nvSpPr>
            <p:cNvPr id="26" name="圆角矩形 52"/>
            <p:cNvSpPr>
              <a:spLocks noChangeArrowheads="1"/>
            </p:cNvSpPr>
            <p:nvPr/>
          </p:nvSpPr>
          <p:spPr bwMode="auto">
            <a:xfrm>
              <a:off x="0" y="0"/>
              <a:ext cx="3837944" cy="2757793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FFFFFF"/>
                </a:gs>
                <a:gs pos="62000">
                  <a:srgbClr val="F2F2F2"/>
                </a:gs>
                <a:gs pos="100000">
                  <a:srgbClr val="D8D8D8"/>
                </a:gs>
              </a:gsLst>
              <a:lin ang="8100000" scaled="1"/>
            </a:gradFill>
            <a:ln w="25400" cap="flat" cmpd="sng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 sz="28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微软雅黑" pitchFamily="34" charset="-122"/>
              </a:endParaRPr>
            </a:p>
          </p:txBody>
        </p:sp>
        <p:sp>
          <p:nvSpPr>
            <p:cNvPr id="27" name="圆角矩形 53"/>
            <p:cNvSpPr>
              <a:spLocks noChangeArrowheads="1"/>
            </p:cNvSpPr>
            <p:nvPr/>
          </p:nvSpPr>
          <p:spPr bwMode="auto">
            <a:xfrm>
              <a:off x="-114380" y="0"/>
              <a:ext cx="3742172" cy="2584453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FFFFFF"/>
                </a:gs>
                <a:gs pos="42000">
                  <a:srgbClr val="F0F0F0"/>
                </a:gs>
                <a:gs pos="100000">
                  <a:srgbClr val="D8D8D8"/>
                </a:gs>
              </a:gsLst>
              <a:lin ang="18900000" scaled="1"/>
            </a:gradFill>
            <a:ln w="25400" cap="flat" cmpd="sng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r>
                <a:rPr lang="zh-CN" altLang="en-US" sz="3200" b="1" dirty="0" smtClean="0">
                  <a:solidFill>
                    <a:srgbClr val="0C0C0C"/>
                  </a:solidFill>
                  <a:latin typeface="Times New Roman" pitchFamily="18" charset="0"/>
                  <a:ea typeface="黑体" pitchFamily="49" charset="-122"/>
                  <a:cs typeface="Times New Roman" pitchFamily="18" charset="0"/>
                  <a:sym typeface="微软雅黑" pitchFamily="34" charset="-122"/>
                </a:rPr>
                <a:t>我的观点</a:t>
              </a:r>
              <a:endParaRPr lang="zh-CN" altLang="en-US" sz="3200" b="1" dirty="0">
                <a:latin typeface="Times New Roman" pitchFamily="18" charset="0"/>
                <a:ea typeface="黑体" pitchFamily="49" charset="-122"/>
                <a:cs typeface="Times New Roman" pitchFamily="18" charset="0"/>
              </a:endParaRPr>
            </a:p>
          </p:txBody>
        </p:sp>
      </p:grpSp>
    </p:spTree>
  </p:cSld>
  <p:clrMapOvr>
    <a:masterClrMapping/>
  </p:clrMapOvr>
  <p:transition spd="slow" advTm="15738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ldLvl="0" autoUpdateAnimBg="0"/>
      <p:bldP spid="18" grpId="0" bldLvl="0" animBg="1" autoUpdateAnimBg="0"/>
      <p:bldP spid="23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Box 3"/>
          <p:cNvSpPr>
            <a:spLocks noChangeArrowheads="1"/>
          </p:cNvSpPr>
          <p:nvPr/>
        </p:nvSpPr>
        <p:spPr bwMode="auto">
          <a:xfrm>
            <a:off x="622598" y="404664"/>
            <a:ext cx="10945216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3600" b="1" dirty="0" smtClean="0"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（二）</a:t>
            </a:r>
            <a:r>
              <a:rPr lang="zh-CN" altLang="zh-CN" sz="3600" b="1" dirty="0" smtClean="0"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实体经济下行导致税收下降但非税收入占比高</a:t>
            </a:r>
            <a:endParaRPr lang="en-US" sz="3600" b="1" dirty="0">
              <a:solidFill>
                <a:srgbClr val="C00000"/>
              </a:solidFill>
              <a:latin typeface="Times New Roman" pitchFamily="18" charset="0"/>
              <a:ea typeface="黑体" pitchFamily="2" charset="-122"/>
              <a:cs typeface="Times New Roman" pitchFamily="18" charset="0"/>
              <a:sym typeface="Lato Black" charset="0"/>
            </a:endParaRPr>
          </a:p>
        </p:txBody>
      </p:sp>
      <p:sp>
        <p:nvSpPr>
          <p:cNvPr id="20" name="Rectangle 5"/>
          <p:cNvSpPr>
            <a:spLocks noChangeArrowheads="1"/>
          </p:cNvSpPr>
          <p:nvPr/>
        </p:nvSpPr>
        <p:spPr bwMode="auto">
          <a:xfrm>
            <a:off x="766614" y="404664"/>
            <a:ext cx="75639" cy="711668"/>
          </a:xfrm>
          <a:prstGeom prst="rect">
            <a:avLst/>
          </a:prstGeom>
          <a:solidFill>
            <a:srgbClr val="C00000"/>
          </a:solidFill>
          <a:ln w="6350" cap="flat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zh-CN" altLang="zh-CN" sz="400">
              <a:solidFill>
                <a:srgbClr val="0C0C0C"/>
              </a:solidFill>
              <a:latin typeface="Times New Roman" pitchFamily="18" charset="0"/>
              <a:ea typeface="Calibri" pitchFamily="34" charset="0"/>
              <a:cs typeface="Times New Roman" pitchFamily="18" charset="0"/>
              <a:sym typeface="Calibri" pitchFamily="34" charset="0"/>
            </a:endParaRPr>
          </a:p>
        </p:txBody>
      </p:sp>
      <p:sp>
        <p:nvSpPr>
          <p:cNvPr id="21" name="TextBox 70"/>
          <p:cNvSpPr>
            <a:spLocks noChangeArrowheads="1"/>
          </p:cNvSpPr>
          <p:nvPr/>
        </p:nvSpPr>
        <p:spPr bwMode="auto">
          <a:xfrm>
            <a:off x="766614" y="1340768"/>
            <a:ext cx="8784976" cy="85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10411" tIns="55204" rIns="110411" bIns="55204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40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zh-CN" altLang="en-US" sz="4000" b="1" dirty="0" smtClean="0">
                <a:latin typeface="Times New Roman" pitchFamily="18" charset="0"/>
                <a:cs typeface="Times New Roman" pitchFamily="18" charset="0"/>
              </a:rPr>
              <a:t>、</a:t>
            </a:r>
            <a:r>
              <a:rPr lang="zh-CN" altLang="zh-CN" sz="3600" b="1" dirty="0" smtClean="0">
                <a:latin typeface="Times New Roman" pitchFamily="18" charset="0"/>
                <a:cs typeface="Times New Roman" pitchFamily="18" charset="0"/>
              </a:rPr>
              <a:t>非税收入规模的影响因素</a:t>
            </a:r>
            <a:endParaRPr lang="en-US" altLang="zh-CN" sz="36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" name="TextBox 55"/>
          <p:cNvSpPr>
            <a:spLocks noChangeArrowheads="1"/>
          </p:cNvSpPr>
          <p:nvPr/>
        </p:nvSpPr>
        <p:spPr bwMode="auto">
          <a:xfrm>
            <a:off x="8471470" y="2060848"/>
            <a:ext cx="901423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  <a:sym typeface="微软雅黑" pitchFamily="34" charset="-122"/>
              </a:rPr>
              <a:t>关键字</a:t>
            </a:r>
            <a:endParaRPr lang="zh-CN" altLang="en-US" b="1" i="1" dirty="0">
              <a:solidFill>
                <a:srgbClr val="FFFFFF"/>
              </a:solidFill>
              <a:latin typeface="Times New Roman" pitchFamily="18" charset="0"/>
              <a:cs typeface="Times New Roman" pitchFamily="18" charset="0"/>
              <a:sym typeface="微软雅黑" pitchFamily="34" charset="-122"/>
            </a:endParaRPr>
          </a:p>
        </p:txBody>
      </p:sp>
      <p:sp>
        <p:nvSpPr>
          <p:cNvPr id="12" name="矩形 24"/>
          <p:cNvSpPr>
            <a:spLocks noChangeArrowheads="1"/>
          </p:cNvSpPr>
          <p:nvPr/>
        </p:nvSpPr>
        <p:spPr bwMode="auto">
          <a:xfrm>
            <a:off x="6527254" y="2276872"/>
            <a:ext cx="5375126" cy="3451225"/>
          </a:xfrm>
          <a:prstGeom prst="rect">
            <a:avLst/>
          </a:prstGeom>
          <a:blipFill dpi="0" rotWithShape="1">
            <a:blip r:embed="rId3" cstate="print"/>
            <a:srcRect/>
            <a:stretch>
              <a:fillRect/>
            </a:stretch>
          </a:blipFill>
          <a:ln w="0" cap="flat" cmpd="sng">
            <a:solidFill>
              <a:srgbClr val="595959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zh-CN" altLang="zh-CN" b="1" i="1">
              <a:solidFill>
                <a:srgbClr val="FFFFFF"/>
              </a:solidFill>
              <a:latin typeface="Times New Roman" pitchFamily="18" charset="0"/>
              <a:ea typeface="微软雅黑" pitchFamily="34" charset="-122"/>
              <a:cs typeface="Times New Roman" pitchFamily="18" charset="0"/>
              <a:sym typeface="Abadi MT" charset="0"/>
            </a:endParaRPr>
          </a:p>
        </p:txBody>
      </p:sp>
      <p:sp>
        <p:nvSpPr>
          <p:cNvPr id="28" name="五边形 20"/>
          <p:cNvSpPr>
            <a:spLocks noChangeArrowheads="1"/>
          </p:cNvSpPr>
          <p:nvPr/>
        </p:nvSpPr>
        <p:spPr bwMode="auto">
          <a:xfrm>
            <a:off x="1342678" y="2492896"/>
            <a:ext cx="3732213" cy="608012"/>
          </a:xfrm>
          <a:prstGeom prst="homePlate">
            <a:avLst>
              <a:gd name="adj" fmla="val 153460"/>
            </a:avLst>
          </a:prstGeom>
          <a:solidFill>
            <a:srgbClr val="900000"/>
          </a:solidFill>
          <a:ln w="12700" cap="flat" cmpd="sng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zh-CN" altLang="en-US" sz="3200" b="1" dirty="0" smtClean="0">
                <a:solidFill>
                  <a:schemeClr val="bg1"/>
                </a:solidFill>
                <a:latin typeface="Times New Roman" pitchFamily="18" charset="0"/>
                <a:ea typeface="仿宋_GB2312" charset="-122"/>
                <a:cs typeface="Times New Roman" pitchFamily="18" charset="0"/>
              </a:rPr>
              <a:t>政府职能</a:t>
            </a:r>
            <a:endParaRPr lang="zh-CN" altLang="en-US" sz="3200" b="1" dirty="0">
              <a:solidFill>
                <a:schemeClr val="bg1"/>
              </a:solidFill>
              <a:latin typeface="Times New Roman" pitchFamily="18" charset="0"/>
              <a:ea typeface="仿宋_GB2312" charset="-122"/>
              <a:cs typeface="Times New Roman" pitchFamily="18" charset="0"/>
            </a:endParaRPr>
          </a:p>
        </p:txBody>
      </p:sp>
      <p:sp>
        <p:nvSpPr>
          <p:cNvPr id="29" name="五边形 20"/>
          <p:cNvSpPr>
            <a:spLocks noChangeArrowheads="1"/>
          </p:cNvSpPr>
          <p:nvPr/>
        </p:nvSpPr>
        <p:spPr bwMode="auto">
          <a:xfrm>
            <a:off x="1342678" y="3284984"/>
            <a:ext cx="3732213" cy="608012"/>
          </a:xfrm>
          <a:prstGeom prst="homePlate">
            <a:avLst>
              <a:gd name="adj" fmla="val 153460"/>
            </a:avLst>
          </a:prstGeom>
          <a:solidFill>
            <a:schemeClr val="accent1"/>
          </a:solidFill>
          <a:ln w="12700" cap="flat" cmpd="sng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zh-CN" altLang="en-US" sz="3200" b="1" dirty="0" smtClean="0">
                <a:solidFill>
                  <a:schemeClr val="bg1"/>
                </a:solidFill>
                <a:latin typeface="Times New Roman" pitchFamily="18" charset="0"/>
                <a:ea typeface="仿宋_GB2312" charset="-122"/>
                <a:cs typeface="Times New Roman" pitchFamily="18" charset="0"/>
              </a:rPr>
              <a:t>财政体制</a:t>
            </a:r>
            <a:endParaRPr lang="zh-CN" altLang="en-US" sz="3200" b="1" dirty="0">
              <a:solidFill>
                <a:schemeClr val="bg1"/>
              </a:solidFill>
              <a:latin typeface="Times New Roman" pitchFamily="18" charset="0"/>
              <a:ea typeface="仿宋_GB2312" charset="-122"/>
              <a:cs typeface="Times New Roman" pitchFamily="18" charset="0"/>
            </a:endParaRPr>
          </a:p>
        </p:txBody>
      </p:sp>
      <p:sp>
        <p:nvSpPr>
          <p:cNvPr id="30" name="五边形 26"/>
          <p:cNvSpPr>
            <a:spLocks noChangeArrowheads="1"/>
          </p:cNvSpPr>
          <p:nvPr/>
        </p:nvSpPr>
        <p:spPr bwMode="auto">
          <a:xfrm>
            <a:off x="1342679" y="4149080"/>
            <a:ext cx="3888432" cy="608012"/>
          </a:xfrm>
          <a:prstGeom prst="homePlate">
            <a:avLst>
              <a:gd name="adj" fmla="val 215013"/>
            </a:avLst>
          </a:prstGeom>
          <a:solidFill>
            <a:srgbClr val="7030A0"/>
          </a:solidFill>
          <a:ln w="12700" cap="flat" cmpd="sng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zh-CN" altLang="en-US" sz="3200" b="1" dirty="0" smtClean="0">
                <a:solidFill>
                  <a:schemeClr val="bg1"/>
                </a:solidFill>
                <a:latin typeface="Times New Roman" pitchFamily="18" charset="0"/>
                <a:ea typeface="仿宋_GB2312" charset="-122"/>
                <a:cs typeface="Times New Roman" pitchFamily="18" charset="0"/>
              </a:rPr>
              <a:t>市场化程度</a:t>
            </a:r>
            <a:endParaRPr lang="zh-CN" altLang="en-US" sz="3200" b="1" dirty="0">
              <a:solidFill>
                <a:schemeClr val="bg1"/>
              </a:solidFill>
              <a:latin typeface="Times New Roman" pitchFamily="18" charset="0"/>
              <a:ea typeface="仿宋_GB2312" charset="-122"/>
              <a:cs typeface="Times New Roman" pitchFamily="18" charset="0"/>
            </a:endParaRPr>
          </a:p>
        </p:txBody>
      </p:sp>
      <p:sp>
        <p:nvSpPr>
          <p:cNvPr id="33" name="五边形 31"/>
          <p:cNvSpPr>
            <a:spLocks noChangeArrowheads="1"/>
          </p:cNvSpPr>
          <p:nvPr/>
        </p:nvSpPr>
        <p:spPr bwMode="auto">
          <a:xfrm>
            <a:off x="1342678" y="4941168"/>
            <a:ext cx="3866133" cy="606425"/>
          </a:xfrm>
          <a:prstGeom prst="homePlate">
            <a:avLst>
              <a:gd name="adj" fmla="val 156414"/>
            </a:avLst>
          </a:prstGeom>
          <a:solidFill>
            <a:srgbClr val="414456"/>
          </a:solidFill>
          <a:ln w="12700" cap="flat" cmpd="sng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zh-CN" altLang="en-US" sz="3200" b="1" dirty="0" smtClean="0">
                <a:solidFill>
                  <a:schemeClr val="bg1"/>
                </a:solidFill>
                <a:latin typeface="Times New Roman" pitchFamily="18" charset="0"/>
                <a:ea typeface="仿宋_GB2312" charset="-122"/>
                <a:cs typeface="Times New Roman" pitchFamily="18" charset="0"/>
              </a:rPr>
              <a:t>经济发展水平</a:t>
            </a:r>
            <a:endParaRPr lang="zh-CN" altLang="en-US" sz="3200" b="1" dirty="0">
              <a:solidFill>
                <a:schemeClr val="bg1"/>
              </a:solidFill>
              <a:latin typeface="Times New Roman" pitchFamily="18" charset="0"/>
              <a:ea typeface="仿宋_GB2312" charset="-122"/>
              <a:cs typeface="Times New Roman" pitchFamily="18" charset="0"/>
            </a:endParaRPr>
          </a:p>
        </p:txBody>
      </p:sp>
    </p:spTree>
  </p:cSld>
  <p:clrMapOvr>
    <a:masterClrMapping/>
  </p:clrMapOvr>
  <p:transition spd="slow" advTm="15738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ldLvl="0" autoUpdateAnimBg="0"/>
      <p:bldP spid="12" grpId="0" bldLvl="0" animBg="1" autoUpdateAnimBg="0"/>
      <p:bldP spid="28" grpId="0" bldLvl="0" animBg="1" autoUpdateAnimBg="0"/>
      <p:bldP spid="29" grpId="0" bldLvl="0" animBg="1" autoUpdateAnimBg="0"/>
      <p:bldP spid="30" grpId="0" bldLvl="0" animBg="1" autoUpdateAnimBg="0"/>
      <p:bldP spid="33" grpId="0" bldLvl="0" animBg="1" autoUpdateAnimBg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Box 3"/>
          <p:cNvSpPr>
            <a:spLocks noChangeArrowheads="1"/>
          </p:cNvSpPr>
          <p:nvPr/>
        </p:nvSpPr>
        <p:spPr bwMode="auto">
          <a:xfrm>
            <a:off x="622598" y="404664"/>
            <a:ext cx="11089232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3600" b="1" dirty="0" smtClean="0"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（二）</a:t>
            </a:r>
            <a:r>
              <a:rPr lang="zh-CN" altLang="zh-CN" sz="3600" b="1" dirty="0" smtClean="0"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实体经济下行导致税收下降但非税收入占比高</a:t>
            </a:r>
            <a:endParaRPr lang="en-US" sz="3600" b="1" dirty="0">
              <a:solidFill>
                <a:srgbClr val="C00000"/>
              </a:solidFill>
              <a:latin typeface="Times New Roman" pitchFamily="18" charset="0"/>
              <a:ea typeface="黑体" pitchFamily="2" charset="-122"/>
              <a:cs typeface="Times New Roman" pitchFamily="18" charset="0"/>
              <a:sym typeface="Lato Black" charset="0"/>
            </a:endParaRPr>
          </a:p>
        </p:txBody>
      </p:sp>
      <p:sp>
        <p:nvSpPr>
          <p:cNvPr id="20" name="Rectangle 5"/>
          <p:cNvSpPr>
            <a:spLocks noChangeArrowheads="1"/>
          </p:cNvSpPr>
          <p:nvPr/>
        </p:nvSpPr>
        <p:spPr bwMode="auto">
          <a:xfrm>
            <a:off x="766614" y="404664"/>
            <a:ext cx="75639" cy="711668"/>
          </a:xfrm>
          <a:prstGeom prst="rect">
            <a:avLst/>
          </a:prstGeom>
          <a:solidFill>
            <a:srgbClr val="C00000"/>
          </a:solidFill>
          <a:ln w="6350" cap="flat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zh-CN" altLang="zh-CN" sz="400">
              <a:solidFill>
                <a:srgbClr val="0C0C0C"/>
              </a:solidFill>
              <a:latin typeface="Times New Roman" pitchFamily="18" charset="0"/>
              <a:ea typeface="Calibri" pitchFamily="34" charset="0"/>
              <a:cs typeface="Times New Roman" pitchFamily="18" charset="0"/>
              <a:sym typeface="Calibri" pitchFamily="34" charset="0"/>
            </a:endParaRPr>
          </a:p>
        </p:txBody>
      </p:sp>
      <p:sp>
        <p:nvSpPr>
          <p:cNvPr id="21" name="TextBox 70"/>
          <p:cNvSpPr>
            <a:spLocks noChangeArrowheads="1"/>
          </p:cNvSpPr>
          <p:nvPr/>
        </p:nvSpPr>
        <p:spPr bwMode="auto">
          <a:xfrm>
            <a:off x="838622" y="1340768"/>
            <a:ext cx="8784976" cy="7762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10411" tIns="55204" rIns="110411" bIns="55204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6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zh-CN" altLang="en-US" sz="3600" b="1" dirty="0" smtClean="0">
                <a:latin typeface="Times New Roman" pitchFamily="18" charset="0"/>
                <a:cs typeface="Times New Roman" pitchFamily="18" charset="0"/>
              </a:rPr>
              <a:t>、</a:t>
            </a:r>
            <a:r>
              <a:rPr lang="zh-CN" altLang="zh-CN" sz="3600" b="1" dirty="0" smtClean="0">
                <a:latin typeface="Times New Roman" pitchFamily="18" charset="0"/>
                <a:cs typeface="Times New Roman" pitchFamily="18" charset="0"/>
              </a:rPr>
              <a:t>客观认识非税收入占比高现象</a:t>
            </a:r>
            <a:endParaRPr lang="en-US" altLang="zh-CN" sz="36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TextBox 55"/>
          <p:cNvSpPr>
            <a:spLocks noChangeArrowheads="1"/>
          </p:cNvSpPr>
          <p:nvPr/>
        </p:nvSpPr>
        <p:spPr bwMode="auto">
          <a:xfrm>
            <a:off x="7679383" y="476672"/>
            <a:ext cx="64807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  <a:sym typeface="微软雅黑" pitchFamily="34" charset="-122"/>
              </a:rPr>
              <a:t>一</a:t>
            </a:r>
            <a:endParaRPr lang="zh-CN" altLang="en-US" b="1" i="1" dirty="0">
              <a:solidFill>
                <a:srgbClr val="FFFFFF"/>
              </a:solidFill>
              <a:latin typeface="Times New Roman" pitchFamily="18" charset="0"/>
              <a:cs typeface="Times New Roman" pitchFamily="18" charset="0"/>
              <a:sym typeface="微软雅黑" pitchFamily="34" charset="-122"/>
            </a:endParaRPr>
          </a:p>
        </p:txBody>
      </p:sp>
      <p:sp>
        <p:nvSpPr>
          <p:cNvPr id="31" name="TextBox 55"/>
          <p:cNvSpPr>
            <a:spLocks noChangeArrowheads="1"/>
          </p:cNvSpPr>
          <p:nvPr/>
        </p:nvSpPr>
        <p:spPr bwMode="auto">
          <a:xfrm>
            <a:off x="8471470" y="2060848"/>
            <a:ext cx="901423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  <a:sym typeface="微软雅黑" pitchFamily="34" charset="-122"/>
              </a:rPr>
              <a:t>关键字</a:t>
            </a:r>
            <a:endParaRPr lang="zh-CN" altLang="en-US" b="1" i="1" dirty="0">
              <a:solidFill>
                <a:srgbClr val="FFFFFF"/>
              </a:solidFill>
              <a:latin typeface="Times New Roman" pitchFamily="18" charset="0"/>
              <a:cs typeface="Times New Roman" pitchFamily="18" charset="0"/>
              <a:sym typeface="微软雅黑" pitchFamily="34" charset="-122"/>
            </a:endParaRPr>
          </a:p>
        </p:txBody>
      </p:sp>
      <p:grpSp>
        <p:nvGrpSpPr>
          <p:cNvPr id="14" name="Group 6"/>
          <p:cNvGrpSpPr>
            <a:grpSpLocks/>
          </p:cNvGrpSpPr>
          <p:nvPr/>
        </p:nvGrpSpPr>
        <p:grpSpPr bwMode="auto">
          <a:xfrm>
            <a:off x="334566" y="2348880"/>
            <a:ext cx="3672408" cy="4200996"/>
            <a:chOff x="0" y="0"/>
            <a:chExt cx="4013321" cy="4966128"/>
          </a:xfrm>
        </p:grpSpPr>
        <p:pic>
          <p:nvPicPr>
            <p:cNvPr id="15" name="Picture 3"/>
            <p:cNvPicPr>
              <a:picLocks noChangeAspect="1" noChangeArrowheads="1"/>
            </p:cNvPicPr>
            <p:nvPr/>
          </p:nvPicPr>
          <p:blipFill>
            <a:blip r:embed="rId3" cstate="print"/>
            <a:srcRect l="5353" t="8440" r="6203" b="10136"/>
            <a:stretch>
              <a:fillRect/>
            </a:stretch>
          </p:blipFill>
          <p:spPr bwMode="auto">
            <a:xfrm>
              <a:off x="0" y="0"/>
              <a:ext cx="4013321" cy="49661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6" name="Rectangle 4"/>
            <p:cNvSpPr>
              <a:spLocks noChangeArrowheads="1"/>
            </p:cNvSpPr>
            <p:nvPr/>
          </p:nvSpPr>
          <p:spPr bwMode="auto">
            <a:xfrm>
              <a:off x="589697" y="589534"/>
              <a:ext cx="2838784" cy="3697941"/>
            </a:xfrm>
            <a:prstGeom prst="rect">
              <a:avLst/>
            </a:prstGeom>
            <a:blipFill dpi="0" rotWithShape="1">
              <a:blip r:embed="rId4" cstate="print"/>
              <a:srcRect/>
              <a:stretch>
                <a:fillRect/>
              </a:stretch>
            </a:blipFill>
            <a:ln w="12700" cap="flat" cmpd="sng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 sz="3200">
                <a:solidFill>
                  <a:srgbClr val="FFFFFF"/>
                </a:solidFill>
                <a:latin typeface="Times New Roman" pitchFamily="18" charset="0"/>
                <a:ea typeface="华文细黑" pitchFamily="2" charset="-122"/>
                <a:cs typeface="Times New Roman" pitchFamily="18" charset="0"/>
              </a:endParaRPr>
            </a:p>
          </p:txBody>
        </p:sp>
      </p:grpSp>
      <p:sp>
        <p:nvSpPr>
          <p:cNvPr id="17" name="矩形 45"/>
          <p:cNvSpPr>
            <a:spLocks noChangeArrowheads="1"/>
          </p:cNvSpPr>
          <p:nvPr/>
        </p:nvSpPr>
        <p:spPr bwMode="auto">
          <a:xfrm>
            <a:off x="4799062" y="2420888"/>
            <a:ext cx="6048672" cy="615503"/>
          </a:xfrm>
          <a:prstGeom prst="rect">
            <a:avLst/>
          </a:prstGeom>
          <a:solidFill>
            <a:srgbClr val="900000"/>
          </a:solidFill>
          <a:ln w="12700" cap="flat" cmpd="sng">
            <a:noFill/>
            <a:miter lim="800000"/>
            <a:headEnd/>
            <a:tailEnd/>
          </a:ln>
        </p:spPr>
        <p:txBody>
          <a:bodyPr lIns="68580" tIns="34291" rIns="68580" bIns="34291" anchor="ctr"/>
          <a:lstStyle/>
          <a:p>
            <a:pPr algn="ctr"/>
            <a:endParaRPr lang="zh-CN" altLang="zh-CN" sz="2800" b="1" dirty="0">
              <a:solidFill>
                <a:srgbClr val="F2F2F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矩形 37"/>
          <p:cNvSpPr>
            <a:spLocks noChangeArrowheads="1"/>
          </p:cNvSpPr>
          <p:nvPr/>
        </p:nvSpPr>
        <p:spPr bwMode="auto">
          <a:xfrm>
            <a:off x="4799062" y="3284984"/>
            <a:ext cx="6048672" cy="648072"/>
          </a:xfrm>
          <a:prstGeom prst="rect">
            <a:avLst/>
          </a:prstGeom>
          <a:solidFill>
            <a:schemeClr val="accent1"/>
          </a:solidFill>
          <a:ln w="12700" cap="flat" cmpd="sng">
            <a:noFill/>
            <a:miter lim="800000"/>
            <a:headEnd/>
            <a:tailEnd/>
          </a:ln>
        </p:spPr>
        <p:txBody>
          <a:bodyPr lIns="68580" tIns="34291" rIns="68580" bIns="34291" anchor="ctr"/>
          <a:lstStyle/>
          <a:p>
            <a:pPr algn="ctr"/>
            <a:endParaRPr lang="zh-CN" altLang="zh-CN" sz="2800">
              <a:solidFill>
                <a:srgbClr val="F2F2F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34"/>
          <p:cNvSpPr>
            <a:spLocks noChangeArrowheads="1"/>
          </p:cNvSpPr>
          <p:nvPr/>
        </p:nvSpPr>
        <p:spPr bwMode="auto">
          <a:xfrm>
            <a:off x="4871070" y="2564904"/>
            <a:ext cx="6048672" cy="469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68580" tIns="34291" rIns="68580" bIns="34291">
            <a:spAutoFit/>
          </a:bodyPr>
          <a:lstStyle/>
          <a:p>
            <a:r>
              <a:rPr lang="zh-CN" altLang="zh-CN" sz="2600" b="1" dirty="0" smtClean="0">
                <a:solidFill>
                  <a:schemeClr val="bg1"/>
                </a:solidFill>
                <a:latin typeface="Times New Roman" pitchFamily="18" charset="0"/>
                <a:ea typeface="仿宋_GB2312" charset="-122"/>
                <a:cs typeface="Times New Roman" pitchFamily="18" charset="0"/>
              </a:rPr>
              <a:t>有效的规范管理，奠定了占比高的基础</a:t>
            </a:r>
            <a:endParaRPr lang="zh-CN" altLang="en-US" sz="2600" b="1" dirty="0">
              <a:solidFill>
                <a:schemeClr val="bg1"/>
              </a:solidFill>
              <a:latin typeface="Times New Roman" pitchFamily="18" charset="0"/>
              <a:ea typeface="仿宋_GB2312" charset="-122"/>
              <a:cs typeface="Times New Roman" pitchFamily="18" charset="0"/>
            </a:endParaRPr>
          </a:p>
        </p:txBody>
      </p:sp>
      <p:sp>
        <p:nvSpPr>
          <p:cNvPr id="23" name="TextBox 34"/>
          <p:cNvSpPr>
            <a:spLocks noChangeArrowheads="1"/>
          </p:cNvSpPr>
          <p:nvPr/>
        </p:nvSpPr>
        <p:spPr bwMode="auto">
          <a:xfrm>
            <a:off x="4871070" y="3356992"/>
            <a:ext cx="6624736" cy="469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68580" tIns="34291" rIns="68580" bIns="34291">
            <a:spAutoFit/>
          </a:bodyPr>
          <a:lstStyle/>
          <a:p>
            <a:r>
              <a:rPr lang="zh-CN" altLang="zh-CN" sz="2600" b="1" dirty="0" smtClean="0">
                <a:solidFill>
                  <a:schemeClr val="bg1"/>
                </a:solidFill>
                <a:latin typeface="Times New Roman" pitchFamily="18" charset="0"/>
                <a:ea typeface="仿宋_GB2312" charset="-122"/>
                <a:cs typeface="Times New Roman" pitchFamily="18" charset="0"/>
              </a:rPr>
              <a:t>现有的经济结构，提供了占比高的可能</a:t>
            </a:r>
            <a:endParaRPr lang="zh-CN" altLang="en-US" sz="2600" b="1" dirty="0">
              <a:solidFill>
                <a:schemeClr val="bg1"/>
              </a:solidFill>
              <a:latin typeface="Times New Roman" pitchFamily="18" charset="0"/>
              <a:ea typeface="仿宋_GB2312" charset="-122"/>
              <a:cs typeface="Times New Roman" pitchFamily="18" charset="0"/>
            </a:endParaRPr>
          </a:p>
        </p:txBody>
      </p:sp>
      <p:sp>
        <p:nvSpPr>
          <p:cNvPr id="25" name="矩形 37"/>
          <p:cNvSpPr>
            <a:spLocks noChangeArrowheads="1"/>
          </p:cNvSpPr>
          <p:nvPr/>
        </p:nvSpPr>
        <p:spPr bwMode="auto">
          <a:xfrm>
            <a:off x="4799062" y="4077072"/>
            <a:ext cx="6048672" cy="648072"/>
          </a:xfrm>
          <a:prstGeom prst="rect">
            <a:avLst/>
          </a:prstGeom>
          <a:solidFill>
            <a:srgbClr val="70309F"/>
          </a:solidFill>
          <a:ln w="12700" cap="flat" cmpd="sng">
            <a:noFill/>
            <a:miter lim="800000"/>
            <a:headEnd/>
            <a:tailEnd/>
          </a:ln>
        </p:spPr>
        <p:txBody>
          <a:bodyPr lIns="68580" tIns="34291" rIns="68580" bIns="34291" anchor="ctr"/>
          <a:lstStyle/>
          <a:p>
            <a:pPr algn="ctr"/>
            <a:endParaRPr lang="zh-CN" altLang="zh-CN" sz="2800">
              <a:solidFill>
                <a:srgbClr val="F2F2F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" name="TextBox 34"/>
          <p:cNvSpPr>
            <a:spLocks noChangeArrowheads="1"/>
          </p:cNvSpPr>
          <p:nvPr/>
        </p:nvSpPr>
        <p:spPr bwMode="auto">
          <a:xfrm>
            <a:off x="4871070" y="4149080"/>
            <a:ext cx="6624736" cy="469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68580" tIns="34291" rIns="68580" bIns="34291">
            <a:spAutoFit/>
          </a:bodyPr>
          <a:lstStyle/>
          <a:p>
            <a:r>
              <a:rPr lang="zh-CN" altLang="zh-CN" sz="2600" b="1" dirty="0" smtClean="0">
                <a:solidFill>
                  <a:schemeClr val="bg1"/>
                </a:solidFill>
                <a:latin typeface="Times New Roman" pitchFamily="18" charset="0"/>
                <a:ea typeface="仿宋_GB2312" charset="-122"/>
                <a:cs typeface="Times New Roman" pitchFamily="18" charset="0"/>
              </a:rPr>
              <a:t>不良的绩效考核，增加了占比高的动力</a:t>
            </a:r>
            <a:endParaRPr lang="zh-CN" altLang="en-US" sz="2600" b="1" dirty="0">
              <a:solidFill>
                <a:schemeClr val="bg1"/>
              </a:solidFill>
              <a:latin typeface="Times New Roman" pitchFamily="18" charset="0"/>
              <a:ea typeface="仿宋_GB2312" charset="-122"/>
              <a:cs typeface="Times New Roman" pitchFamily="18" charset="0"/>
            </a:endParaRPr>
          </a:p>
        </p:txBody>
      </p:sp>
      <p:sp>
        <p:nvSpPr>
          <p:cNvPr id="27" name="矩形 47"/>
          <p:cNvSpPr>
            <a:spLocks noChangeArrowheads="1"/>
          </p:cNvSpPr>
          <p:nvPr/>
        </p:nvSpPr>
        <p:spPr bwMode="auto">
          <a:xfrm>
            <a:off x="4799062" y="4869160"/>
            <a:ext cx="6048672" cy="720080"/>
          </a:xfrm>
          <a:prstGeom prst="rect">
            <a:avLst/>
          </a:prstGeom>
          <a:solidFill>
            <a:srgbClr val="384557"/>
          </a:solidFill>
          <a:ln w="12700" cap="flat" cmpd="sng">
            <a:noFill/>
            <a:miter lim="800000"/>
            <a:headEnd/>
            <a:tailEnd/>
          </a:ln>
        </p:spPr>
        <p:txBody>
          <a:bodyPr lIns="68580" tIns="34291" rIns="68580" bIns="34291" anchor="ctr"/>
          <a:lstStyle/>
          <a:p>
            <a:pPr algn="ctr"/>
            <a:endParaRPr lang="zh-CN" altLang="zh-CN" sz="2800">
              <a:solidFill>
                <a:srgbClr val="F2F2F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2" name="TextBox 34"/>
          <p:cNvSpPr>
            <a:spLocks noChangeArrowheads="1"/>
          </p:cNvSpPr>
          <p:nvPr/>
        </p:nvSpPr>
        <p:spPr bwMode="auto">
          <a:xfrm>
            <a:off x="4943078" y="5013176"/>
            <a:ext cx="6264696" cy="469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68580" tIns="34291" rIns="68580" bIns="34291">
            <a:spAutoFit/>
          </a:bodyPr>
          <a:lstStyle/>
          <a:p>
            <a:r>
              <a:rPr lang="zh-CN" altLang="zh-CN" sz="2600" b="1" dirty="0" smtClean="0">
                <a:solidFill>
                  <a:schemeClr val="bg1"/>
                </a:solidFill>
                <a:latin typeface="Times New Roman" pitchFamily="18" charset="0"/>
                <a:ea typeface="仿宋_GB2312" charset="-122"/>
                <a:cs typeface="Times New Roman" pitchFamily="18" charset="0"/>
              </a:rPr>
              <a:t>扩围的统计口径，拓展了占比高的空间</a:t>
            </a:r>
            <a:endParaRPr lang="zh-CN" altLang="en-US" sz="2600" b="1" dirty="0">
              <a:solidFill>
                <a:schemeClr val="bg1"/>
              </a:solidFill>
              <a:latin typeface="Times New Roman" pitchFamily="18" charset="0"/>
              <a:ea typeface="仿宋_GB2312" charset="-122"/>
              <a:cs typeface="Times New Roman" pitchFamily="18" charset="0"/>
            </a:endParaRPr>
          </a:p>
        </p:txBody>
      </p:sp>
    </p:spTree>
  </p:cSld>
  <p:clrMapOvr>
    <a:masterClrMapping/>
  </p:clrMapOvr>
  <p:transition spd="slow" advTm="15738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35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6" dur="3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35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20" dur="3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35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24" dur="3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35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28" dur="3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35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32" dur="3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35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36" dur="3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35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40" dur="3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35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44" dur="3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ldLvl="0" autoUpdateAnimBg="0"/>
      <p:bldP spid="17" grpId="0" bldLvl="0" animBg="1" autoUpdateAnimBg="0"/>
      <p:bldP spid="18" grpId="0" bldLvl="0" animBg="1" autoUpdateAnimBg="0"/>
      <p:bldP spid="22" grpId="0" bldLvl="0" autoUpdateAnimBg="0"/>
      <p:bldP spid="23" grpId="0" bldLvl="0" autoUpdateAnimBg="0"/>
      <p:bldP spid="25" grpId="0" bldLvl="0" animBg="1" autoUpdateAnimBg="0"/>
      <p:bldP spid="26" grpId="0" bldLvl="0" autoUpdateAnimBg="0"/>
      <p:bldP spid="27" grpId="0" bldLvl="0" animBg="1" autoUpdateAnimBg="0"/>
      <p:bldP spid="32" grpId="0" bldLvl="0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" name="圆角矩形 3"/>
          <p:cNvSpPr/>
          <p:nvPr/>
        </p:nvSpPr>
        <p:spPr>
          <a:xfrm>
            <a:off x="1918742" y="2060848"/>
            <a:ext cx="8640763" cy="3456384"/>
          </a:xfrm>
          <a:prstGeom prst="roundRect">
            <a:avLst>
              <a:gd name="adj" fmla="val 0"/>
            </a:avLst>
          </a:prstGeom>
          <a:ln w="28575">
            <a:solidFill>
              <a:srgbClr val="C00000"/>
            </a:solidFill>
          </a:ln>
          <a:effectLst>
            <a:outerShdw blurRad="368300" dist="584200" dir="2700000" algn="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9600" dirty="0">
              <a:ln w="12700">
                <a:noFill/>
              </a:ln>
              <a:solidFill>
                <a:srgbClr val="FF0000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5" name="Text Box 44"/>
          <p:cNvSpPr txBox="1">
            <a:spLocks noChangeArrowheads="1"/>
          </p:cNvSpPr>
          <p:nvPr/>
        </p:nvSpPr>
        <p:spPr bwMode="auto">
          <a:xfrm>
            <a:off x="2062758" y="2420888"/>
            <a:ext cx="8280920" cy="26891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>
                    <a:alpha val="3000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indent="457200" defTabSz="720725">
              <a:lnSpc>
                <a:spcPct val="135000"/>
              </a:lnSpc>
              <a:defRPr sz="160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defTabSz="720725" eaLnBrk="0" hangingPunct="0">
              <a:defRPr sz="1600"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defTabSz="720725" eaLnBrk="0" hangingPunct="0">
              <a:defRPr sz="1600"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defTabSz="720725" eaLnBrk="0" hangingPunct="0">
              <a:defRPr sz="1600"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defTabSz="720725" eaLnBrk="0" hangingPunct="0">
              <a:defRPr sz="1600"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仿宋_GB2312" charset="-122"/>
                <a:ea typeface="仿宋_GB2312" charset="-122"/>
                <a:cs typeface="Arial" panose="020B0604020202020204" pitchFamily="34" charset="0"/>
              </a:rPr>
              <a:t> </a:t>
            </a:r>
            <a:r>
              <a:rPr lang="zh-CN" altLang="zh-CN" sz="2500" b="1" dirty="0" smtClean="0">
                <a:solidFill>
                  <a:schemeClr val="tx1"/>
                </a:solidFill>
                <a:latin typeface="仿宋_GB2312" charset="-122"/>
                <a:ea typeface="仿宋_GB2312" charset="-122"/>
              </a:rPr>
              <a:t>现代财政制度是具有时代特征的、适应国家治理现代化要求的、符合现代科学技术条件的一系列财政制度安排。今天探讨的主题是：如何构建符合和适应现代财政制度要求的非税收入管理模式，也就是如何规范和加强非税收入管理，才能符合和</a:t>
            </a:r>
            <a:r>
              <a:rPr lang="zh-CN" altLang="zh-CN" sz="2500" b="1" dirty="0" smtClean="0">
                <a:solidFill>
                  <a:schemeClr val="tx1"/>
                </a:solidFill>
                <a:latin typeface="仿宋_GB2312" charset="-122"/>
                <a:ea typeface="仿宋_GB2312" charset="-122"/>
              </a:rPr>
              <a:t>适应加快</a:t>
            </a:r>
            <a:r>
              <a:rPr lang="zh-CN" altLang="zh-CN" sz="2500" b="1" dirty="0" smtClean="0">
                <a:solidFill>
                  <a:schemeClr val="tx1"/>
                </a:solidFill>
                <a:latin typeface="仿宋_GB2312" charset="-122"/>
                <a:ea typeface="仿宋_GB2312" charset="-122"/>
              </a:rPr>
              <a:t>建立现代财政制度的要求。</a:t>
            </a:r>
            <a:endParaRPr lang="zh-CN" altLang="zh-CN" sz="2500" b="1" dirty="0">
              <a:solidFill>
                <a:schemeClr val="tx1"/>
              </a:solidFill>
              <a:latin typeface="仿宋_GB2312" charset="-122"/>
              <a:ea typeface="仿宋_GB2312" charset="-122"/>
            </a:endParaRPr>
          </a:p>
        </p:txBody>
      </p:sp>
      <p:pic>
        <p:nvPicPr>
          <p:cNvPr id="6" name="Picture 7" descr="D:\360data\重要数据\桌面\2334.png"/>
          <p:cNvPicPr>
            <a:picLocks noChangeAspect="1" noChangeArrowheads="1"/>
          </p:cNvPicPr>
          <p:nvPr/>
        </p:nvPicPr>
        <p:blipFill>
          <a:blip r:embed="rId2" cstate="print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3487846" y="1811120"/>
            <a:ext cx="5214720" cy="961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5117400" y="965200"/>
            <a:ext cx="2246128" cy="98488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000" b="1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  <a:cs typeface="Arial" panose="020B0604020202020204" pitchFamily="34" charset="0"/>
              </a:rPr>
              <a:t>引    言</a:t>
            </a:r>
            <a:endParaRPr lang="en-US" altLang="zh-CN" sz="4000" b="1" dirty="0">
              <a:solidFill>
                <a:srgbClr val="C00000"/>
              </a:solidFill>
              <a:latin typeface="黑体" pitchFamily="49" charset="-122"/>
              <a:ea typeface="黑体" pitchFamily="49" charset="-122"/>
              <a:cs typeface="Arial" panose="020B0604020202020204" pitchFamily="34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b="1" dirty="0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Yin   y a n</a:t>
            </a:r>
            <a:endParaRPr lang="zh-CN" altLang="en-US" b="1" dirty="0">
              <a:latin typeface="Times New Roman" pitchFamily="18" charset="0"/>
              <a:ea typeface="微软雅黑" panose="020B0503020204020204" pitchFamily="34" charset="-122"/>
              <a:cs typeface="Times New Roman" pitchFamily="18" charset="0"/>
            </a:endParaRPr>
          </a:p>
        </p:txBody>
      </p:sp>
      <p:sp>
        <p:nvSpPr>
          <p:cNvPr id="19" name="椭圆 18"/>
          <p:cNvSpPr/>
          <p:nvPr/>
        </p:nvSpPr>
        <p:spPr>
          <a:xfrm flipH="1">
            <a:off x="11495806" y="4797152"/>
            <a:ext cx="417512" cy="417513"/>
          </a:xfrm>
          <a:prstGeom prst="ellipse">
            <a:avLst/>
          </a:prstGeom>
          <a:solidFill>
            <a:schemeClr val="accent2"/>
          </a:solidFill>
          <a:ln w="28575" cap="flat">
            <a:solidFill>
              <a:schemeClr val="bg1"/>
            </a:solidFill>
            <a:prstDash val="solid"/>
            <a:miter lim="800000"/>
          </a:ln>
          <a:effectLst>
            <a:outerShdw blurRad="228600" dist="228600" dir="5400000" algn="t" rotWithShape="0">
              <a:schemeClr val="tx1">
                <a:lumMod val="85000"/>
                <a:lumOff val="15000"/>
                <a:alpha val="28000"/>
              </a:schemeClr>
            </a:outerShdw>
          </a:effectLst>
        </p:spPr>
        <p:txBody>
          <a:bodyPr lIns="68580" tIns="34290" rIns="68580" bIns="34290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black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0" name="椭圆 19"/>
          <p:cNvSpPr/>
          <p:nvPr/>
        </p:nvSpPr>
        <p:spPr>
          <a:xfrm flipH="1">
            <a:off x="10343678" y="6237312"/>
            <a:ext cx="392112" cy="390525"/>
          </a:xfrm>
          <a:prstGeom prst="ellipse">
            <a:avLst/>
          </a:prstGeom>
          <a:solidFill>
            <a:schemeClr val="accent2"/>
          </a:solidFill>
          <a:ln w="28575" cap="flat">
            <a:solidFill>
              <a:schemeClr val="bg1"/>
            </a:solidFill>
            <a:prstDash val="solid"/>
            <a:miter lim="800000"/>
          </a:ln>
          <a:effectLst>
            <a:outerShdw blurRad="228600" dist="228600" dir="5400000" algn="t" rotWithShape="0">
              <a:schemeClr val="tx1">
                <a:lumMod val="85000"/>
                <a:lumOff val="15000"/>
                <a:alpha val="28000"/>
              </a:schemeClr>
            </a:outerShdw>
          </a:effectLst>
        </p:spPr>
        <p:txBody>
          <a:bodyPr lIns="68580" tIns="34290" rIns="68580" bIns="34290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black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1" name="椭圆 20"/>
          <p:cNvSpPr/>
          <p:nvPr/>
        </p:nvSpPr>
        <p:spPr>
          <a:xfrm flipH="1">
            <a:off x="10845800" y="6619875"/>
            <a:ext cx="184150" cy="182563"/>
          </a:xfrm>
          <a:prstGeom prst="ellipse">
            <a:avLst/>
          </a:prstGeom>
          <a:solidFill>
            <a:schemeClr val="accent2"/>
          </a:solidFill>
          <a:ln w="28575" cap="flat">
            <a:solidFill>
              <a:schemeClr val="bg1"/>
            </a:solidFill>
            <a:prstDash val="solid"/>
            <a:miter lim="800000"/>
          </a:ln>
          <a:effectLst>
            <a:outerShdw blurRad="228600" dist="228600" dir="5400000" algn="t" rotWithShape="0">
              <a:schemeClr val="tx1">
                <a:lumMod val="85000"/>
                <a:lumOff val="15000"/>
                <a:alpha val="28000"/>
              </a:schemeClr>
            </a:outerShdw>
          </a:effectLst>
        </p:spPr>
        <p:txBody>
          <a:bodyPr lIns="68580" tIns="34290" rIns="68580" bIns="34290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black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2" name="椭圆 21"/>
          <p:cNvSpPr/>
          <p:nvPr/>
        </p:nvSpPr>
        <p:spPr>
          <a:xfrm flipH="1">
            <a:off x="10107613" y="5495925"/>
            <a:ext cx="393700" cy="393700"/>
          </a:xfrm>
          <a:prstGeom prst="ellipse">
            <a:avLst/>
          </a:prstGeom>
          <a:solidFill>
            <a:schemeClr val="accent2"/>
          </a:solidFill>
          <a:ln w="28575" cap="flat">
            <a:solidFill>
              <a:schemeClr val="bg1"/>
            </a:solidFill>
            <a:prstDash val="solid"/>
            <a:miter lim="800000"/>
          </a:ln>
          <a:effectLst>
            <a:outerShdw blurRad="228600" dist="228600" dir="5400000" algn="t" rotWithShape="0">
              <a:schemeClr val="tx1">
                <a:lumMod val="85000"/>
                <a:lumOff val="15000"/>
                <a:alpha val="28000"/>
              </a:schemeClr>
            </a:outerShdw>
          </a:effectLst>
        </p:spPr>
        <p:txBody>
          <a:bodyPr lIns="68580" tIns="34290" rIns="68580" bIns="34290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black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3" name="椭圆 22"/>
          <p:cNvSpPr/>
          <p:nvPr/>
        </p:nvSpPr>
        <p:spPr>
          <a:xfrm flipH="1">
            <a:off x="8983663" y="6296025"/>
            <a:ext cx="323850" cy="323850"/>
          </a:xfrm>
          <a:prstGeom prst="ellipse">
            <a:avLst/>
          </a:prstGeom>
          <a:solidFill>
            <a:schemeClr val="accent2"/>
          </a:solidFill>
          <a:ln w="28575" cap="flat">
            <a:solidFill>
              <a:schemeClr val="bg1"/>
            </a:solidFill>
            <a:prstDash val="solid"/>
            <a:miter lim="800000"/>
          </a:ln>
          <a:effectLst>
            <a:outerShdw blurRad="228600" dist="228600" dir="5400000" algn="t" rotWithShape="0">
              <a:schemeClr val="tx1">
                <a:lumMod val="85000"/>
                <a:lumOff val="15000"/>
                <a:alpha val="28000"/>
              </a:schemeClr>
            </a:outerShdw>
          </a:effectLst>
        </p:spPr>
        <p:txBody>
          <a:bodyPr lIns="68580" tIns="34290" rIns="68580" bIns="34290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black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4" name="椭圆 23"/>
          <p:cNvSpPr/>
          <p:nvPr/>
        </p:nvSpPr>
        <p:spPr>
          <a:xfrm flipH="1">
            <a:off x="8826500" y="6069013"/>
            <a:ext cx="182563" cy="182562"/>
          </a:xfrm>
          <a:prstGeom prst="ellipse">
            <a:avLst/>
          </a:prstGeom>
          <a:solidFill>
            <a:schemeClr val="accent2"/>
          </a:solidFill>
          <a:ln w="28575" cap="flat">
            <a:solidFill>
              <a:schemeClr val="bg1"/>
            </a:solidFill>
            <a:prstDash val="solid"/>
            <a:miter lim="800000"/>
          </a:ln>
          <a:effectLst>
            <a:outerShdw blurRad="228600" dist="228600" dir="5400000" algn="t" rotWithShape="0">
              <a:schemeClr val="tx1">
                <a:lumMod val="85000"/>
                <a:lumOff val="15000"/>
                <a:alpha val="28000"/>
              </a:schemeClr>
            </a:outerShdw>
          </a:effectLst>
        </p:spPr>
        <p:txBody>
          <a:bodyPr lIns="68580" tIns="34290" rIns="68580" bIns="34290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black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5" name="椭圆 24"/>
          <p:cNvSpPr/>
          <p:nvPr/>
        </p:nvSpPr>
        <p:spPr>
          <a:xfrm flipH="1">
            <a:off x="8310563" y="5875338"/>
            <a:ext cx="323850" cy="323850"/>
          </a:xfrm>
          <a:prstGeom prst="ellipse">
            <a:avLst/>
          </a:prstGeom>
          <a:solidFill>
            <a:schemeClr val="accent2"/>
          </a:solidFill>
          <a:ln w="28575" cap="flat">
            <a:solidFill>
              <a:schemeClr val="bg1"/>
            </a:solidFill>
            <a:prstDash val="solid"/>
            <a:miter lim="800000"/>
          </a:ln>
          <a:effectLst>
            <a:outerShdw blurRad="228600" dist="228600" dir="5400000" algn="t" rotWithShape="0">
              <a:schemeClr val="tx1">
                <a:lumMod val="85000"/>
                <a:lumOff val="15000"/>
                <a:alpha val="28000"/>
              </a:schemeClr>
            </a:outerShdw>
          </a:effectLst>
        </p:spPr>
        <p:txBody>
          <a:bodyPr lIns="68580" tIns="34290" rIns="68580" bIns="34290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rgbClr val="C00000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6" name="椭圆 25"/>
          <p:cNvSpPr/>
          <p:nvPr/>
        </p:nvSpPr>
        <p:spPr>
          <a:xfrm flipH="1">
            <a:off x="11947525" y="4506913"/>
            <a:ext cx="182563" cy="182562"/>
          </a:xfrm>
          <a:prstGeom prst="ellipse">
            <a:avLst/>
          </a:prstGeom>
          <a:solidFill>
            <a:schemeClr val="accent2"/>
          </a:solidFill>
          <a:ln w="28575" cap="flat">
            <a:solidFill>
              <a:schemeClr val="bg1"/>
            </a:solidFill>
            <a:prstDash val="solid"/>
            <a:miter lim="800000"/>
          </a:ln>
          <a:effectLst>
            <a:outerShdw blurRad="228600" dist="228600" dir="5400000" algn="t" rotWithShape="0">
              <a:schemeClr val="tx1">
                <a:lumMod val="85000"/>
                <a:lumOff val="15000"/>
                <a:alpha val="28000"/>
              </a:schemeClr>
            </a:outerShdw>
          </a:effectLst>
        </p:spPr>
        <p:txBody>
          <a:bodyPr lIns="68580" tIns="34290" rIns="68580" bIns="34290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black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grpSp>
        <p:nvGrpSpPr>
          <p:cNvPr id="27" name="Group 24"/>
          <p:cNvGrpSpPr>
            <a:grpSpLocks/>
          </p:cNvGrpSpPr>
          <p:nvPr/>
        </p:nvGrpSpPr>
        <p:grpSpPr bwMode="auto">
          <a:xfrm>
            <a:off x="9047534" y="5733256"/>
            <a:ext cx="576064" cy="576064"/>
            <a:chOff x="0" y="0"/>
            <a:chExt cx="1276350" cy="1276350"/>
          </a:xfrm>
        </p:grpSpPr>
        <p:sp>
          <p:nvSpPr>
            <p:cNvPr id="28" name="椭圆 77"/>
            <p:cNvSpPr>
              <a:spLocks noChangeArrowheads="1"/>
            </p:cNvSpPr>
            <p:nvPr/>
          </p:nvSpPr>
          <p:spPr bwMode="auto">
            <a:xfrm>
              <a:off x="0" y="0"/>
              <a:ext cx="1276350" cy="1276350"/>
            </a:xfrm>
            <a:prstGeom prst="ellipse">
              <a:avLst/>
            </a:prstGeom>
            <a:solidFill>
              <a:srgbClr val="900000"/>
            </a:solidFill>
            <a:ln w="12700" cap="flat" cmpd="sng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 sz="2400">
                <a:solidFill>
                  <a:srgbClr val="FFFFFF"/>
                </a:solidFill>
              </a:endParaRPr>
            </a:p>
          </p:txBody>
        </p:sp>
        <p:sp>
          <p:nvSpPr>
            <p:cNvPr id="29" name="Freeform 357"/>
            <p:cNvSpPr>
              <a:spLocks noChangeAspect="1" noEditPoints="1" noChangeArrowheads="1"/>
            </p:cNvSpPr>
            <p:nvPr/>
          </p:nvSpPr>
          <p:spPr bwMode="auto">
            <a:xfrm>
              <a:off x="333314" y="422175"/>
              <a:ext cx="609723" cy="432000"/>
            </a:xfrm>
            <a:custGeom>
              <a:avLst/>
              <a:gdLst>
                <a:gd name="T0" fmla="*/ 47 w 94"/>
                <a:gd name="T1" fmla="*/ 17 h 67"/>
                <a:gd name="T2" fmla="*/ 31 w 94"/>
                <a:gd name="T3" fmla="*/ 33 h 67"/>
                <a:gd name="T4" fmla="*/ 47 w 94"/>
                <a:gd name="T5" fmla="*/ 49 h 67"/>
                <a:gd name="T6" fmla="*/ 63 w 94"/>
                <a:gd name="T7" fmla="*/ 33 h 67"/>
                <a:gd name="T8" fmla="*/ 47 w 94"/>
                <a:gd name="T9" fmla="*/ 17 h 67"/>
                <a:gd name="T10" fmla="*/ 71 w 94"/>
                <a:gd name="T11" fmla="*/ 10 h 67"/>
                <a:gd name="T12" fmla="*/ 65 w 94"/>
                <a:gd name="T13" fmla="*/ 15 h 67"/>
                <a:gd name="T14" fmla="*/ 72 w 94"/>
                <a:gd name="T15" fmla="*/ 33 h 67"/>
                <a:gd name="T16" fmla="*/ 65 w 94"/>
                <a:gd name="T17" fmla="*/ 51 h 67"/>
                <a:gd name="T18" fmla="*/ 71 w 94"/>
                <a:gd name="T19" fmla="*/ 57 h 67"/>
                <a:gd name="T20" fmla="*/ 80 w 94"/>
                <a:gd name="T21" fmla="*/ 33 h 67"/>
                <a:gd name="T22" fmla="*/ 71 w 94"/>
                <a:gd name="T23" fmla="*/ 10 h 67"/>
                <a:gd name="T24" fmla="*/ 81 w 94"/>
                <a:gd name="T25" fmla="*/ 0 h 67"/>
                <a:gd name="T26" fmla="*/ 75 w 94"/>
                <a:gd name="T27" fmla="*/ 5 h 67"/>
                <a:gd name="T28" fmla="*/ 86 w 94"/>
                <a:gd name="T29" fmla="*/ 33 h 67"/>
                <a:gd name="T30" fmla="*/ 75 w 94"/>
                <a:gd name="T31" fmla="*/ 61 h 67"/>
                <a:gd name="T32" fmla="*/ 81 w 94"/>
                <a:gd name="T33" fmla="*/ 67 h 67"/>
                <a:gd name="T34" fmla="*/ 94 w 94"/>
                <a:gd name="T35" fmla="*/ 33 h 67"/>
                <a:gd name="T36" fmla="*/ 81 w 94"/>
                <a:gd name="T37" fmla="*/ 0 h 67"/>
                <a:gd name="T38" fmla="*/ 24 w 94"/>
                <a:gd name="T39" fmla="*/ 10 h 67"/>
                <a:gd name="T40" fmla="*/ 14 w 94"/>
                <a:gd name="T41" fmla="*/ 33 h 67"/>
                <a:gd name="T42" fmla="*/ 24 w 94"/>
                <a:gd name="T43" fmla="*/ 57 h 67"/>
                <a:gd name="T44" fmla="*/ 30 w 94"/>
                <a:gd name="T45" fmla="*/ 51 h 67"/>
                <a:gd name="T46" fmla="*/ 22 w 94"/>
                <a:gd name="T47" fmla="*/ 33 h 67"/>
                <a:gd name="T48" fmla="*/ 30 w 94"/>
                <a:gd name="T49" fmla="*/ 15 h 67"/>
                <a:gd name="T50" fmla="*/ 24 w 94"/>
                <a:gd name="T51" fmla="*/ 10 h 67"/>
                <a:gd name="T52" fmla="*/ 19 w 94"/>
                <a:gd name="T53" fmla="*/ 5 h 67"/>
                <a:gd name="T54" fmla="*/ 14 w 94"/>
                <a:gd name="T55" fmla="*/ 0 h 67"/>
                <a:gd name="T56" fmla="*/ 0 w 94"/>
                <a:gd name="T57" fmla="*/ 33 h 67"/>
                <a:gd name="T58" fmla="*/ 14 w 94"/>
                <a:gd name="T59" fmla="*/ 67 h 67"/>
                <a:gd name="T60" fmla="*/ 19 w 94"/>
                <a:gd name="T61" fmla="*/ 61 h 67"/>
                <a:gd name="T62" fmla="*/ 8 w 94"/>
                <a:gd name="T63" fmla="*/ 33 h 67"/>
                <a:gd name="T64" fmla="*/ 19 w 94"/>
                <a:gd name="T65" fmla="*/ 5 h 6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94"/>
                <a:gd name="T100" fmla="*/ 0 h 67"/>
                <a:gd name="T101" fmla="*/ 94 w 94"/>
                <a:gd name="T102" fmla="*/ 67 h 6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94" h="67">
                  <a:moveTo>
                    <a:pt x="47" y="17"/>
                  </a:moveTo>
                  <a:cubicBezTo>
                    <a:pt x="38" y="17"/>
                    <a:pt x="31" y="24"/>
                    <a:pt x="31" y="33"/>
                  </a:cubicBezTo>
                  <a:cubicBezTo>
                    <a:pt x="31" y="42"/>
                    <a:pt x="38" y="49"/>
                    <a:pt x="47" y="49"/>
                  </a:cubicBezTo>
                  <a:cubicBezTo>
                    <a:pt x="56" y="49"/>
                    <a:pt x="63" y="42"/>
                    <a:pt x="63" y="33"/>
                  </a:cubicBezTo>
                  <a:cubicBezTo>
                    <a:pt x="63" y="24"/>
                    <a:pt x="56" y="17"/>
                    <a:pt x="47" y="17"/>
                  </a:cubicBezTo>
                  <a:close/>
                  <a:moveTo>
                    <a:pt x="71" y="10"/>
                  </a:moveTo>
                  <a:cubicBezTo>
                    <a:pt x="65" y="15"/>
                    <a:pt x="65" y="15"/>
                    <a:pt x="65" y="15"/>
                  </a:cubicBezTo>
                  <a:cubicBezTo>
                    <a:pt x="69" y="20"/>
                    <a:pt x="72" y="26"/>
                    <a:pt x="72" y="33"/>
                  </a:cubicBezTo>
                  <a:cubicBezTo>
                    <a:pt x="72" y="40"/>
                    <a:pt x="69" y="46"/>
                    <a:pt x="65" y="51"/>
                  </a:cubicBezTo>
                  <a:cubicBezTo>
                    <a:pt x="71" y="57"/>
                    <a:pt x="71" y="57"/>
                    <a:pt x="71" y="57"/>
                  </a:cubicBezTo>
                  <a:cubicBezTo>
                    <a:pt x="77" y="50"/>
                    <a:pt x="80" y="42"/>
                    <a:pt x="80" y="33"/>
                  </a:cubicBezTo>
                  <a:cubicBezTo>
                    <a:pt x="80" y="24"/>
                    <a:pt x="77" y="16"/>
                    <a:pt x="71" y="10"/>
                  </a:cubicBezTo>
                  <a:close/>
                  <a:moveTo>
                    <a:pt x="81" y="0"/>
                  </a:moveTo>
                  <a:cubicBezTo>
                    <a:pt x="75" y="5"/>
                    <a:pt x="75" y="5"/>
                    <a:pt x="75" y="5"/>
                  </a:cubicBezTo>
                  <a:cubicBezTo>
                    <a:pt x="82" y="13"/>
                    <a:pt x="86" y="22"/>
                    <a:pt x="86" y="33"/>
                  </a:cubicBezTo>
                  <a:cubicBezTo>
                    <a:pt x="86" y="44"/>
                    <a:pt x="82" y="54"/>
                    <a:pt x="75" y="61"/>
                  </a:cubicBezTo>
                  <a:cubicBezTo>
                    <a:pt x="81" y="67"/>
                    <a:pt x="81" y="67"/>
                    <a:pt x="81" y="67"/>
                  </a:cubicBezTo>
                  <a:cubicBezTo>
                    <a:pt x="89" y="58"/>
                    <a:pt x="94" y="46"/>
                    <a:pt x="94" y="33"/>
                  </a:cubicBezTo>
                  <a:cubicBezTo>
                    <a:pt x="94" y="20"/>
                    <a:pt x="89" y="8"/>
                    <a:pt x="81" y="0"/>
                  </a:cubicBezTo>
                  <a:close/>
                  <a:moveTo>
                    <a:pt x="24" y="10"/>
                  </a:moveTo>
                  <a:cubicBezTo>
                    <a:pt x="18" y="16"/>
                    <a:pt x="14" y="24"/>
                    <a:pt x="14" y="33"/>
                  </a:cubicBezTo>
                  <a:cubicBezTo>
                    <a:pt x="14" y="42"/>
                    <a:pt x="18" y="50"/>
                    <a:pt x="24" y="57"/>
                  </a:cubicBezTo>
                  <a:cubicBezTo>
                    <a:pt x="30" y="51"/>
                    <a:pt x="30" y="51"/>
                    <a:pt x="30" y="51"/>
                  </a:cubicBezTo>
                  <a:cubicBezTo>
                    <a:pt x="25" y="46"/>
                    <a:pt x="22" y="40"/>
                    <a:pt x="22" y="33"/>
                  </a:cubicBezTo>
                  <a:cubicBezTo>
                    <a:pt x="22" y="26"/>
                    <a:pt x="25" y="20"/>
                    <a:pt x="30" y="15"/>
                  </a:cubicBezTo>
                  <a:lnTo>
                    <a:pt x="24" y="10"/>
                  </a:lnTo>
                  <a:close/>
                  <a:moveTo>
                    <a:pt x="19" y="5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5" y="8"/>
                    <a:pt x="0" y="20"/>
                    <a:pt x="0" y="33"/>
                  </a:cubicBezTo>
                  <a:cubicBezTo>
                    <a:pt x="0" y="46"/>
                    <a:pt x="5" y="58"/>
                    <a:pt x="14" y="67"/>
                  </a:cubicBezTo>
                  <a:cubicBezTo>
                    <a:pt x="19" y="61"/>
                    <a:pt x="19" y="61"/>
                    <a:pt x="19" y="61"/>
                  </a:cubicBezTo>
                  <a:cubicBezTo>
                    <a:pt x="12" y="54"/>
                    <a:pt x="8" y="44"/>
                    <a:pt x="8" y="33"/>
                  </a:cubicBezTo>
                  <a:cubicBezTo>
                    <a:pt x="8" y="22"/>
                    <a:pt x="12" y="12"/>
                    <a:pt x="19" y="5"/>
                  </a:cubicBezTo>
                  <a:close/>
                </a:path>
              </a:pathLst>
            </a:custGeom>
            <a:solidFill>
              <a:srgbClr val="F2F2F2"/>
            </a:solidFill>
            <a:ln w="9525" cmpd="sng">
              <a:noFill/>
              <a:miter lim="800000"/>
              <a:headEnd/>
              <a:tailEnd/>
            </a:ln>
          </p:spPr>
          <p:txBody>
            <a:bodyPr lIns="121920" tIns="60960" rIns="121920" bIns="60960"/>
            <a:lstStyle/>
            <a:p>
              <a:endParaRPr lang="zh-CN" altLang="zh-CN" sz="2400">
                <a:solidFill>
                  <a:srgbClr val="000000"/>
                </a:solidFill>
              </a:endParaRPr>
            </a:p>
          </p:txBody>
        </p:sp>
      </p:grpSp>
      <p:grpSp>
        <p:nvGrpSpPr>
          <p:cNvPr id="30" name="Group 27"/>
          <p:cNvGrpSpPr>
            <a:grpSpLocks/>
          </p:cNvGrpSpPr>
          <p:nvPr/>
        </p:nvGrpSpPr>
        <p:grpSpPr bwMode="auto">
          <a:xfrm>
            <a:off x="10487694" y="5661248"/>
            <a:ext cx="576064" cy="576064"/>
            <a:chOff x="0" y="0"/>
            <a:chExt cx="1276350" cy="1276350"/>
          </a:xfrm>
        </p:grpSpPr>
        <p:sp>
          <p:nvSpPr>
            <p:cNvPr id="31" name="椭圆 80"/>
            <p:cNvSpPr>
              <a:spLocks noChangeArrowheads="1"/>
            </p:cNvSpPr>
            <p:nvPr/>
          </p:nvSpPr>
          <p:spPr bwMode="auto">
            <a:xfrm>
              <a:off x="0" y="0"/>
              <a:ext cx="1276350" cy="1276350"/>
            </a:xfrm>
            <a:prstGeom prst="ellipse">
              <a:avLst/>
            </a:prstGeom>
            <a:solidFill>
              <a:srgbClr val="900000"/>
            </a:solidFill>
            <a:ln w="12700" cap="flat" cmpd="sng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 sz="2400">
                <a:solidFill>
                  <a:srgbClr val="FFFFFF"/>
                </a:solidFill>
              </a:endParaRPr>
            </a:p>
          </p:txBody>
        </p:sp>
        <p:sp>
          <p:nvSpPr>
            <p:cNvPr id="32" name="Freeform 359"/>
            <p:cNvSpPr>
              <a:spLocks noChangeAspect="1" noEditPoints="1" noChangeArrowheads="1"/>
            </p:cNvSpPr>
            <p:nvPr/>
          </p:nvSpPr>
          <p:spPr bwMode="auto">
            <a:xfrm>
              <a:off x="442997" y="393375"/>
              <a:ext cx="390357" cy="489600"/>
            </a:xfrm>
            <a:custGeom>
              <a:avLst/>
              <a:gdLst>
                <a:gd name="T0" fmla="*/ 144 w 177"/>
                <a:gd name="T1" fmla="*/ 61 h 222"/>
                <a:gd name="T2" fmla="*/ 144 w 177"/>
                <a:gd name="T3" fmla="*/ 222 h 222"/>
                <a:gd name="T4" fmla="*/ 177 w 177"/>
                <a:gd name="T5" fmla="*/ 222 h 222"/>
                <a:gd name="T6" fmla="*/ 177 w 177"/>
                <a:gd name="T7" fmla="*/ 61 h 222"/>
                <a:gd name="T8" fmla="*/ 144 w 177"/>
                <a:gd name="T9" fmla="*/ 61 h 222"/>
                <a:gd name="T10" fmla="*/ 96 w 177"/>
                <a:gd name="T11" fmla="*/ 222 h 222"/>
                <a:gd name="T12" fmla="*/ 130 w 177"/>
                <a:gd name="T13" fmla="*/ 222 h 222"/>
                <a:gd name="T14" fmla="*/ 130 w 177"/>
                <a:gd name="T15" fmla="*/ 90 h 222"/>
                <a:gd name="T16" fmla="*/ 96 w 177"/>
                <a:gd name="T17" fmla="*/ 90 h 222"/>
                <a:gd name="T18" fmla="*/ 96 w 177"/>
                <a:gd name="T19" fmla="*/ 222 h 222"/>
                <a:gd name="T20" fmla="*/ 47 w 177"/>
                <a:gd name="T21" fmla="*/ 222 h 222"/>
                <a:gd name="T22" fmla="*/ 80 w 177"/>
                <a:gd name="T23" fmla="*/ 222 h 222"/>
                <a:gd name="T24" fmla="*/ 80 w 177"/>
                <a:gd name="T25" fmla="*/ 0 h 222"/>
                <a:gd name="T26" fmla="*/ 47 w 177"/>
                <a:gd name="T27" fmla="*/ 0 h 222"/>
                <a:gd name="T28" fmla="*/ 47 w 177"/>
                <a:gd name="T29" fmla="*/ 222 h 222"/>
                <a:gd name="T30" fmla="*/ 0 w 177"/>
                <a:gd name="T31" fmla="*/ 222 h 222"/>
                <a:gd name="T32" fmla="*/ 33 w 177"/>
                <a:gd name="T33" fmla="*/ 222 h 222"/>
                <a:gd name="T34" fmla="*/ 33 w 177"/>
                <a:gd name="T35" fmla="*/ 139 h 222"/>
                <a:gd name="T36" fmla="*/ 0 w 177"/>
                <a:gd name="T37" fmla="*/ 139 h 222"/>
                <a:gd name="T38" fmla="*/ 0 w 177"/>
                <a:gd name="T39" fmla="*/ 222 h 222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177"/>
                <a:gd name="T61" fmla="*/ 0 h 222"/>
                <a:gd name="T62" fmla="*/ 177 w 177"/>
                <a:gd name="T63" fmla="*/ 222 h 222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177" h="222">
                  <a:moveTo>
                    <a:pt x="144" y="61"/>
                  </a:moveTo>
                  <a:lnTo>
                    <a:pt x="144" y="222"/>
                  </a:lnTo>
                  <a:lnTo>
                    <a:pt x="177" y="222"/>
                  </a:lnTo>
                  <a:lnTo>
                    <a:pt x="177" y="61"/>
                  </a:lnTo>
                  <a:lnTo>
                    <a:pt x="144" y="61"/>
                  </a:lnTo>
                  <a:close/>
                  <a:moveTo>
                    <a:pt x="96" y="222"/>
                  </a:moveTo>
                  <a:lnTo>
                    <a:pt x="130" y="222"/>
                  </a:lnTo>
                  <a:lnTo>
                    <a:pt x="130" y="90"/>
                  </a:lnTo>
                  <a:lnTo>
                    <a:pt x="96" y="90"/>
                  </a:lnTo>
                  <a:lnTo>
                    <a:pt x="96" y="222"/>
                  </a:lnTo>
                  <a:close/>
                  <a:moveTo>
                    <a:pt x="47" y="222"/>
                  </a:moveTo>
                  <a:lnTo>
                    <a:pt x="80" y="222"/>
                  </a:lnTo>
                  <a:lnTo>
                    <a:pt x="80" y="0"/>
                  </a:lnTo>
                  <a:lnTo>
                    <a:pt x="47" y="0"/>
                  </a:lnTo>
                  <a:lnTo>
                    <a:pt x="47" y="222"/>
                  </a:lnTo>
                  <a:close/>
                  <a:moveTo>
                    <a:pt x="0" y="222"/>
                  </a:moveTo>
                  <a:lnTo>
                    <a:pt x="33" y="222"/>
                  </a:lnTo>
                  <a:lnTo>
                    <a:pt x="33" y="139"/>
                  </a:lnTo>
                  <a:lnTo>
                    <a:pt x="0" y="139"/>
                  </a:lnTo>
                  <a:lnTo>
                    <a:pt x="0" y="222"/>
                  </a:lnTo>
                  <a:close/>
                </a:path>
              </a:pathLst>
            </a:custGeom>
            <a:solidFill>
              <a:srgbClr val="F2F2F2"/>
            </a:solidFill>
            <a:ln w="9525" cmpd="sng">
              <a:noFill/>
              <a:miter lim="800000"/>
              <a:headEnd/>
              <a:tailEnd/>
            </a:ln>
          </p:spPr>
          <p:txBody>
            <a:bodyPr lIns="121920" tIns="60960" rIns="121920" bIns="60960"/>
            <a:lstStyle/>
            <a:p>
              <a:endParaRPr lang="zh-CN" altLang="zh-CN" sz="2400">
                <a:solidFill>
                  <a:srgbClr val="000000"/>
                </a:solidFill>
              </a:endParaRPr>
            </a:p>
          </p:txBody>
        </p:sp>
      </p:grpSp>
      <p:grpSp>
        <p:nvGrpSpPr>
          <p:cNvPr id="33" name="Group 21"/>
          <p:cNvGrpSpPr>
            <a:grpSpLocks/>
          </p:cNvGrpSpPr>
          <p:nvPr/>
        </p:nvGrpSpPr>
        <p:grpSpPr bwMode="auto">
          <a:xfrm>
            <a:off x="10919742" y="4869160"/>
            <a:ext cx="576064" cy="576064"/>
            <a:chOff x="0" y="0"/>
            <a:chExt cx="1276350" cy="1276350"/>
          </a:xfrm>
        </p:grpSpPr>
        <p:sp>
          <p:nvSpPr>
            <p:cNvPr id="34" name="椭圆 74"/>
            <p:cNvSpPr>
              <a:spLocks noChangeArrowheads="1"/>
            </p:cNvSpPr>
            <p:nvPr/>
          </p:nvSpPr>
          <p:spPr bwMode="auto">
            <a:xfrm>
              <a:off x="0" y="0"/>
              <a:ext cx="1276350" cy="1276350"/>
            </a:xfrm>
            <a:prstGeom prst="ellipse">
              <a:avLst/>
            </a:prstGeom>
            <a:solidFill>
              <a:srgbClr val="006A96"/>
            </a:solidFill>
            <a:ln w="12700" cap="flat" cmpd="sng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 sz="2400">
                <a:solidFill>
                  <a:srgbClr val="FFFFFF"/>
                </a:solidFill>
              </a:endParaRPr>
            </a:p>
          </p:txBody>
        </p:sp>
        <p:sp>
          <p:nvSpPr>
            <p:cNvPr id="35" name="Freeform 122"/>
            <p:cNvSpPr>
              <a:spLocks noChangeAspect="1" noEditPoints="1" noChangeArrowheads="1"/>
            </p:cNvSpPr>
            <p:nvPr/>
          </p:nvSpPr>
          <p:spPr bwMode="auto">
            <a:xfrm>
              <a:off x="478815" y="393375"/>
              <a:ext cx="318721" cy="489600"/>
            </a:xfrm>
            <a:custGeom>
              <a:avLst/>
              <a:gdLst>
                <a:gd name="T0" fmla="*/ 31 w 70"/>
                <a:gd name="T1" fmla="*/ 20 h 108"/>
                <a:gd name="T2" fmla="*/ 36 w 70"/>
                <a:gd name="T3" fmla="*/ 20 h 108"/>
                <a:gd name="T4" fmla="*/ 51 w 70"/>
                <a:gd name="T5" fmla="*/ 32 h 108"/>
                <a:gd name="T6" fmla="*/ 62 w 70"/>
                <a:gd name="T7" fmla="*/ 51 h 108"/>
                <a:gd name="T8" fmla="*/ 64 w 70"/>
                <a:gd name="T9" fmla="*/ 69 h 108"/>
                <a:gd name="T10" fmla="*/ 63 w 70"/>
                <a:gd name="T11" fmla="*/ 74 h 108"/>
                <a:gd name="T12" fmla="*/ 54 w 70"/>
                <a:gd name="T13" fmla="*/ 60 h 108"/>
                <a:gd name="T14" fmla="*/ 49 w 70"/>
                <a:gd name="T15" fmla="*/ 55 h 108"/>
                <a:gd name="T16" fmla="*/ 41 w 70"/>
                <a:gd name="T17" fmla="*/ 42 h 108"/>
                <a:gd name="T18" fmla="*/ 40 w 70"/>
                <a:gd name="T19" fmla="*/ 34 h 108"/>
                <a:gd name="T20" fmla="*/ 31 w 70"/>
                <a:gd name="T21" fmla="*/ 20 h 108"/>
                <a:gd name="T22" fmla="*/ 39 w 70"/>
                <a:gd name="T23" fmla="*/ 60 h 108"/>
                <a:gd name="T24" fmla="*/ 36 w 70"/>
                <a:gd name="T25" fmla="*/ 70 h 108"/>
                <a:gd name="T26" fmla="*/ 54 w 70"/>
                <a:gd name="T27" fmla="*/ 103 h 108"/>
                <a:gd name="T28" fmla="*/ 65 w 70"/>
                <a:gd name="T29" fmla="*/ 106 h 108"/>
                <a:gd name="T30" fmla="*/ 65 w 70"/>
                <a:gd name="T31" fmla="*/ 106 h 108"/>
                <a:gd name="T32" fmla="*/ 68 w 70"/>
                <a:gd name="T33" fmla="*/ 95 h 108"/>
                <a:gd name="T34" fmla="*/ 49 w 70"/>
                <a:gd name="T35" fmla="*/ 63 h 108"/>
                <a:gd name="T36" fmla="*/ 39 w 70"/>
                <a:gd name="T37" fmla="*/ 60 h 108"/>
                <a:gd name="T38" fmla="*/ 39 w 70"/>
                <a:gd name="T39" fmla="*/ 60 h 108"/>
                <a:gd name="T40" fmla="*/ 5 w 70"/>
                <a:gd name="T41" fmla="*/ 2 h 108"/>
                <a:gd name="T42" fmla="*/ 2 w 70"/>
                <a:gd name="T43" fmla="*/ 13 h 108"/>
                <a:gd name="T44" fmla="*/ 21 w 70"/>
                <a:gd name="T45" fmla="*/ 45 h 108"/>
                <a:gd name="T46" fmla="*/ 32 w 70"/>
                <a:gd name="T47" fmla="*/ 48 h 108"/>
                <a:gd name="T48" fmla="*/ 32 w 70"/>
                <a:gd name="T49" fmla="*/ 48 h 108"/>
                <a:gd name="T50" fmla="*/ 35 w 70"/>
                <a:gd name="T51" fmla="*/ 37 h 108"/>
                <a:gd name="T52" fmla="*/ 16 w 70"/>
                <a:gd name="T53" fmla="*/ 5 h 108"/>
                <a:gd name="T54" fmla="*/ 5 w 70"/>
                <a:gd name="T55" fmla="*/ 2 h 108"/>
                <a:gd name="T56" fmla="*/ 5 w 70"/>
                <a:gd name="T57" fmla="*/ 2 h 108"/>
                <a:gd name="T58" fmla="*/ 39 w 70"/>
                <a:gd name="T59" fmla="*/ 88 h 108"/>
                <a:gd name="T60" fmla="*/ 31 w 70"/>
                <a:gd name="T61" fmla="*/ 73 h 108"/>
                <a:gd name="T62" fmla="*/ 29 w 70"/>
                <a:gd name="T63" fmla="*/ 66 h 108"/>
                <a:gd name="T64" fmla="*/ 22 w 70"/>
                <a:gd name="T65" fmla="*/ 53 h 108"/>
                <a:gd name="T66" fmla="*/ 16 w 70"/>
                <a:gd name="T67" fmla="*/ 48 h 108"/>
                <a:gd name="T68" fmla="*/ 8 w 70"/>
                <a:gd name="T69" fmla="*/ 33 h 108"/>
                <a:gd name="T70" fmla="*/ 6 w 70"/>
                <a:gd name="T71" fmla="*/ 38 h 108"/>
                <a:gd name="T72" fmla="*/ 8 w 70"/>
                <a:gd name="T73" fmla="*/ 57 h 108"/>
                <a:gd name="T74" fmla="*/ 19 w 70"/>
                <a:gd name="T75" fmla="*/ 75 h 108"/>
                <a:gd name="T76" fmla="*/ 34 w 70"/>
                <a:gd name="T77" fmla="*/ 87 h 108"/>
                <a:gd name="T78" fmla="*/ 39 w 70"/>
                <a:gd name="T79" fmla="*/ 88 h 108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70"/>
                <a:gd name="T121" fmla="*/ 0 h 108"/>
                <a:gd name="T122" fmla="*/ 70 w 70"/>
                <a:gd name="T123" fmla="*/ 108 h 108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70" h="108">
                  <a:moveTo>
                    <a:pt x="31" y="20"/>
                  </a:moveTo>
                  <a:cubicBezTo>
                    <a:pt x="33" y="20"/>
                    <a:pt x="34" y="20"/>
                    <a:pt x="36" y="20"/>
                  </a:cubicBezTo>
                  <a:cubicBezTo>
                    <a:pt x="42" y="22"/>
                    <a:pt x="48" y="26"/>
                    <a:pt x="51" y="32"/>
                  </a:cubicBezTo>
                  <a:cubicBezTo>
                    <a:pt x="62" y="51"/>
                    <a:pt x="62" y="51"/>
                    <a:pt x="62" y="51"/>
                  </a:cubicBezTo>
                  <a:cubicBezTo>
                    <a:pt x="65" y="56"/>
                    <a:pt x="66" y="63"/>
                    <a:pt x="64" y="69"/>
                  </a:cubicBezTo>
                  <a:cubicBezTo>
                    <a:pt x="64" y="71"/>
                    <a:pt x="63" y="73"/>
                    <a:pt x="63" y="74"/>
                  </a:cubicBezTo>
                  <a:cubicBezTo>
                    <a:pt x="54" y="60"/>
                    <a:pt x="54" y="60"/>
                    <a:pt x="54" y="60"/>
                  </a:cubicBezTo>
                  <a:cubicBezTo>
                    <a:pt x="53" y="58"/>
                    <a:pt x="51" y="56"/>
                    <a:pt x="49" y="55"/>
                  </a:cubicBezTo>
                  <a:cubicBezTo>
                    <a:pt x="41" y="42"/>
                    <a:pt x="41" y="42"/>
                    <a:pt x="41" y="42"/>
                  </a:cubicBezTo>
                  <a:cubicBezTo>
                    <a:pt x="41" y="39"/>
                    <a:pt x="41" y="37"/>
                    <a:pt x="40" y="34"/>
                  </a:cubicBezTo>
                  <a:cubicBezTo>
                    <a:pt x="31" y="20"/>
                    <a:pt x="31" y="20"/>
                    <a:pt x="31" y="20"/>
                  </a:cubicBezTo>
                  <a:close/>
                  <a:moveTo>
                    <a:pt x="39" y="60"/>
                  </a:moveTo>
                  <a:cubicBezTo>
                    <a:pt x="35" y="62"/>
                    <a:pt x="34" y="67"/>
                    <a:pt x="36" y="70"/>
                  </a:cubicBezTo>
                  <a:cubicBezTo>
                    <a:pt x="54" y="103"/>
                    <a:pt x="54" y="103"/>
                    <a:pt x="54" y="103"/>
                  </a:cubicBezTo>
                  <a:cubicBezTo>
                    <a:pt x="57" y="107"/>
                    <a:pt x="61" y="108"/>
                    <a:pt x="65" y="106"/>
                  </a:cubicBezTo>
                  <a:cubicBezTo>
                    <a:pt x="65" y="106"/>
                    <a:pt x="65" y="106"/>
                    <a:pt x="65" y="106"/>
                  </a:cubicBezTo>
                  <a:cubicBezTo>
                    <a:pt x="69" y="104"/>
                    <a:pt x="70" y="99"/>
                    <a:pt x="68" y="95"/>
                  </a:cubicBezTo>
                  <a:cubicBezTo>
                    <a:pt x="49" y="63"/>
                    <a:pt x="49" y="63"/>
                    <a:pt x="49" y="63"/>
                  </a:cubicBezTo>
                  <a:cubicBezTo>
                    <a:pt x="47" y="59"/>
                    <a:pt x="42" y="57"/>
                    <a:pt x="39" y="60"/>
                  </a:cubicBezTo>
                  <a:cubicBezTo>
                    <a:pt x="39" y="60"/>
                    <a:pt x="39" y="60"/>
                    <a:pt x="39" y="60"/>
                  </a:cubicBezTo>
                  <a:close/>
                  <a:moveTo>
                    <a:pt x="5" y="2"/>
                  </a:moveTo>
                  <a:cubicBezTo>
                    <a:pt x="2" y="4"/>
                    <a:pt x="0" y="9"/>
                    <a:pt x="2" y="13"/>
                  </a:cubicBezTo>
                  <a:cubicBezTo>
                    <a:pt x="21" y="45"/>
                    <a:pt x="21" y="45"/>
                    <a:pt x="21" y="45"/>
                  </a:cubicBezTo>
                  <a:cubicBezTo>
                    <a:pt x="23" y="49"/>
                    <a:pt x="28" y="50"/>
                    <a:pt x="32" y="48"/>
                  </a:cubicBezTo>
                  <a:cubicBezTo>
                    <a:pt x="32" y="48"/>
                    <a:pt x="32" y="48"/>
                    <a:pt x="32" y="48"/>
                  </a:cubicBezTo>
                  <a:cubicBezTo>
                    <a:pt x="36" y="46"/>
                    <a:pt x="37" y="41"/>
                    <a:pt x="35" y="37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4" y="1"/>
                    <a:pt x="9" y="0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lose/>
                  <a:moveTo>
                    <a:pt x="39" y="88"/>
                  </a:moveTo>
                  <a:cubicBezTo>
                    <a:pt x="31" y="73"/>
                    <a:pt x="31" y="73"/>
                    <a:pt x="31" y="73"/>
                  </a:cubicBezTo>
                  <a:cubicBezTo>
                    <a:pt x="30" y="71"/>
                    <a:pt x="29" y="69"/>
                    <a:pt x="29" y="66"/>
                  </a:cubicBezTo>
                  <a:cubicBezTo>
                    <a:pt x="22" y="53"/>
                    <a:pt x="22" y="53"/>
                    <a:pt x="22" y="53"/>
                  </a:cubicBezTo>
                  <a:cubicBezTo>
                    <a:pt x="19" y="52"/>
                    <a:pt x="18" y="50"/>
                    <a:pt x="16" y="48"/>
                  </a:cubicBezTo>
                  <a:cubicBezTo>
                    <a:pt x="8" y="33"/>
                    <a:pt x="8" y="33"/>
                    <a:pt x="8" y="33"/>
                  </a:cubicBezTo>
                  <a:cubicBezTo>
                    <a:pt x="7" y="34"/>
                    <a:pt x="6" y="36"/>
                    <a:pt x="6" y="38"/>
                  </a:cubicBezTo>
                  <a:cubicBezTo>
                    <a:pt x="4" y="44"/>
                    <a:pt x="5" y="51"/>
                    <a:pt x="8" y="57"/>
                  </a:cubicBezTo>
                  <a:cubicBezTo>
                    <a:pt x="19" y="75"/>
                    <a:pt x="19" y="75"/>
                    <a:pt x="19" y="75"/>
                  </a:cubicBezTo>
                  <a:cubicBezTo>
                    <a:pt x="22" y="81"/>
                    <a:pt x="28" y="85"/>
                    <a:pt x="34" y="87"/>
                  </a:cubicBezTo>
                  <a:cubicBezTo>
                    <a:pt x="36" y="87"/>
                    <a:pt x="38" y="88"/>
                    <a:pt x="39" y="88"/>
                  </a:cubicBezTo>
                  <a:close/>
                </a:path>
              </a:pathLst>
            </a:custGeom>
            <a:solidFill>
              <a:srgbClr val="F2F2F2"/>
            </a:solidFill>
            <a:ln w="9525" cmpd="sng">
              <a:noFill/>
              <a:miter lim="800000"/>
              <a:headEnd/>
              <a:tailEnd/>
            </a:ln>
          </p:spPr>
          <p:txBody>
            <a:bodyPr lIns="121920" tIns="60960" rIns="121920" bIns="60960"/>
            <a:lstStyle/>
            <a:p>
              <a:endParaRPr lang="zh-CN" altLang="zh-CN" sz="2400">
                <a:solidFill>
                  <a:srgbClr val="000000"/>
                </a:solidFill>
              </a:endParaRPr>
            </a:p>
          </p:txBody>
        </p:sp>
      </p:grpSp>
    </p:spTree>
  </p:cSld>
  <p:clrMapOvr>
    <a:masterClrMapping/>
  </p:clrMapOvr>
  <p:transition spd="slow" advTm="15738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4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5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nodeType="withEffect">
                                  <p:stCondLst>
                                    <p:cond delay="475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5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Box 3"/>
          <p:cNvSpPr>
            <a:spLocks noChangeArrowheads="1"/>
          </p:cNvSpPr>
          <p:nvPr/>
        </p:nvSpPr>
        <p:spPr bwMode="auto">
          <a:xfrm>
            <a:off x="622598" y="404664"/>
            <a:ext cx="1116124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3600" b="1" dirty="0" smtClean="0"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（二）</a:t>
            </a:r>
            <a:r>
              <a:rPr lang="zh-CN" altLang="zh-CN" sz="3600" b="1" dirty="0" smtClean="0"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实体经济下行导致税收下降但非税收入占比高</a:t>
            </a:r>
            <a:endParaRPr lang="en-US" sz="3600" b="1" dirty="0">
              <a:solidFill>
                <a:srgbClr val="C00000"/>
              </a:solidFill>
              <a:latin typeface="Times New Roman" pitchFamily="18" charset="0"/>
              <a:ea typeface="黑体" pitchFamily="2" charset="-122"/>
              <a:cs typeface="Times New Roman" pitchFamily="18" charset="0"/>
              <a:sym typeface="Lato Black" charset="0"/>
            </a:endParaRPr>
          </a:p>
        </p:txBody>
      </p:sp>
      <p:sp>
        <p:nvSpPr>
          <p:cNvPr id="20" name="Rectangle 5"/>
          <p:cNvSpPr>
            <a:spLocks noChangeArrowheads="1"/>
          </p:cNvSpPr>
          <p:nvPr/>
        </p:nvSpPr>
        <p:spPr bwMode="auto">
          <a:xfrm>
            <a:off x="766614" y="404664"/>
            <a:ext cx="75639" cy="711668"/>
          </a:xfrm>
          <a:prstGeom prst="rect">
            <a:avLst/>
          </a:prstGeom>
          <a:solidFill>
            <a:srgbClr val="C00000"/>
          </a:solidFill>
          <a:ln w="6350" cap="flat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zh-CN" altLang="zh-CN" sz="400">
              <a:solidFill>
                <a:srgbClr val="0C0C0C"/>
              </a:solidFill>
              <a:latin typeface="Times New Roman" pitchFamily="18" charset="0"/>
              <a:ea typeface="Calibri" pitchFamily="34" charset="0"/>
              <a:cs typeface="Times New Roman" pitchFamily="18" charset="0"/>
              <a:sym typeface="Calibri" pitchFamily="34" charset="0"/>
            </a:endParaRPr>
          </a:p>
        </p:txBody>
      </p:sp>
      <p:sp>
        <p:nvSpPr>
          <p:cNvPr id="21" name="TextBox 70"/>
          <p:cNvSpPr>
            <a:spLocks noChangeArrowheads="1"/>
          </p:cNvSpPr>
          <p:nvPr/>
        </p:nvSpPr>
        <p:spPr bwMode="auto">
          <a:xfrm>
            <a:off x="982638" y="1772816"/>
            <a:ext cx="8784976" cy="665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10411" tIns="55204" rIns="110411" bIns="55204">
            <a:spAutoFit/>
          </a:bodyPr>
          <a:lstStyle/>
          <a:p>
            <a:r>
              <a:rPr lang="en-US" altLang="zh-CN" sz="3600" b="1" dirty="0" smtClean="0">
                <a:latin typeface="Times New Roman" pitchFamily="18" charset="0"/>
                <a:ea typeface="+mn-ea"/>
                <a:cs typeface="Times New Roman" pitchFamily="18" charset="0"/>
              </a:rPr>
              <a:t>3</a:t>
            </a:r>
            <a:r>
              <a:rPr lang="zh-CN" altLang="en-US" sz="3600" b="1" dirty="0" smtClean="0">
                <a:latin typeface="Times New Roman" pitchFamily="18" charset="0"/>
                <a:ea typeface="+mn-ea"/>
                <a:cs typeface="Times New Roman" pitchFamily="18" charset="0"/>
              </a:rPr>
              <a:t>、</a:t>
            </a:r>
            <a:r>
              <a:rPr lang="zh-CN" altLang="zh-CN" sz="3600" b="1" dirty="0" smtClean="0">
                <a:latin typeface="Times New Roman" pitchFamily="18" charset="0"/>
                <a:ea typeface="+mn-ea"/>
                <a:cs typeface="Times New Roman" pitchFamily="18" charset="0"/>
              </a:rPr>
              <a:t>非税收入不受实体经济下行的直接影响</a:t>
            </a:r>
            <a:endParaRPr lang="zh-CN" altLang="zh-CN" sz="3600" dirty="0"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pic>
        <p:nvPicPr>
          <p:cNvPr id="38" name="图片 3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358902" y="3284984"/>
            <a:ext cx="8568952" cy="3036516"/>
          </a:xfrm>
          <a:prstGeom prst="rect">
            <a:avLst/>
          </a:prstGeom>
        </p:spPr>
      </p:pic>
    </p:spTree>
  </p:cSld>
  <p:clrMapOvr>
    <a:masterClrMapping/>
  </p:clrMapOvr>
  <p:transition spd="slow" advTm="15738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9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9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9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ldLvl="0" autoUpdateAnimBg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Box 3"/>
          <p:cNvSpPr>
            <a:spLocks noChangeArrowheads="1"/>
          </p:cNvSpPr>
          <p:nvPr/>
        </p:nvSpPr>
        <p:spPr bwMode="auto">
          <a:xfrm>
            <a:off x="622598" y="404664"/>
            <a:ext cx="10945216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zh-CN" sz="3600" b="1" dirty="0" smtClean="0"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（三）稳妥实施费改税但并不意味着全部取消收费</a:t>
            </a:r>
            <a:endParaRPr lang="zh-CN" altLang="zh-CN" sz="3600" b="1" dirty="0">
              <a:latin typeface="Times New Roman" pitchFamily="18" charset="0"/>
              <a:ea typeface="黑体" pitchFamily="2" charset="-122"/>
              <a:cs typeface="Times New Roman" pitchFamily="18" charset="0"/>
            </a:endParaRPr>
          </a:p>
        </p:txBody>
      </p:sp>
      <p:sp>
        <p:nvSpPr>
          <p:cNvPr id="20" name="Rectangle 5"/>
          <p:cNvSpPr>
            <a:spLocks noChangeArrowheads="1"/>
          </p:cNvSpPr>
          <p:nvPr/>
        </p:nvSpPr>
        <p:spPr bwMode="auto">
          <a:xfrm>
            <a:off x="766614" y="404664"/>
            <a:ext cx="75639" cy="711668"/>
          </a:xfrm>
          <a:prstGeom prst="rect">
            <a:avLst/>
          </a:prstGeom>
          <a:solidFill>
            <a:srgbClr val="C00000"/>
          </a:solidFill>
          <a:ln w="6350" cap="flat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zh-CN" altLang="zh-CN" sz="400">
              <a:solidFill>
                <a:srgbClr val="0C0C0C"/>
              </a:solidFill>
              <a:latin typeface="Times New Roman" pitchFamily="18" charset="0"/>
              <a:ea typeface="Calibri" pitchFamily="34" charset="0"/>
              <a:cs typeface="Times New Roman" pitchFamily="18" charset="0"/>
              <a:sym typeface="Calibri" pitchFamily="34" charset="0"/>
            </a:endParaRPr>
          </a:p>
        </p:txBody>
      </p:sp>
      <p:sp>
        <p:nvSpPr>
          <p:cNvPr id="7" name="矩形 61"/>
          <p:cNvSpPr>
            <a:spLocks noChangeArrowheads="1"/>
          </p:cNvSpPr>
          <p:nvPr/>
        </p:nvSpPr>
        <p:spPr bwMode="auto">
          <a:xfrm>
            <a:off x="0" y="1816418"/>
            <a:ext cx="3142878" cy="45719"/>
          </a:xfrm>
          <a:prstGeom prst="rect">
            <a:avLst/>
          </a:prstGeom>
          <a:solidFill>
            <a:srgbClr val="0070C0"/>
          </a:solidFill>
          <a:ln w="9525" cap="flat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zh-CN" altLang="zh-CN" sz="3200" b="1" i="1">
              <a:solidFill>
                <a:srgbClr val="FFFFFF"/>
              </a:solidFill>
              <a:latin typeface="Times New Roman" pitchFamily="18" charset="0"/>
              <a:ea typeface="微软雅黑" pitchFamily="34" charset="-122"/>
              <a:cs typeface="Times New Roman" pitchFamily="18" charset="0"/>
              <a:sym typeface="Calibri" pitchFamily="34" charset="0"/>
            </a:endParaRPr>
          </a:p>
        </p:txBody>
      </p:sp>
      <p:sp>
        <p:nvSpPr>
          <p:cNvPr id="8" name="椭圆 62"/>
          <p:cNvSpPr>
            <a:spLocks noChangeArrowheads="1"/>
          </p:cNvSpPr>
          <p:nvPr/>
        </p:nvSpPr>
        <p:spPr bwMode="auto">
          <a:xfrm>
            <a:off x="3214886" y="1484784"/>
            <a:ext cx="908050" cy="906462"/>
          </a:xfrm>
          <a:prstGeom prst="ellipse">
            <a:avLst/>
          </a:prstGeom>
          <a:solidFill>
            <a:schemeClr val="tx2">
              <a:lumMod val="60000"/>
              <a:lumOff val="40000"/>
            </a:schemeClr>
          </a:solidFill>
          <a:ln w="25400" cap="flat" cmpd="sng">
            <a:noFill/>
            <a:round/>
            <a:headEnd/>
            <a:tailEnd/>
          </a:ln>
        </p:spPr>
        <p:txBody>
          <a:bodyPr anchor="ctr"/>
          <a:lstStyle/>
          <a:p>
            <a:pPr algn="ctr"/>
            <a:r>
              <a:rPr lang="en-US" sz="3200" b="1" i="1" dirty="0">
                <a:solidFill>
                  <a:srgbClr val="FFFF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  <a:sym typeface="Calibri" pitchFamily="34" charset="0"/>
              </a:rPr>
              <a:t>01</a:t>
            </a:r>
            <a:endParaRPr lang="zh-CN" altLang="en-US" sz="3200" b="1" i="1" dirty="0">
              <a:solidFill>
                <a:srgbClr val="FFFFFF"/>
              </a:solidFill>
              <a:latin typeface="Times New Roman" pitchFamily="18" charset="0"/>
              <a:ea typeface="微软雅黑" pitchFamily="34" charset="-122"/>
              <a:cs typeface="Times New Roman" pitchFamily="18" charset="0"/>
              <a:sym typeface="Calibri" pitchFamily="34" charset="0"/>
            </a:endParaRPr>
          </a:p>
        </p:txBody>
      </p:sp>
      <p:sp>
        <p:nvSpPr>
          <p:cNvPr id="9" name="矩形 60"/>
          <p:cNvSpPr>
            <a:spLocks noChangeArrowheads="1"/>
          </p:cNvSpPr>
          <p:nvPr/>
        </p:nvSpPr>
        <p:spPr bwMode="auto">
          <a:xfrm>
            <a:off x="0" y="2780928"/>
            <a:ext cx="3070870" cy="45719"/>
          </a:xfrm>
          <a:prstGeom prst="rect">
            <a:avLst/>
          </a:prstGeom>
          <a:solidFill>
            <a:srgbClr val="C00000"/>
          </a:solidFill>
          <a:ln w="9525" cap="flat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zh-CN" altLang="zh-CN" sz="3200" b="1" i="1">
              <a:solidFill>
                <a:srgbClr val="FFFFFF"/>
              </a:solidFill>
              <a:latin typeface="Times New Roman" pitchFamily="18" charset="0"/>
              <a:ea typeface="微软雅黑" pitchFamily="34" charset="-122"/>
              <a:cs typeface="Times New Roman" pitchFamily="18" charset="0"/>
              <a:sym typeface="Calibri" pitchFamily="34" charset="0"/>
            </a:endParaRPr>
          </a:p>
        </p:txBody>
      </p:sp>
      <p:sp>
        <p:nvSpPr>
          <p:cNvPr id="10" name="椭圆 63"/>
          <p:cNvSpPr>
            <a:spLocks noChangeArrowheads="1"/>
          </p:cNvSpPr>
          <p:nvPr/>
        </p:nvSpPr>
        <p:spPr bwMode="auto">
          <a:xfrm>
            <a:off x="3214886" y="2492896"/>
            <a:ext cx="908050" cy="908050"/>
          </a:xfrm>
          <a:prstGeom prst="ellipse">
            <a:avLst/>
          </a:prstGeom>
          <a:solidFill>
            <a:srgbClr val="C00000"/>
          </a:solidFill>
          <a:ln w="25400" cap="flat" cmpd="sng">
            <a:noFill/>
            <a:round/>
            <a:headEnd/>
            <a:tailEnd/>
          </a:ln>
        </p:spPr>
        <p:txBody>
          <a:bodyPr anchor="ctr"/>
          <a:lstStyle/>
          <a:p>
            <a:pPr algn="ctr"/>
            <a:r>
              <a:rPr lang="en-US" sz="3200" b="1" i="1">
                <a:solidFill>
                  <a:srgbClr val="FFFF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  <a:sym typeface="Calibri" pitchFamily="34" charset="0"/>
              </a:rPr>
              <a:t>02</a:t>
            </a:r>
            <a:endParaRPr lang="zh-CN" altLang="en-US" sz="3200" b="1" i="1">
              <a:solidFill>
                <a:srgbClr val="FFFFFF"/>
              </a:solidFill>
              <a:latin typeface="Times New Roman" pitchFamily="18" charset="0"/>
              <a:ea typeface="微软雅黑" pitchFamily="34" charset="-122"/>
              <a:cs typeface="Times New Roman" pitchFamily="18" charset="0"/>
              <a:sym typeface="Calibri" pitchFamily="34" charset="0"/>
            </a:endParaRPr>
          </a:p>
        </p:txBody>
      </p:sp>
      <p:sp>
        <p:nvSpPr>
          <p:cNvPr id="11" name="矩形 61"/>
          <p:cNvSpPr>
            <a:spLocks noChangeArrowheads="1"/>
          </p:cNvSpPr>
          <p:nvPr/>
        </p:nvSpPr>
        <p:spPr bwMode="auto">
          <a:xfrm>
            <a:off x="0" y="3861048"/>
            <a:ext cx="3142878" cy="45719"/>
          </a:xfrm>
          <a:prstGeom prst="rect">
            <a:avLst/>
          </a:prstGeom>
          <a:solidFill>
            <a:srgbClr val="7030A0"/>
          </a:solidFill>
          <a:ln w="9525" cap="flat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zh-CN" altLang="zh-CN" sz="3200" b="1" i="1">
              <a:solidFill>
                <a:srgbClr val="FFFFFF"/>
              </a:solidFill>
              <a:latin typeface="Times New Roman" pitchFamily="18" charset="0"/>
              <a:ea typeface="微软雅黑" pitchFamily="34" charset="-122"/>
              <a:cs typeface="Times New Roman" pitchFamily="18" charset="0"/>
              <a:sym typeface="Calibri" pitchFamily="34" charset="0"/>
            </a:endParaRPr>
          </a:p>
        </p:txBody>
      </p:sp>
      <p:sp>
        <p:nvSpPr>
          <p:cNvPr id="12" name="矩形 61"/>
          <p:cNvSpPr>
            <a:spLocks noChangeArrowheads="1"/>
          </p:cNvSpPr>
          <p:nvPr/>
        </p:nvSpPr>
        <p:spPr bwMode="auto">
          <a:xfrm>
            <a:off x="0" y="4941168"/>
            <a:ext cx="3142878" cy="45719"/>
          </a:xfrm>
          <a:prstGeom prst="rect">
            <a:avLst/>
          </a:prstGeom>
          <a:solidFill>
            <a:srgbClr val="757376"/>
          </a:solidFill>
          <a:ln w="9525" cap="flat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zh-CN" altLang="zh-CN" sz="3200" b="1" i="1">
              <a:solidFill>
                <a:srgbClr val="FFFFFF"/>
              </a:solidFill>
              <a:latin typeface="Times New Roman" pitchFamily="18" charset="0"/>
              <a:ea typeface="微软雅黑" pitchFamily="34" charset="-122"/>
              <a:cs typeface="Times New Roman" pitchFamily="18" charset="0"/>
              <a:sym typeface="Calibri" pitchFamily="34" charset="0"/>
            </a:endParaRPr>
          </a:p>
        </p:txBody>
      </p:sp>
      <p:sp>
        <p:nvSpPr>
          <p:cNvPr id="13" name="椭圆 64"/>
          <p:cNvSpPr>
            <a:spLocks noChangeArrowheads="1"/>
          </p:cNvSpPr>
          <p:nvPr/>
        </p:nvSpPr>
        <p:spPr bwMode="auto">
          <a:xfrm>
            <a:off x="3214886" y="3501008"/>
            <a:ext cx="908050" cy="906462"/>
          </a:xfrm>
          <a:prstGeom prst="ellipse">
            <a:avLst/>
          </a:prstGeom>
          <a:solidFill>
            <a:srgbClr val="7030A0"/>
          </a:solidFill>
          <a:ln w="25400" cap="flat" cmpd="sng">
            <a:noFill/>
            <a:round/>
            <a:headEnd/>
            <a:tailEnd/>
          </a:ln>
        </p:spPr>
        <p:txBody>
          <a:bodyPr anchor="ctr"/>
          <a:lstStyle/>
          <a:p>
            <a:pPr algn="ctr"/>
            <a:r>
              <a:rPr lang="en-US" sz="3200" b="1" i="1" dirty="0">
                <a:solidFill>
                  <a:srgbClr val="FFFF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  <a:sym typeface="Calibri" pitchFamily="34" charset="0"/>
              </a:rPr>
              <a:t>03</a:t>
            </a:r>
            <a:endParaRPr lang="zh-CN" altLang="en-US" sz="3200" b="1" i="1" dirty="0">
              <a:solidFill>
                <a:srgbClr val="FFFFFF"/>
              </a:solidFill>
              <a:latin typeface="Times New Roman" pitchFamily="18" charset="0"/>
              <a:ea typeface="微软雅黑" pitchFamily="34" charset="-122"/>
              <a:cs typeface="Times New Roman" pitchFamily="18" charset="0"/>
              <a:sym typeface="Calibri" pitchFamily="34" charset="0"/>
            </a:endParaRPr>
          </a:p>
        </p:txBody>
      </p:sp>
      <p:sp>
        <p:nvSpPr>
          <p:cNvPr id="14" name="椭圆 65"/>
          <p:cNvSpPr>
            <a:spLocks noChangeArrowheads="1"/>
          </p:cNvSpPr>
          <p:nvPr/>
        </p:nvSpPr>
        <p:spPr bwMode="auto">
          <a:xfrm>
            <a:off x="3214886" y="4509120"/>
            <a:ext cx="908050" cy="906463"/>
          </a:xfrm>
          <a:prstGeom prst="ellipse">
            <a:avLst/>
          </a:prstGeom>
          <a:solidFill>
            <a:srgbClr val="3A3838"/>
          </a:solidFill>
          <a:ln w="25400" cap="flat" cmpd="sng">
            <a:noFill/>
            <a:round/>
            <a:headEnd/>
            <a:tailEnd/>
          </a:ln>
        </p:spPr>
        <p:txBody>
          <a:bodyPr anchor="ctr"/>
          <a:lstStyle/>
          <a:p>
            <a:pPr algn="ctr"/>
            <a:r>
              <a:rPr lang="en-US" sz="3200" b="1" i="1" dirty="0">
                <a:solidFill>
                  <a:srgbClr val="FFFF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  <a:sym typeface="Calibri" pitchFamily="34" charset="0"/>
              </a:rPr>
              <a:t>04</a:t>
            </a:r>
            <a:endParaRPr lang="zh-CN" altLang="en-US" sz="3200" b="1" i="1" dirty="0">
              <a:solidFill>
                <a:srgbClr val="FFFFFF"/>
              </a:solidFill>
              <a:latin typeface="Times New Roman" pitchFamily="18" charset="0"/>
              <a:ea typeface="微软雅黑" pitchFamily="34" charset="-122"/>
              <a:cs typeface="Times New Roman" pitchFamily="18" charset="0"/>
              <a:sym typeface="Calibri" pitchFamily="34" charset="0"/>
            </a:endParaRPr>
          </a:p>
        </p:txBody>
      </p:sp>
      <p:sp>
        <p:nvSpPr>
          <p:cNvPr id="15" name="文本框 67"/>
          <p:cNvSpPr>
            <a:spLocks noChangeArrowheads="1"/>
          </p:cNvSpPr>
          <p:nvPr/>
        </p:nvSpPr>
        <p:spPr bwMode="auto">
          <a:xfrm>
            <a:off x="4295006" y="1556792"/>
            <a:ext cx="8136904" cy="6924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3000" b="1" dirty="0" smtClean="0">
                <a:latin typeface="Times New Roman" pitchFamily="18" charset="0"/>
                <a:ea typeface="+mn-ea"/>
                <a:cs typeface="Times New Roman" pitchFamily="18" charset="0"/>
              </a:rPr>
              <a:t>税收是市场经济条件下财政收入的主要形式</a:t>
            </a:r>
            <a:endParaRPr lang="zh-CN" altLang="en-US" sz="3000" b="1" dirty="0"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16" name="文本框 67"/>
          <p:cNvSpPr>
            <a:spLocks noChangeArrowheads="1"/>
          </p:cNvSpPr>
          <p:nvPr/>
        </p:nvSpPr>
        <p:spPr bwMode="auto">
          <a:xfrm>
            <a:off x="4295006" y="2636912"/>
            <a:ext cx="8352928" cy="6924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3000" b="1" dirty="0" smtClean="0">
                <a:latin typeface="Times New Roman" pitchFamily="18" charset="0"/>
                <a:ea typeface="+mn-ea"/>
                <a:cs typeface="Times New Roman" pitchFamily="18" charset="0"/>
              </a:rPr>
              <a:t>非税收入是政府职能部门依法行政的附产品</a:t>
            </a:r>
            <a:endParaRPr lang="zh-CN" altLang="en-US" sz="3000" b="1" dirty="0"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17" name="文本框 67"/>
          <p:cNvSpPr>
            <a:spLocks noChangeArrowheads="1"/>
          </p:cNvSpPr>
          <p:nvPr/>
        </p:nvSpPr>
        <p:spPr bwMode="auto">
          <a:xfrm>
            <a:off x="4295006" y="3717032"/>
            <a:ext cx="8352928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zh-CN" sz="3000" b="1" dirty="0" smtClean="0">
                <a:latin typeface="Times New Roman" pitchFamily="18" charset="0"/>
                <a:ea typeface="+mn-ea"/>
                <a:cs typeface="Times New Roman" pitchFamily="18" charset="0"/>
              </a:rPr>
              <a:t>尽管税费职能不同，但必要时可实施</a:t>
            </a:r>
            <a:r>
              <a:rPr lang="en-US" altLang="zh-CN" sz="3000" b="1" dirty="0" smtClean="0">
                <a:latin typeface="Times New Roman" pitchFamily="18" charset="0"/>
                <a:ea typeface="+mn-ea"/>
                <a:cs typeface="Times New Roman" pitchFamily="18" charset="0"/>
              </a:rPr>
              <a:t>“</a:t>
            </a:r>
            <a:r>
              <a:rPr lang="zh-CN" altLang="zh-CN" sz="3000" b="1" dirty="0" smtClean="0">
                <a:latin typeface="Times New Roman" pitchFamily="18" charset="0"/>
                <a:ea typeface="+mn-ea"/>
                <a:cs typeface="Times New Roman" pitchFamily="18" charset="0"/>
              </a:rPr>
              <a:t>费改税</a:t>
            </a:r>
            <a:r>
              <a:rPr lang="en-US" altLang="zh-CN" sz="3000" b="1" dirty="0" smtClean="0">
                <a:latin typeface="Times New Roman" pitchFamily="18" charset="0"/>
                <a:ea typeface="+mn-ea"/>
                <a:cs typeface="Times New Roman" pitchFamily="18" charset="0"/>
              </a:rPr>
              <a:t>”</a:t>
            </a:r>
            <a:endParaRPr lang="zh-CN" altLang="zh-CN" sz="3000" b="1" dirty="0"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18" name="文本框 67"/>
          <p:cNvSpPr>
            <a:spLocks noChangeArrowheads="1"/>
          </p:cNvSpPr>
          <p:nvPr/>
        </p:nvSpPr>
        <p:spPr bwMode="auto">
          <a:xfrm>
            <a:off x="4295006" y="4653136"/>
            <a:ext cx="7344816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zh-CN" sz="3000" b="1" dirty="0" smtClean="0">
                <a:latin typeface="Times New Roman" pitchFamily="18" charset="0"/>
                <a:ea typeface="+mn-ea"/>
                <a:cs typeface="Times New Roman" pitchFamily="18" charset="0"/>
              </a:rPr>
              <a:t>寻求税费和谐共存的有效途径</a:t>
            </a:r>
            <a:endParaRPr lang="zh-CN" altLang="zh-CN" sz="3000" b="1" dirty="0"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</p:spTree>
  </p:cSld>
  <p:clrMapOvr>
    <a:masterClrMapping/>
  </p:clrMapOvr>
  <p:transition spd="slow" advTm="15738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" presetClass="entr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100"/>
                            </p:stCondLst>
                            <p:childTnLst>
                              <p:par>
                                <p:cTn id="2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600"/>
                            </p:stCondLst>
                            <p:childTnLst>
                              <p:par>
                                <p:cTn id="3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4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 autoUpdateAnimBg="0"/>
      <p:bldP spid="8" grpId="0" bldLvl="0" animBg="1" autoUpdateAnimBg="0"/>
      <p:bldP spid="9" grpId="0" bldLvl="0" animBg="1" autoUpdateAnimBg="0"/>
      <p:bldP spid="10" grpId="0" bldLvl="0" animBg="1" autoUpdateAnimBg="0"/>
      <p:bldP spid="11" grpId="0" bldLvl="0" animBg="1" autoUpdateAnimBg="0"/>
      <p:bldP spid="12" grpId="0" bldLvl="0" animBg="1" autoUpdateAnimBg="0"/>
      <p:bldP spid="13" grpId="0" bldLvl="0" animBg="1" autoUpdateAnimBg="0"/>
      <p:bldP spid="14" grpId="0" bldLvl="0" animBg="1" autoUpdateAnimBg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5"/>
          <p:cNvGrpSpPr>
            <a:grpSpLocks/>
          </p:cNvGrpSpPr>
          <p:nvPr/>
        </p:nvGrpSpPr>
        <p:grpSpPr bwMode="auto">
          <a:xfrm>
            <a:off x="2062758" y="1484784"/>
            <a:ext cx="1611312" cy="1611312"/>
            <a:chOff x="0" y="0"/>
            <a:chExt cx="1611325" cy="1611744"/>
          </a:xfrm>
        </p:grpSpPr>
        <p:grpSp>
          <p:nvGrpSpPr>
            <p:cNvPr id="3" name="Group 16"/>
            <p:cNvGrpSpPr>
              <a:grpSpLocks/>
            </p:cNvGrpSpPr>
            <p:nvPr/>
          </p:nvGrpSpPr>
          <p:grpSpPr bwMode="auto">
            <a:xfrm>
              <a:off x="0" y="0"/>
              <a:ext cx="1611325" cy="1611744"/>
              <a:chOff x="0" y="0"/>
              <a:chExt cx="3239157" cy="3240000"/>
            </a:xfrm>
          </p:grpSpPr>
          <p:sp>
            <p:nvSpPr>
              <p:cNvPr id="82" name="椭圆 33"/>
              <p:cNvSpPr>
                <a:spLocks noChangeArrowheads="1"/>
              </p:cNvSpPr>
              <p:nvPr/>
            </p:nvSpPr>
            <p:spPr bwMode="auto">
              <a:xfrm>
                <a:off x="0" y="0"/>
                <a:ext cx="3239157" cy="3240000"/>
              </a:xfrm>
              <a:prstGeom prst="ellipse">
                <a:avLst/>
              </a:prstGeom>
              <a:solidFill>
                <a:srgbClr val="F2F2F2"/>
              </a:solidFill>
              <a:ln w="19050" cap="flat" cmpd="sng">
                <a:solidFill>
                  <a:srgbClr val="C00000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lang="zh-CN" altLang="zh-CN" sz="2400" b="1" i="1">
                  <a:solidFill>
                    <a:srgbClr val="FFFFFF"/>
                  </a:solidFill>
                  <a:latin typeface="Times New Roman" pitchFamily="18" charset="0"/>
                  <a:ea typeface="微软雅黑" pitchFamily="34" charset="-122"/>
                  <a:cs typeface="Times New Roman" pitchFamily="18" charset="0"/>
                  <a:sym typeface="微软雅黑" pitchFamily="34" charset="-122"/>
                </a:endParaRPr>
              </a:p>
            </p:txBody>
          </p:sp>
          <p:sp>
            <p:nvSpPr>
              <p:cNvPr id="83" name="椭圆 34"/>
              <p:cNvSpPr>
                <a:spLocks noChangeArrowheads="1"/>
              </p:cNvSpPr>
              <p:nvPr/>
            </p:nvSpPr>
            <p:spPr bwMode="auto">
              <a:xfrm>
                <a:off x="177610" y="180000"/>
                <a:ext cx="2880750" cy="2880000"/>
              </a:xfrm>
              <a:prstGeom prst="ellipse">
                <a:avLst/>
              </a:prstGeom>
              <a:solidFill>
                <a:srgbClr val="FFFFFF"/>
              </a:solidFill>
              <a:ln w="57150" cap="flat" cmpd="sng">
                <a:solidFill>
                  <a:srgbClr val="D0CECE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lang="zh-CN" altLang="zh-CN" sz="2400" b="1" i="1">
                  <a:solidFill>
                    <a:srgbClr val="FFFFFF"/>
                  </a:solidFill>
                  <a:latin typeface="Times New Roman" pitchFamily="18" charset="0"/>
                  <a:ea typeface="微软雅黑" pitchFamily="34" charset="-122"/>
                  <a:cs typeface="Times New Roman" pitchFamily="18" charset="0"/>
                  <a:sym typeface="微软雅黑" pitchFamily="34" charset="-122"/>
                </a:endParaRPr>
              </a:p>
            </p:txBody>
          </p:sp>
          <p:sp>
            <p:nvSpPr>
              <p:cNvPr id="84" name="椭圆 18"/>
              <p:cNvSpPr>
                <a:spLocks noChangeArrowheads="1"/>
              </p:cNvSpPr>
              <p:nvPr/>
            </p:nvSpPr>
            <p:spPr bwMode="auto">
              <a:xfrm>
                <a:off x="160058" y="172909"/>
                <a:ext cx="2880750" cy="2887089"/>
              </a:xfrm>
              <a:prstGeom prst="ellipse">
                <a:avLst/>
              </a:prstGeom>
              <a:solidFill>
                <a:schemeClr val="accent2">
                  <a:lumMod val="75000"/>
                </a:schemeClr>
              </a:solidFill>
              <a:ln w="38100" cmpd="sng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lang="zh-CN" altLang="zh-CN" sz="2300" b="1" i="1">
                  <a:solidFill>
                    <a:srgbClr val="FFFFFF"/>
                  </a:solidFill>
                  <a:latin typeface="Times New Roman" pitchFamily="18" charset="0"/>
                  <a:ea typeface="微软雅黑" pitchFamily="34" charset="-122"/>
                  <a:cs typeface="Times New Roman" pitchFamily="18" charset="0"/>
                  <a:sym typeface="微软雅黑" pitchFamily="34" charset="-122"/>
                </a:endParaRPr>
              </a:p>
            </p:txBody>
          </p:sp>
        </p:grpSp>
        <p:sp>
          <p:nvSpPr>
            <p:cNvPr id="81" name="文本框 2"/>
            <p:cNvSpPr>
              <a:spLocks noChangeArrowheads="1"/>
            </p:cNvSpPr>
            <p:nvPr/>
          </p:nvSpPr>
          <p:spPr bwMode="auto">
            <a:xfrm>
              <a:off x="288034" y="216082"/>
              <a:ext cx="1034265" cy="110829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6600" b="1" dirty="0" smtClean="0">
                  <a:solidFill>
                    <a:srgbClr val="FFFFFF"/>
                  </a:solidFill>
                  <a:latin typeface="Times New Roman" pitchFamily="18" charset="0"/>
                  <a:ea typeface="黑体" pitchFamily="2" charset="-122"/>
                  <a:cs typeface="Times New Roman" pitchFamily="18" charset="0"/>
                  <a:sym typeface="Arial" pitchFamily="34" charset="0"/>
                </a:rPr>
                <a:t>三</a:t>
              </a:r>
              <a:endParaRPr lang="zh-CN" altLang="en-US" sz="6600" b="1" dirty="0">
                <a:solidFill>
                  <a:srgbClr val="FFFFFF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  <a:sym typeface="Arial" pitchFamily="34" charset="0"/>
              </a:endParaRPr>
            </a:p>
          </p:txBody>
        </p:sp>
      </p:grpSp>
      <p:sp>
        <p:nvSpPr>
          <p:cNvPr id="85" name="文本框 19"/>
          <p:cNvSpPr>
            <a:spLocks noChangeArrowheads="1"/>
          </p:cNvSpPr>
          <p:nvPr/>
        </p:nvSpPr>
        <p:spPr bwMode="auto">
          <a:xfrm>
            <a:off x="3790950" y="1268760"/>
            <a:ext cx="6624736" cy="144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zh-CN" sz="4400" b="1" dirty="0" smtClean="0"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构建现代财政制度下的</a:t>
            </a:r>
            <a:endParaRPr lang="en-US" altLang="zh-CN" sz="4400" b="1" dirty="0" smtClean="0">
              <a:latin typeface="Times New Roman" pitchFamily="18" charset="0"/>
              <a:ea typeface="黑体" pitchFamily="2" charset="-122"/>
              <a:cs typeface="Times New Roman" pitchFamily="18" charset="0"/>
            </a:endParaRPr>
          </a:p>
          <a:p>
            <a:r>
              <a:rPr lang="zh-CN" altLang="zh-CN" sz="4400" b="1" dirty="0" smtClean="0"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非税收入管理模式</a:t>
            </a:r>
            <a:endParaRPr lang="zh-CN" altLang="zh-CN" sz="4400" b="1" dirty="0">
              <a:latin typeface="Times New Roman" pitchFamily="18" charset="0"/>
              <a:ea typeface="黑体" pitchFamily="2" charset="-122"/>
              <a:cs typeface="Times New Roman" pitchFamily="18" charset="0"/>
            </a:endParaRPr>
          </a:p>
        </p:txBody>
      </p:sp>
      <p:sp>
        <p:nvSpPr>
          <p:cNvPr id="86" name="直接连接符 18"/>
          <p:cNvSpPr>
            <a:spLocks noChangeShapeType="1"/>
          </p:cNvSpPr>
          <p:nvPr/>
        </p:nvSpPr>
        <p:spPr bwMode="auto">
          <a:xfrm>
            <a:off x="3934966" y="2708920"/>
            <a:ext cx="6336704" cy="0"/>
          </a:xfrm>
          <a:prstGeom prst="line">
            <a:avLst/>
          </a:prstGeom>
          <a:noFill/>
          <a:ln w="12700" cap="flat" cmpd="sng">
            <a:solidFill>
              <a:srgbClr val="414456"/>
            </a:solidFill>
            <a:round/>
            <a:headEnd/>
            <a:tailEnd/>
          </a:ln>
        </p:spPr>
        <p:txBody>
          <a:bodyPr/>
          <a:lstStyle/>
          <a:p>
            <a:endParaRPr lang="zh-CN" altLang="en-US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4" name="Group 4"/>
          <p:cNvGrpSpPr>
            <a:grpSpLocks/>
          </p:cNvGrpSpPr>
          <p:nvPr/>
        </p:nvGrpSpPr>
        <p:grpSpPr bwMode="auto">
          <a:xfrm>
            <a:off x="4222998" y="3284984"/>
            <a:ext cx="360040" cy="2304256"/>
            <a:chOff x="0" y="0"/>
            <a:chExt cx="200967" cy="1199904"/>
          </a:xfrm>
        </p:grpSpPr>
        <p:sp>
          <p:nvSpPr>
            <p:cNvPr id="88" name="椭圆 22"/>
            <p:cNvSpPr>
              <a:spLocks noChangeArrowheads="1"/>
            </p:cNvSpPr>
            <p:nvPr/>
          </p:nvSpPr>
          <p:spPr bwMode="auto">
            <a:xfrm>
              <a:off x="0" y="0"/>
              <a:ext cx="200967" cy="200967"/>
            </a:xfrm>
            <a:prstGeom prst="ellipse">
              <a:avLst/>
            </a:prstGeom>
            <a:solidFill>
              <a:srgbClr val="F2F2F2"/>
            </a:solidFill>
            <a:ln w="15875" cap="flat" cmpd="sng">
              <a:solidFill>
                <a:schemeClr val="accent4">
                  <a:lumMod val="75000"/>
                </a:schemeClr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 sz="2400" b="1" i="1">
                <a:solidFill>
                  <a:srgbClr val="484848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  <a:sym typeface="微软雅黑" pitchFamily="34" charset="-122"/>
              </a:endParaRPr>
            </a:p>
          </p:txBody>
        </p:sp>
        <p:sp>
          <p:nvSpPr>
            <p:cNvPr id="89" name="椭圆 23"/>
            <p:cNvSpPr>
              <a:spLocks noChangeArrowheads="1"/>
            </p:cNvSpPr>
            <p:nvPr/>
          </p:nvSpPr>
          <p:spPr bwMode="auto">
            <a:xfrm>
              <a:off x="0" y="493060"/>
              <a:ext cx="200967" cy="200967"/>
            </a:xfrm>
            <a:prstGeom prst="ellipse">
              <a:avLst/>
            </a:prstGeom>
            <a:solidFill>
              <a:srgbClr val="F2F2F2"/>
            </a:solidFill>
            <a:ln w="15875" cap="flat" cmpd="sng">
              <a:solidFill>
                <a:schemeClr val="accent4">
                  <a:lumMod val="75000"/>
                </a:schemeClr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 sz="2400" b="1" i="1">
                <a:solidFill>
                  <a:srgbClr val="484848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  <a:sym typeface="微软雅黑" pitchFamily="34" charset="-122"/>
              </a:endParaRPr>
            </a:p>
          </p:txBody>
        </p:sp>
        <p:sp>
          <p:nvSpPr>
            <p:cNvPr id="90" name="椭圆 24"/>
            <p:cNvSpPr>
              <a:spLocks noChangeArrowheads="1"/>
            </p:cNvSpPr>
            <p:nvPr/>
          </p:nvSpPr>
          <p:spPr bwMode="auto">
            <a:xfrm>
              <a:off x="0" y="998937"/>
              <a:ext cx="200967" cy="200967"/>
            </a:xfrm>
            <a:prstGeom prst="ellipse">
              <a:avLst/>
            </a:prstGeom>
            <a:solidFill>
              <a:srgbClr val="F2F2F2"/>
            </a:solidFill>
            <a:ln w="15875" cap="flat" cmpd="sng">
              <a:solidFill>
                <a:schemeClr val="accent4">
                  <a:lumMod val="75000"/>
                </a:schemeClr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 sz="2400" b="1" i="1">
                <a:solidFill>
                  <a:srgbClr val="484848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  <a:sym typeface="微软雅黑" pitchFamily="34" charset="-122"/>
              </a:endParaRPr>
            </a:p>
          </p:txBody>
        </p:sp>
      </p:grpSp>
      <p:sp>
        <p:nvSpPr>
          <p:cNvPr id="96" name="矩形 122"/>
          <p:cNvSpPr>
            <a:spLocks noChangeArrowheads="1"/>
          </p:cNvSpPr>
          <p:nvPr/>
        </p:nvSpPr>
        <p:spPr bwMode="auto">
          <a:xfrm>
            <a:off x="4871070" y="3140968"/>
            <a:ext cx="5616624" cy="800185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  <p:txBody>
          <a:bodyPr wrap="square" lIns="121886" tIns="60943" rIns="121886" bIns="60943">
            <a:spAutoFit/>
          </a:bodyPr>
          <a:lstStyle/>
          <a:p>
            <a:r>
              <a:rPr lang="zh-CN" altLang="zh-CN" sz="4400" b="1" dirty="0" smtClean="0">
                <a:latin typeface="Times New Roman" pitchFamily="18" charset="0"/>
                <a:ea typeface="+mn-ea"/>
                <a:cs typeface="Times New Roman" pitchFamily="18" charset="0"/>
              </a:rPr>
              <a:t>把握</a:t>
            </a:r>
            <a:r>
              <a:rPr lang="en-US" altLang="zh-CN" sz="4400" b="1" dirty="0" smtClean="0">
                <a:latin typeface="Times New Roman" pitchFamily="18" charset="0"/>
                <a:ea typeface="+mn-ea"/>
                <a:cs typeface="Times New Roman" pitchFamily="18" charset="0"/>
              </a:rPr>
              <a:t>“</a:t>
            </a:r>
            <a:r>
              <a:rPr lang="zh-CN" altLang="zh-CN" sz="4400" b="1" dirty="0" smtClean="0">
                <a:latin typeface="Times New Roman" pitchFamily="18" charset="0"/>
                <a:ea typeface="+mn-ea"/>
                <a:cs typeface="Times New Roman" pitchFamily="18" charset="0"/>
              </a:rPr>
              <a:t>三定</a:t>
            </a:r>
            <a:r>
              <a:rPr lang="en-US" altLang="zh-CN" sz="4400" b="1" dirty="0" smtClean="0">
                <a:latin typeface="Times New Roman" pitchFamily="18" charset="0"/>
                <a:ea typeface="+mn-ea"/>
                <a:cs typeface="Times New Roman" pitchFamily="18" charset="0"/>
              </a:rPr>
              <a:t>”</a:t>
            </a:r>
            <a:endParaRPr lang="zh-CN" altLang="zh-CN" sz="4400" dirty="0"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99" name="矩形 122"/>
          <p:cNvSpPr>
            <a:spLocks noChangeArrowheads="1"/>
          </p:cNvSpPr>
          <p:nvPr/>
        </p:nvSpPr>
        <p:spPr bwMode="auto">
          <a:xfrm>
            <a:off x="4871070" y="4077072"/>
            <a:ext cx="5400600" cy="800185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  <p:txBody>
          <a:bodyPr wrap="square" lIns="121886" tIns="60943" rIns="121886" bIns="60943">
            <a:spAutoFit/>
          </a:bodyPr>
          <a:lstStyle/>
          <a:p>
            <a:r>
              <a:rPr lang="zh-CN" altLang="zh-CN" sz="4400" b="1" dirty="0" smtClean="0">
                <a:latin typeface="Times New Roman" pitchFamily="18" charset="0"/>
                <a:ea typeface="+mn-ea"/>
                <a:cs typeface="Times New Roman" pitchFamily="18" charset="0"/>
              </a:rPr>
              <a:t>坚持</a:t>
            </a:r>
            <a:r>
              <a:rPr lang="en-US" altLang="zh-CN" sz="4400" b="1" dirty="0" smtClean="0">
                <a:latin typeface="Times New Roman" pitchFamily="18" charset="0"/>
                <a:ea typeface="+mn-ea"/>
                <a:cs typeface="Times New Roman" pitchFamily="18" charset="0"/>
              </a:rPr>
              <a:t>“</a:t>
            </a:r>
            <a:r>
              <a:rPr lang="zh-CN" altLang="zh-CN" sz="4400" b="1" dirty="0" smtClean="0">
                <a:latin typeface="Times New Roman" pitchFamily="18" charset="0"/>
                <a:ea typeface="+mn-ea"/>
                <a:cs typeface="Times New Roman" pitchFamily="18" charset="0"/>
              </a:rPr>
              <a:t>三则</a:t>
            </a:r>
            <a:r>
              <a:rPr lang="en-US" altLang="zh-CN" sz="4400" b="1" dirty="0" smtClean="0">
                <a:latin typeface="Times New Roman" pitchFamily="18" charset="0"/>
                <a:ea typeface="+mn-ea"/>
                <a:cs typeface="Times New Roman" pitchFamily="18" charset="0"/>
              </a:rPr>
              <a:t>”</a:t>
            </a:r>
            <a:endParaRPr lang="zh-CN" altLang="zh-CN" sz="4400" dirty="0"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100" name="矩形 122"/>
          <p:cNvSpPr>
            <a:spLocks noChangeArrowheads="1"/>
          </p:cNvSpPr>
          <p:nvPr/>
        </p:nvSpPr>
        <p:spPr bwMode="auto">
          <a:xfrm>
            <a:off x="4871070" y="5013176"/>
            <a:ext cx="5256584" cy="800185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  <p:txBody>
          <a:bodyPr wrap="square" lIns="121886" tIns="60943" rIns="121886" bIns="60943">
            <a:spAutoFit/>
          </a:bodyPr>
          <a:lstStyle/>
          <a:p>
            <a:r>
              <a:rPr lang="zh-CN" altLang="zh-CN" sz="4400" b="1" dirty="0" smtClean="0">
                <a:latin typeface="Times New Roman" pitchFamily="18" charset="0"/>
                <a:ea typeface="+mn-ea"/>
                <a:cs typeface="Times New Roman" pitchFamily="18" charset="0"/>
              </a:rPr>
              <a:t>实现</a:t>
            </a:r>
            <a:r>
              <a:rPr lang="en-US" altLang="zh-CN" sz="4400" b="1" dirty="0" smtClean="0">
                <a:latin typeface="Times New Roman" pitchFamily="18" charset="0"/>
                <a:ea typeface="+mn-ea"/>
                <a:cs typeface="Times New Roman" pitchFamily="18" charset="0"/>
              </a:rPr>
              <a:t>“</a:t>
            </a:r>
            <a:r>
              <a:rPr lang="zh-CN" altLang="zh-CN" sz="4400" b="1" dirty="0" smtClean="0">
                <a:latin typeface="Times New Roman" pitchFamily="18" charset="0"/>
                <a:ea typeface="+mn-ea"/>
                <a:cs typeface="Times New Roman" pitchFamily="18" charset="0"/>
              </a:rPr>
              <a:t>三全</a:t>
            </a:r>
            <a:r>
              <a:rPr lang="en-US" altLang="zh-CN" sz="4400" b="1" dirty="0" smtClean="0">
                <a:latin typeface="Times New Roman" pitchFamily="18" charset="0"/>
                <a:ea typeface="+mn-ea"/>
                <a:cs typeface="Times New Roman" pitchFamily="18" charset="0"/>
              </a:rPr>
              <a:t>”</a:t>
            </a:r>
            <a:endParaRPr lang="zh-CN" altLang="zh-CN" sz="4400" dirty="0"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</p:spTree>
  </p:cSld>
  <p:clrMapOvr>
    <a:masterClrMapping/>
  </p:clrMapOvr>
  <p:transition spd="slow" advTm="15738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85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8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350"/>
                            </p:stCondLst>
                            <p:childTnLst>
                              <p:par>
                                <p:cTn id="2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85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6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9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2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5" grpId="0" bldLvl="0" autoUpdateAnimBg="0"/>
      <p:bldP spid="86" grpId="0" animBg="1"/>
      <p:bldP spid="96" grpId="0" bldLvl="0" autoUpdateAnimBg="0"/>
      <p:bldP spid="99" grpId="0" bldLvl="0" autoUpdateAnimBg="0"/>
      <p:bldP spid="100" grpId="0" bldLvl="0" autoUpdateAnimBg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5"/>
          <p:cNvGrpSpPr/>
          <p:nvPr/>
        </p:nvGrpSpPr>
        <p:grpSpPr>
          <a:xfrm>
            <a:off x="1270670" y="2636912"/>
            <a:ext cx="2682259" cy="2682608"/>
            <a:chOff x="1117750" y="843558"/>
            <a:chExt cx="3168352" cy="3168352"/>
          </a:xfrm>
        </p:grpSpPr>
        <p:grpSp>
          <p:nvGrpSpPr>
            <p:cNvPr id="5" name="组合 12"/>
            <p:cNvGrpSpPr/>
            <p:nvPr/>
          </p:nvGrpSpPr>
          <p:grpSpPr>
            <a:xfrm flipV="1">
              <a:off x="1117750" y="843558"/>
              <a:ext cx="3168352" cy="3168352"/>
              <a:chOff x="755576" y="987574"/>
              <a:chExt cx="1080120" cy="1080120"/>
            </a:xfrm>
            <a:effectLst/>
          </p:grpSpPr>
          <p:sp>
            <p:nvSpPr>
              <p:cNvPr id="17" name="空心弧 16"/>
              <p:cNvSpPr/>
              <p:nvPr/>
            </p:nvSpPr>
            <p:spPr>
              <a:xfrm flipH="1" flipV="1">
                <a:off x="755576" y="987574"/>
                <a:ext cx="1080120" cy="1080120"/>
              </a:xfrm>
              <a:prstGeom prst="blockArc">
                <a:avLst>
                  <a:gd name="adj1" fmla="val 16205872"/>
                  <a:gd name="adj2" fmla="val 21587230"/>
                  <a:gd name="adj3" fmla="val 6811"/>
                </a:avLst>
              </a:prstGeom>
              <a:gradFill flip="none" rotWithShape="1">
                <a:gsLst>
                  <a:gs pos="0">
                    <a:schemeClr val="accent3"/>
                  </a:gs>
                  <a:gs pos="100000">
                    <a:schemeClr val="accent4"/>
                  </a:gs>
                </a:gsLst>
                <a:lin ang="8100000" scaled="1"/>
                <a:tileRect/>
              </a:gradFill>
              <a:ln w="19050">
                <a:gradFill>
                  <a:gsLst>
                    <a:gs pos="100000">
                      <a:schemeClr val="accent3"/>
                    </a:gs>
                    <a:gs pos="0">
                      <a:schemeClr val="accent4"/>
                    </a:gs>
                  </a:gsLst>
                  <a:lin ang="8100000" scaled="0"/>
                </a:gradFill>
              </a:ln>
              <a:effectLst>
                <a:outerShdw blurRad="215900" dist="152400" dir="2700000" algn="tl" rotWithShape="0">
                  <a:prstClr val="black">
                    <a:alpha val="32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4300" dirty="0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18" name="空心弧 17"/>
              <p:cNvSpPr/>
              <p:nvPr/>
            </p:nvSpPr>
            <p:spPr>
              <a:xfrm flipV="1">
                <a:off x="755576" y="987574"/>
                <a:ext cx="1080120" cy="1080120"/>
              </a:xfrm>
              <a:prstGeom prst="blockArc">
                <a:avLst>
                  <a:gd name="adj1" fmla="val 16205872"/>
                  <a:gd name="adj2" fmla="val 21576975"/>
                  <a:gd name="adj3" fmla="val 6811"/>
                </a:avLst>
              </a:prstGeom>
              <a:gradFill flip="none" rotWithShape="1">
                <a:gsLst>
                  <a:gs pos="0">
                    <a:schemeClr val="accent6"/>
                  </a:gs>
                  <a:gs pos="100000">
                    <a:schemeClr val="accent5"/>
                  </a:gs>
                </a:gsLst>
                <a:lin ang="8100000" scaled="1"/>
                <a:tileRect/>
              </a:gradFill>
              <a:ln w="19050">
                <a:gradFill>
                  <a:gsLst>
                    <a:gs pos="0">
                      <a:schemeClr val="accent5"/>
                    </a:gs>
                    <a:gs pos="100000">
                      <a:schemeClr val="accent6"/>
                    </a:gs>
                  </a:gsLst>
                  <a:lin ang="8100000" scaled="0"/>
                </a:gradFill>
              </a:ln>
              <a:effectLst>
                <a:outerShdw blurRad="215900" dist="152400" dir="2700000" algn="tl" rotWithShape="0">
                  <a:prstClr val="black">
                    <a:alpha val="32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4300" dirty="0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16" name="空心弧 15"/>
              <p:cNvSpPr/>
              <p:nvPr/>
            </p:nvSpPr>
            <p:spPr>
              <a:xfrm flipH="1">
                <a:off x="755576" y="987574"/>
                <a:ext cx="1080120" cy="1080120"/>
              </a:xfrm>
              <a:prstGeom prst="blockArc">
                <a:avLst>
                  <a:gd name="adj1" fmla="val 16205872"/>
                  <a:gd name="adj2" fmla="val 21587192"/>
                  <a:gd name="adj3" fmla="val 6941"/>
                </a:avLst>
              </a:prstGeom>
              <a:gradFill flip="none" rotWithShape="1">
                <a:gsLst>
                  <a:gs pos="0">
                    <a:schemeClr val="bg2"/>
                  </a:gs>
                  <a:gs pos="100000">
                    <a:schemeClr val="tx2"/>
                  </a:gs>
                </a:gsLst>
                <a:lin ang="8100000" scaled="1"/>
                <a:tileRect/>
              </a:gradFill>
              <a:ln w="19050">
                <a:gradFill>
                  <a:gsLst>
                    <a:gs pos="0">
                      <a:schemeClr val="tx2"/>
                    </a:gs>
                    <a:gs pos="100000">
                      <a:schemeClr val="bg2"/>
                    </a:gs>
                  </a:gsLst>
                  <a:lin ang="8100000" scaled="0"/>
                </a:gradFill>
              </a:ln>
              <a:effectLst>
                <a:outerShdw blurRad="215900" dist="152400" dir="2700000" algn="tl" rotWithShape="0">
                  <a:prstClr val="black">
                    <a:alpha val="32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4300" dirty="0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15" name="空心弧 14"/>
              <p:cNvSpPr/>
              <p:nvPr/>
            </p:nvSpPr>
            <p:spPr>
              <a:xfrm>
                <a:off x="755576" y="987574"/>
                <a:ext cx="1080120" cy="1080120"/>
              </a:xfrm>
              <a:prstGeom prst="blockArc">
                <a:avLst>
                  <a:gd name="adj1" fmla="val 16205872"/>
                  <a:gd name="adj2" fmla="val 38623"/>
                  <a:gd name="adj3" fmla="val 6938"/>
                </a:avLst>
              </a:prstGeom>
              <a:gradFill flip="none" rotWithShape="1">
                <a:gsLst>
                  <a:gs pos="0">
                    <a:schemeClr val="accent2"/>
                  </a:gs>
                  <a:gs pos="100000">
                    <a:schemeClr val="accent1"/>
                  </a:gs>
                </a:gsLst>
                <a:lin ang="8100000" scaled="1"/>
                <a:tileRect/>
              </a:gradFill>
              <a:ln w="1905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8100000" scaled="0"/>
                </a:gradFill>
              </a:ln>
              <a:effectLst>
                <a:outerShdw blurRad="215900" dist="152400" dir="2700000" algn="tl" rotWithShape="0">
                  <a:prstClr val="black">
                    <a:alpha val="32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4300" dirty="0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sp>
          <p:nvSpPr>
            <p:cNvPr id="4" name="椭圆 3"/>
            <p:cNvSpPr/>
            <p:nvPr/>
          </p:nvSpPr>
          <p:spPr>
            <a:xfrm>
              <a:off x="1477790" y="1203598"/>
              <a:ext cx="2448272" cy="2448272"/>
            </a:xfrm>
            <a:prstGeom prst="ellipse">
              <a:avLst/>
            </a:prstGeom>
            <a:blipFill>
              <a:blip r:embed="rId3" cstate="print"/>
              <a:stretch>
                <a:fillRect/>
              </a:stretch>
            </a:blip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6" name="组合 20"/>
          <p:cNvGrpSpPr/>
          <p:nvPr/>
        </p:nvGrpSpPr>
        <p:grpSpPr>
          <a:xfrm flipV="1">
            <a:off x="4006974" y="2492896"/>
            <a:ext cx="346451" cy="346496"/>
            <a:chOff x="755576" y="987574"/>
            <a:chExt cx="1080120" cy="1080120"/>
          </a:xfrm>
          <a:effectLst/>
        </p:grpSpPr>
        <p:sp>
          <p:nvSpPr>
            <p:cNvPr id="23" name="空心弧 22"/>
            <p:cNvSpPr/>
            <p:nvPr/>
          </p:nvSpPr>
          <p:spPr>
            <a:xfrm flipH="1" flipV="1">
              <a:off x="755576" y="987574"/>
              <a:ext cx="1080120" cy="1080120"/>
            </a:xfrm>
            <a:prstGeom prst="blockArc">
              <a:avLst>
                <a:gd name="adj1" fmla="val 16205872"/>
                <a:gd name="adj2" fmla="val 21761"/>
                <a:gd name="adj3" fmla="val 14284"/>
              </a:avLst>
            </a:prstGeom>
            <a:gradFill flip="none" rotWithShape="1">
              <a:gsLst>
                <a:gs pos="0">
                  <a:schemeClr val="accent3"/>
                </a:gs>
                <a:gs pos="100000">
                  <a:schemeClr val="accent4"/>
                </a:gs>
              </a:gsLst>
              <a:lin ang="8100000" scaled="1"/>
              <a:tileRect/>
            </a:gradFill>
            <a:ln w="19050">
              <a:gradFill>
                <a:gsLst>
                  <a:gs pos="100000">
                    <a:schemeClr val="accent3"/>
                  </a:gs>
                  <a:gs pos="0">
                    <a:schemeClr val="accent4"/>
                  </a:gs>
                </a:gsLst>
                <a:lin ang="8100000" scaled="0"/>
              </a:gradFill>
            </a:ln>
            <a:effectLst>
              <a:outerShdw blurRad="215900" dist="152400" dir="2700000" algn="tl" rotWithShape="0">
                <a:prstClr val="black">
                  <a:alpha val="3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3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4" name="空心弧 23"/>
            <p:cNvSpPr/>
            <p:nvPr/>
          </p:nvSpPr>
          <p:spPr>
            <a:xfrm flipV="1">
              <a:off x="755576" y="987574"/>
              <a:ext cx="1080120" cy="1080120"/>
            </a:xfrm>
            <a:prstGeom prst="blockArc">
              <a:avLst>
                <a:gd name="adj1" fmla="val 16205872"/>
                <a:gd name="adj2" fmla="val 21761"/>
                <a:gd name="adj3" fmla="val 14284"/>
              </a:avLst>
            </a:prstGeom>
            <a:gradFill flip="none" rotWithShape="1">
              <a:gsLst>
                <a:gs pos="0">
                  <a:schemeClr val="accent6"/>
                </a:gs>
                <a:gs pos="100000">
                  <a:schemeClr val="accent5"/>
                </a:gs>
              </a:gsLst>
              <a:lin ang="8100000" scaled="1"/>
              <a:tileRect/>
            </a:gradFill>
            <a:ln w="19050">
              <a:gradFill>
                <a:gsLst>
                  <a:gs pos="0">
                    <a:schemeClr val="accent5"/>
                  </a:gs>
                  <a:gs pos="100000">
                    <a:schemeClr val="accent6"/>
                  </a:gs>
                </a:gsLst>
                <a:lin ang="8100000" scaled="0"/>
              </a:gradFill>
            </a:ln>
            <a:effectLst>
              <a:outerShdw blurRad="215900" dist="152400" dir="2700000" algn="tl" rotWithShape="0">
                <a:prstClr val="black">
                  <a:alpha val="3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3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5" name="空心弧 24"/>
            <p:cNvSpPr/>
            <p:nvPr/>
          </p:nvSpPr>
          <p:spPr>
            <a:xfrm flipH="1">
              <a:off x="755576" y="987574"/>
              <a:ext cx="1080120" cy="1080120"/>
            </a:xfrm>
            <a:prstGeom prst="blockArc">
              <a:avLst>
                <a:gd name="adj1" fmla="val 16205872"/>
                <a:gd name="adj2" fmla="val 21761"/>
                <a:gd name="adj3" fmla="val 14284"/>
              </a:avLst>
            </a:prstGeom>
            <a:gradFill flip="none" rotWithShape="1">
              <a:gsLst>
                <a:gs pos="0">
                  <a:schemeClr val="bg2"/>
                </a:gs>
                <a:gs pos="100000">
                  <a:schemeClr val="tx2"/>
                </a:gs>
              </a:gsLst>
              <a:lin ang="8100000" scaled="1"/>
              <a:tileRect/>
            </a:gradFill>
            <a:ln w="19050">
              <a:gradFill>
                <a:gsLst>
                  <a:gs pos="0">
                    <a:schemeClr val="tx2"/>
                  </a:gs>
                  <a:gs pos="100000">
                    <a:schemeClr val="bg2"/>
                  </a:gs>
                </a:gsLst>
                <a:lin ang="8100000" scaled="0"/>
              </a:gradFill>
            </a:ln>
            <a:effectLst>
              <a:outerShdw blurRad="215900" dist="152400" dir="2700000" algn="tl" rotWithShape="0">
                <a:prstClr val="black">
                  <a:alpha val="3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3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6" name="空心弧 25"/>
            <p:cNvSpPr/>
            <p:nvPr/>
          </p:nvSpPr>
          <p:spPr>
            <a:xfrm>
              <a:off x="755576" y="987574"/>
              <a:ext cx="1080120" cy="1080120"/>
            </a:xfrm>
            <a:prstGeom prst="blockArc">
              <a:avLst>
                <a:gd name="adj1" fmla="val 16205872"/>
                <a:gd name="adj2" fmla="val 21761"/>
                <a:gd name="adj3" fmla="val 14284"/>
              </a:avLst>
            </a:prstGeom>
            <a:gradFill flip="none" rotWithShape="1"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8100000" scaled="1"/>
              <a:tileRect/>
            </a:gradFill>
            <a:ln w="19050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8100000" scaled="0"/>
              </a:gradFill>
            </a:ln>
            <a:effectLst>
              <a:outerShdw blurRad="215900" dist="152400" dir="2700000" algn="tl" rotWithShape="0">
                <a:prstClr val="black">
                  <a:alpha val="3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3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7" name="组合 26"/>
          <p:cNvGrpSpPr/>
          <p:nvPr/>
        </p:nvGrpSpPr>
        <p:grpSpPr>
          <a:xfrm rot="17643042" flipV="1">
            <a:off x="607729" y="2406097"/>
            <a:ext cx="805632" cy="805527"/>
            <a:chOff x="755576" y="987574"/>
            <a:chExt cx="1080120" cy="1080120"/>
          </a:xfrm>
          <a:effectLst/>
        </p:grpSpPr>
        <p:sp>
          <p:nvSpPr>
            <p:cNvPr id="28" name="空心弧 27"/>
            <p:cNvSpPr/>
            <p:nvPr/>
          </p:nvSpPr>
          <p:spPr>
            <a:xfrm flipH="1" flipV="1">
              <a:off x="755576" y="987574"/>
              <a:ext cx="1080120" cy="1080120"/>
            </a:xfrm>
            <a:prstGeom prst="blockArc">
              <a:avLst>
                <a:gd name="adj1" fmla="val 16205872"/>
                <a:gd name="adj2" fmla="val 21761"/>
                <a:gd name="adj3" fmla="val 14284"/>
              </a:avLst>
            </a:prstGeom>
            <a:gradFill flip="none" rotWithShape="1">
              <a:gsLst>
                <a:gs pos="0">
                  <a:schemeClr val="accent3"/>
                </a:gs>
                <a:gs pos="100000">
                  <a:schemeClr val="accent4"/>
                </a:gs>
              </a:gsLst>
              <a:lin ang="8100000" scaled="1"/>
              <a:tileRect/>
            </a:gradFill>
            <a:ln w="19050">
              <a:gradFill>
                <a:gsLst>
                  <a:gs pos="100000">
                    <a:schemeClr val="accent3"/>
                  </a:gs>
                  <a:gs pos="0">
                    <a:schemeClr val="accent4"/>
                  </a:gs>
                </a:gsLst>
                <a:lin ang="8100000" scaled="0"/>
              </a:gradFill>
            </a:ln>
            <a:effectLst>
              <a:outerShdw blurRad="215900" dist="152400" dir="2700000" algn="tl" rotWithShape="0">
                <a:prstClr val="black">
                  <a:alpha val="3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3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9" name="空心弧 28"/>
            <p:cNvSpPr/>
            <p:nvPr/>
          </p:nvSpPr>
          <p:spPr>
            <a:xfrm flipV="1">
              <a:off x="755576" y="987574"/>
              <a:ext cx="1080120" cy="1080120"/>
            </a:xfrm>
            <a:prstGeom prst="blockArc">
              <a:avLst>
                <a:gd name="adj1" fmla="val 16205872"/>
                <a:gd name="adj2" fmla="val 21761"/>
                <a:gd name="adj3" fmla="val 14284"/>
              </a:avLst>
            </a:prstGeom>
            <a:gradFill flip="none" rotWithShape="1">
              <a:gsLst>
                <a:gs pos="0">
                  <a:schemeClr val="accent6"/>
                </a:gs>
                <a:gs pos="100000">
                  <a:schemeClr val="accent5"/>
                </a:gs>
              </a:gsLst>
              <a:lin ang="8100000" scaled="1"/>
              <a:tileRect/>
            </a:gradFill>
            <a:ln w="19050">
              <a:gradFill>
                <a:gsLst>
                  <a:gs pos="0">
                    <a:schemeClr val="accent5"/>
                  </a:gs>
                  <a:gs pos="100000">
                    <a:schemeClr val="accent6"/>
                  </a:gs>
                </a:gsLst>
                <a:lin ang="8100000" scaled="0"/>
              </a:gradFill>
            </a:ln>
            <a:effectLst>
              <a:outerShdw blurRad="215900" dist="152400" dir="2700000" algn="tl" rotWithShape="0">
                <a:prstClr val="black">
                  <a:alpha val="3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3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0" name="空心弧 29"/>
            <p:cNvSpPr/>
            <p:nvPr/>
          </p:nvSpPr>
          <p:spPr>
            <a:xfrm flipH="1">
              <a:off x="755576" y="987574"/>
              <a:ext cx="1080120" cy="1080120"/>
            </a:xfrm>
            <a:prstGeom prst="blockArc">
              <a:avLst>
                <a:gd name="adj1" fmla="val 16205872"/>
                <a:gd name="adj2" fmla="val 21761"/>
                <a:gd name="adj3" fmla="val 14284"/>
              </a:avLst>
            </a:prstGeom>
            <a:gradFill flip="none" rotWithShape="1">
              <a:gsLst>
                <a:gs pos="0">
                  <a:schemeClr val="bg2"/>
                </a:gs>
                <a:gs pos="100000">
                  <a:schemeClr val="tx2"/>
                </a:gs>
              </a:gsLst>
              <a:lin ang="8100000" scaled="1"/>
              <a:tileRect/>
            </a:gradFill>
            <a:ln w="19050">
              <a:gradFill>
                <a:gsLst>
                  <a:gs pos="0">
                    <a:schemeClr val="tx2"/>
                  </a:gs>
                  <a:gs pos="100000">
                    <a:schemeClr val="bg2"/>
                  </a:gs>
                </a:gsLst>
                <a:lin ang="8100000" scaled="0"/>
              </a:gradFill>
            </a:ln>
            <a:effectLst>
              <a:outerShdw blurRad="215900" dist="152400" dir="2700000" algn="tl" rotWithShape="0">
                <a:prstClr val="black">
                  <a:alpha val="3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3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1" name="空心弧 30"/>
            <p:cNvSpPr/>
            <p:nvPr/>
          </p:nvSpPr>
          <p:spPr>
            <a:xfrm>
              <a:off x="755576" y="987574"/>
              <a:ext cx="1080120" cy="1080120"/>
            </a:xfrm>
            <a:prstGeom prst="blockArc">
              <a:avLst>
                <a:gd name="adj1" fmla="val 16205872"/>
                <a:gd name="adj2" fmla="val 21761"/>
                <a:gd name="adj3" fmla="val 14284"/>
              </a:avLst>
            </a:prstGeom>
            <a:gradFill flip="none" rotWithShape="1"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8100000" scaled="1"/>
              <a:tileRect/>
            </a:gradFill>
            <a:ln w="19050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8100000" scaled="0"/>
              </a:gradFill>
            </a:ln>
            <a:effectLst>
              <a:outerShdw blurRad="215900" dist="152400" dir="2700000" algn="tl" rotWithShape="0">
                <a:prstClr val="black">
                  <a:alpha val="3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3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cxnSp>
        <p:nvCxnSpPr>
          <p:cNvPr id="35" name="直接连接符 34"/>
          <p:cNvCxnSpPr/>
          <p:nvPr/>
        </p:nvCxnSpPr>
        <p:spPr>
          <a:xfrm flipH="1" flipV="1">
            <a:off x="4141148" y="2685937"/>
            <a:ext cx="6145055" cy="1423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36"/>
          <p:cNvGrpSpPr/>
          <p:nvPr/>
        </p:nvGrpSpPr>
        <p:grpSpPr>
          <a:xfrm rot="17643042" flipV="1">
            <a:off x="1644390" y="5530965"/>
            <a:ext cx="534525" cy="534456"/>
            <a:chOff x="755576" y="987574"/>
            <a:chExt cx="1080120" cy="1080120"/>
          </a:xfrm>
          <a:effectLst/>
        </p:grpSpPr>
        <p:sp>
          <p:nvSpPr>
            <p:cNvPr id="38" name="空心弧 37"/>
            <p:cNvSpPr/>
            <p:nvPr/>
          </p:nvSpPr>
          <p:spPr>
            <a:xfrm flipH="1" flipV="1">
              <a:off x="755576" y="987574"/>
              <a:ext cx="1080120" cy="1080120"/>
            </a:xfrm>
            <a:prstGeom prst="blockArc">
              <a:avLst>
                <a:gd name="adj1" fmla="val 16205872"/>
                <a:gd name="adj2" fmla="val 21761"/>
                <a:gd name="adj3" fmla="val 14284"/>
              </a:avLst>
            </a:prstGeom>
            <a:gradFill flip="none" rotWithShape="1">
              <a:gsLst>
                <a:gs pos="0">
                  <a:schemeClr val="accent3"/>
                </a:gs>
                <a:gs pos="100000">
                  <a:schemeClr val="accent4"/>
                </a:gs>
              </a:gsLst>
              <a:lin ang="8100000" scaled="1"/>
              <a:tileRect/>
            </a:gradFill>
            <a:ln w="19050">
              <a:gradFill>
                <a:gsLst>
                  <a:gs pos="100000">
                    <a:schemeClr val="accent3"/>
                  </a:gs>
                  <a:gs pos="0">
                    <a:schemeClr val="accent4"/>
                  </a:gs>
                </a:gsLst>
                <a:lin ang="8100000" scaled="0"/>
              </a:gradFill>
            </a:ln>
            <a:effectLst>
              <a:outerShdw blurRad="215900" dist="152400" dir="2700000" algn="tl" rotWithShape="0">
                <a:prstClr val="black">
                  <a:alpha val="3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3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9" name="空心弧 38"/>
            <p:cNvSpPr/>
            <p:nvPr/>
          </p:nvSpPr>
          <p:spPr>
            <a:xfrm flipV="1">
              <a:off x="755576" y="987574"/>
              <a:ext cx="1080120" cy="1080120"/>
            </a:xfrm>
            <a:prstGeom prst="blockArc">
              <a:avLst>
                <a:gd name="adj1" fmla="val 16205872"/>
                <a:gd name="adj2" fmla="val 21761"/>
                <a:gd name="adj3" fmla="val 14284"/>
              </a:avLst>
            </a:prstGeom>
            <a:gradFill flip="none" rotWithShape="1">
              <a:gsLst>
                <a:gs pos="0">
                  <a:schemeClr val="accent6"/>
                </a:gs>
                <a:gs pos="100000">
                  <a:schemeClr val="accent5"/>
                </a:gs>
              </a:gsLst>
              <a:lin ang="8100000" scaled="1"/>
              <a:tileRect/>
            </a:gradFill>
            <a:ln w="19050">
              <a:gradFill>
                <a:gsLst>
                  <a:gs pos="0">
                    <a:schemeClr val="accent5"/>
                  </a:gs>
                  <a:gs pos="100000">
                    <a:schemeClr val="accent6"/>
                  </a:gs>
                </a:gsLst>
                <a:lin ang="8100000" scaled="0"/>
              </a:gradFill>
            </a:ln>
            <a:effectLst>
              <a:outerShdw blurRad="215900" dist="152400" dir="2700000" algn="tl" rotWithShape="0">
                <a:prstClr val="black">
                  <a:alpha val="3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3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40" name="空心弧 39"/>
            <p:cNvSpPr/>
            <p:nvPr/>
          </p:nvSpPr>
          <p:spPr>
            <a:xfrm flipH="1">
              <a:off x="755576" y="987574"/>
              <a:ext cx="1080120" cy="1080120"/>
            </a:xfrm>
            <a:prstGeom prst="blockArc">
              <a:avLst>
                <a:gd name="adj1" fmla="val 16205872"/>
                <a:gd name="adj2" fmla="val 21761"/>
                <a:gd name="adj3" fmla="val 14284"/>
              </a:avLst>
            </a:prstGeom>
            <a:gradFill flip="none" rotWithShape="1">
              <a:gsLst>
                <a:gs pos="0">
                  <a:schemeClr val="bg2"/>
                </a:gs>
                <a:gs pos="100000">
                  <a:schemeClr val="tx2"/>
                </a:gs>
              </a:gsLst>
              <a:lin ang="8100000" scaled="1"/>
              <a:tileRect/>
            </a:gradFill>
            <a:ln w="19050">
              <a:gradFill>
                <a:gsLst>
                  <a:gs pos="0">
                    <a:schemeClr val="tx2"/>
                  </a:gs>
                  <a:gs pos="100000">
                    <a:schemeClr val="bg2"/>
                  </a:gs>
                </a:gsLst>
                <a:lin ang="8100000" scaled="0"/>
              </a:gradFill>
            </a:ln>
            <a:effectLst>
              <a:outerShdw blurRad="215900" dist="152400" dir="2700000" algn="tl" rotWithShape="0">
                <a:prstClr val="black">
                  <a:alpha val="3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3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41" name="空心弧 40"/>
            <p:cNvSpPr/>
            <p:nvPr/>
          </p:nvSpPr>
          <p:spPr>
            <a:xfrm>
              <a:off x="755576" y="987574"/>
              <a:ext cx="1080120" cy="1080120"/>
            </a:xfrm>
            <a:prstGeom prst="blockArc">
              <a:avLst>
                <a:gd name="adj1" fmla="val 16205872"/>
                <a:gd name="adj2" fmla="val 21761"/>
                <a:gd name="adj3" fmla="val 14284"/>
              </a:avLst>
            </a:prstGeom>
            <a:gradFill flip="none" rotWithShape="1"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8100000" scaled="1"/>
              <a:tileRect/>
            </a:gradFill>
            <a:ln w="19050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8100000" scaled="0"/>
              </a:gradFill>
            </a:ln>
            <a:effectLst>
              <a:outerShdw blurRad="215900" dist="152400" dir="2700000" algn="tl" rotWithShape="0">
                <a:prstClr val="black">
                  <a:alpha val="3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3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4439022" y="2852936"/>
            <a:ext cx="95998" cy="582852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4799062" y="2780928"/>
            <a:ext cx="5112568" cy="677096"/>
          </a:xfrm>
          <a:prstGeom prst="rect">
            <a:avLst/>
          </a:prstGeom>
          <a:noFill/>
        </p:spPr>
        <p:txBody>
          <a:bodyPr wrap="square" lIns="121908" tIns="60954" rIns="121908" bIns="60954" rtlCol="0">
            <a:spAutoFit/>
          </a:bodyPr>
          <a:lstStyle/>
          <a:p>
            <a:r>
              <a:rPr lang="zh-CN" altLang="zh-CN" sz="3600" b="1" dirty="0" smtClean="0">
                <a:latin typeface="Times New Roman" pitchFamily="18" charset="0"/>
                <a:ea typeface="仿宋_GB2312" charset="-122"/>
                <a:cs typeface="Times New Roman" pitchFamily="18" charset="0"/>
              </a:rPr>
              <a:t>私人产品实行价格制度</a:t>
            </a:r>
            <a:endParaRPr lang="zh-CN" altLang="zh-CN" sz="3600" b="1" dirty="0">
              <a:latin typeface="Times New Roman" pitchFamily="18" charset="0"/>
              <a:ea typeface="仿宋_GB2312" charset="-122"/>
              <a:cs typeface="Times New Roman" pitchFamily="18" charset="0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4799062" y="3717032"/>
            <a:ext cx="5832648" cy="677096"/>
          </a:xfrm>
          <a:prstGeom prst="rect">
            <a:avLst/>
          </a:prstGeom>
          <a:noFill/>
        </p:spPr>
        <p:txBody>
          <a:bodyPr wrap="square" lIns="121908" tIns="60954" rIns="121908" bIns="60954" rtlCol="0">
            <a:spAutoFit/>
          </a:bodyPr>
          <a:lstStyle/>
          <a:p>
            <a:r>
              <a:rPr lang="zh-CN" altLang="zh-CN" sz="3600" b="1" dirty="0" smtClean="0">
                <a:latin typeface="Times New Roman" pitchFamily="18" charset="0"/>
                <a:ea typeface="仿宋_GB2312" charset="-122"/>
                <a:cs typeface="Times New Roman" pitchFamily="18" charset="0"/>
              </a:rPr>
              <a:t>公共产品实行税收制度</a:t>
            </a:r>
            <a:endParaRPr lang="zh-CN" altLang="en-US" sz="3600" b="1" dirty="0" smtClean="0">
              <a:latin typeface="Times New Roman" pitchFamily="18" charset="0"/>
              <a:ea typeface="仿宋_GB2312" charset="-122"/>
              <a:cs typeface="Times New Roman" pitchFamily="18" charset="0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4439022" y="3789040"/>
            <a:ext cx="95998" cy="582852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4439022" y="4725144"/>
            <a:ext cx="95998" cy="582852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4799062" y="4653136"/>
            <a:ext cx="6048672" cy="677096"/>
          </a:xfrm>
          <a:prstGeom prst="rect">
            <a:avLst/>
          </a:prstGeom>
          <a:noFill/>
        </p:spPr>
        <p:txBody>
          <a:bodyPr wrap="square" lIns="121908" tIns="60954" rIns="121908" bIns="60954" rtlCol="0">
            <a:spAutoFit/>
          </a:bodyPr>
          <a:lstStyle/>
          <a:p>
            <a:r>
              <a:rPr lang="zh-CN" altLang="zh-CN" sz="3600" b="1" dirty="0" smtClean="0">
                <a:latin typeface="Times New Roman" pitchFamily="18" charset="0"/>
                <a:ea typeface="仿宋_GB2312" charset="-122"/>
                <a:cs typeface="Times New Roman" pitchFamily="18" charset="0"/>
              </a:rPr>
              <a:t>准公共产品实行收费制度</a:t>
            </a:r>
            <a:endParaRPr lang="zh-CN" altLang="en-US" sz="3600" b="1" dirty="0" smtClean="0">
              <a:latin typeface="Times New Roman" pitchFamily="18" charset="0"/>
              <a:ea typeface="仿宋_GB2312" charset="-122"/>
              <a:cs typeface="Times New Roman" pitchFamily="18" charset="0"/>
            </a:endParaRPr>
          </a:p>
        </p:txBody>
      </p:sp>
      <p:sp>
        <p:nvSpPr>
          <p:cNvPr id="37" name="Rectangle 5"/>
          <p:cNvSpPr>
            <a:spLocks noChangeArrowheads="1"/>
          </p:cNvSpPr>
          <p:nvPr/>
        </p:nvSpPr>
        <p:spPr bwMode="auto">
          <a:xfrm>
            <a:off x="766614" y="404664"/>
            <a:ext cx="75639" cy="711668"/>
          </a:xfrm>
          <a:prstGeom prst="rect">
            <a:avLst/>
          </a:prstGeom>
          <a:solidFill>
            <a:srgbClr val="C00000"/>
          </a:solidFill>
          <a:ln w="6350" cap="flat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zh-CN" altLang="zh-CN" sz="400">
              <a:solidFill>
                <a:srgbClr val="0C0C0C"/>
              </a:solidFill>
              <a:latin typeface="Times New Roman" pitchFamily="18" charset="0"/>
              <a:ea typeface="Calibri" pitchFamily="34" charset="0"/>
              <a:cs typeface="Times New Roman" pitchFamily="18" charset="0"/>
              <a:sym typeface="Calibri" pitchFamily="34" charset="0"/>
            </a:endParaRPr>
          </a:p>
        </p:txBody>
      </p:sp>
      <p:sp>
        <p:nvSpPr>
          <p:cNvPr id="42" name="TextBox 3"/>
          <p:cNvSpPr>
            <a:spLocks noChangeArrowheads="1"/>
          </p:cNvSpPr>
          <p:nvPr/>
        </p:nvSpPr>
        <p:spPr bwMode="auto">
          <a:xfrm>
            <a:off x="888439" y="418280"/>
            <a:ext cx="6718935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4000" b="1" dirty="0" smtClean="0"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（一）把握“三定”</a:t>
            </a:r>
            <a:endParaRPr lang="en-US" sz="4000" b="1" dirty="0">
              <a:solidFill>
                <a:srgbClr val="C00000"/>
              </a:solidFill>
              <a:latin typeface="Times New Roman" pitchFamily="18" charset="0"/>
              <a:ea typeface="黑体" pitchFamily="2" charset="-122"/>
              <a:cs typeface="Times New Roman" pitchFamily="18" charset="0"/>
              <a:sym typeface="Lato Black" charset="0"/>
            </a:endParaRPr>
          </a:p>
        </p:txBody>
      </p:sp>
      <p:sp>
        <p:nvSpPr>
          <p:cNvPr id="49" name="TextBox 70"/>
          <p:cNvSpPr>
            <a:spLocks noChangeArrowheads="1"/>
          </p:cNvSpPr>
          <p:nvPr/>
        </p:nvSpPr>
        <p:spPr bwMode="auto">
          <a:xfrm>
            <a:off x="550590" y="1340768"/>
            <a:ext cx="11233248" cy="7270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10411" tIns="55204" rIns="110411" bIns="55204">
            <a:spAutoFit/>
          </a:bodyPr>
          <a:lstStyle/>
          <a:p>
            <a:r>
              <a:rPr lang="en-US" altLang="zh-CN" sz="4000" b="1" dirty="0" smtClean="0">
                <a:latin typeface="Times New Roman" pitchFamily="18" charset="0"/>
                <a:ea typeface="+mn-ea"/>
                <a:cs typeface="Times New Roman" pitchFamily="18" charset="0"/>
              </a:rPr>
              <a:t>1</a:t>
            </a:r>
            <a:r>
              <a:rPr lang="zh-CN" altLang="en-US" sz="4000" b="1" dirty="0" smtClean="0">
                <a:latin typeface="Times New Roman" pitchFamily="18" charset="0"/>
                <a:ea typeface="+mn-ea"/>
                <a:cs typeface="Times New Roman" pitchFamily="18" charset="0"/>
              </a:rPr>
              <a:t>、</a:t>
            </a:r>
            <a:r>
              <a:rPr lang="zh-CN" altLang="zh-CN" sz="4000" b="1" dirty="0" smtClean="0">
                <a:latin typeface="Times New Roman" pitchFamily="18" charset="0"/>
                <a:ea typeface="+mn-ea"/>
                <a:cs typeface="Times New Roman" pitchFamily="18" charset="0"/>
              </a:rPr>
              <a:t>定性：非税收入是财政收入的重要组成部分</a:t>
            </a:r>
            <a:endParaRPr lang="zh-CN" altLang="zh-CN" sz="4000" dirty="0"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30952128"/>
      </p:ext>
    </p:extLst>
  </p:cSld>
  <p:clrMapOvr>
    <a:masterClrMapping/>
  </p:clrMapOvr>
  <p:transition spd="slow" advTm="15738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6" presetClass="emph" presetSubtype="0" autoRev="1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17" dur="100" fill="hold"/>
                                        <p:tgtEl>
                                          <p:spTgt spid="7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2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2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6" presetClass="emph" presetSubtype="0" autoRev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24" dur="100" fill="hold"/>
                                        <p:tgtEl>
                                          <p:spTgt spid="6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2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2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6" presetClass="emph" presetSubtype="0" autoRev="1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Scale>
                                      <p:cBhvr>
                                        <p:cTn id="31" dur="100" fill="hold"/>
                                        <p:tgtEl>
                                          <p:spTgt spid="8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  <p:par>
                                <p:cTn id="32" presetID="2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500"/>
                            </p:stCondLst>
                            <p:childTnLst>
                              <p:par>
                                <p:cTn id="36" presetID="2" presetClass="entr" presetSubtype="8" decel="625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4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200"/>
                            </p:stCondLst>
                            <p:childTnLst>
                              <p:par>
                                <p:cTn id="44" presetID="2" presetClass="entr" presetSubtype="2" decel="625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4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4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2" presetClass="entr" presetSubtype="2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0" dur="4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900"/>
                            </p:stCondLst>
                            <p:childTnLst>
                              <p:par>
                                <p:cTn id="52" presetID="2" presetClass="entr" presetSubtype="8" decel="625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4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4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4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3600"/>
                            </p:stCondLst>
                            <p:childTnLst>
                              <p:par>
                                <p:cTn id="6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6" grpId="0"/>
      <p:bldP spid="43" grpId="0"/>
      <p:bldP spid="44" grpId="0" animBg="1"/>
      <p:bldP spid="45" grpId="0" animBg="1"/>
      <p:bldP spid="46" grpId="0"/>
      <p:bldP spid="49" grpId="0" bldLvl="0" autoUpdateAnimBg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Box 3"/>
          <p:cNvSpPr>
            <a:spLocks noChangeArrowheads="1"/>
          </p:cNvSpPr>
          <p:nvPr/>
        </p:nvSpPr>
        <p:spPr bwMode="auto">
          <a:xfrm>
            <a:off x="888439" y="418280"/>
            <a:ext cx="6718935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4000" b="1" dirty="0" smtClean="0"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（一）把握“三定”</a:t>
            </a:r>
            <a:endParaRPr lang="en-US" sz="4000" b="1" dirty="0">
              <a:solidFill>
                <a:srgbClr val="C00000"/>
              </a:solidFill>
              <a:latin typeface="Times New Roman" pitchFamily="18" charset="0"/>
              <a:ea typeface="黑体" pitchFamily="2" charset="-122"/>
              <a:cs typeface="Times New Roman" pitchFamily="18" charset="0"/>
              <a:sym typeface="Lato Black" charset="0"/>
            </a:endParaRPr>
          </a:p>
        </p:txBody>
      </p:sp>
      <p:sp>
        <p:nvSpPr>
          <p:cNvPr id="20" name="Rectangle 5"/>
          <p:cNvSpPr>
            <a:spLocks noChangeArrowheads="1"/>
          </p:cNvSpPr>
          <p:nvPr/>
        </p:nvSpPr>
        <p:spPr bwMode="auto">
          <a:xfrm>
            <a:off x="982638" y="404664"/>
            <a:ext cx="75639" cy="711668"/>
          </a:xfrm>
          <a:prstGeom prst="rect">
            <a:avLst/>
          </a:prstGeom>
          <a:solidFill>
            <a:srgbClr val="C00000"/>
          </a:solidFill>
          <a:ln w="6350" cap="flat" cmpd="sng">
            <a:solidFill>
              <a:srgbClr val="C000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zh-CN" altLang="zh-CN" sz="400">
              <a:solidFill>
                <a:srgbClr val="0C0C0C"/>
              </a:solidFill>
              <a:latin typeface="Times New Roman" pitchFamily="18" charset="0"/>
              <a:ea typeface="Calibri" pitchFamily="34" charset="0"/>
              <a:cs typeface="Times New Roman" pitchFamily="18" charset="0"/>
              <a:sym typeface="Calibri" pitchFamily="34" charset="0"/>
            </a:endParaRPr>
          </a:p>
        </p:txBody>
      </p:sp>
      <p:sp>
        <p:nvSpPr>
          <p:cNvPr id="21" name="TextBox 70"/>
          <p:cNvSpPr>
            <a:spLocks noChangeArrowheads="1"/>
          </p:cNvSpPr>
          <p:nvPr/>
        </p:nvSpPr>
        <p:spPr bwMode="auto">
          <a:xfrm>
            <a:off x="694606" y="1268760"/>
            <a:ext cx="11233248" cy="7270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10411" tIns="55204" rIns="110411" bIns="55204">
            <a:spAutoFit/>
          </a:bodyPr>
          <a:lstStyle/>
          <a:p>
            <a:r>
              <a:rPr lang="en-US" altLang="zh-CN" sz="4000" b="1" dirty="0" smtClean="0">
                <a:latin typeface="Times New Roman" pitchFamily="18" charset="0"/>
                <a:ea typeface="+mn-ea"/>
                <a:cs typeface="Times New Roman" pitchFamily="18" charset="0"/>
              </a:rPr>
              <a:t>2</a:t>
            </a:r>
            <a:r>
              <a:rPr lang="zh-CN" altLang="en-US" sz="4000" b="1" dirty="0" smtClean="0">
                <a:latin typeface="Times New Roman" pitchFamily="18" charset="0"/>
                <a:ea typeface="+mn-ea"/>
                <a:cs typeface="Times New Roman" pitchFamily="18" charset="0"/>
              </a:rPr>
              <a:t>、</a:t>
            </a:r>
            <a:r>
              <a:rPr lang="zh-CN" altLang="zh-CN" sz="3600" b="1" dirty="0" smtClean="0">
                <a:latin typeface="Times New Roman" pitchFamily="18" charset="0"/>
                <a:ea typeface="+mn-ea"/>
                <a:cs typeface="Times New Roman" pitchFamily="18" charset="0"/>
              </a:rPr>
              <a:t>定位</a:t>
            </a:r>
            <a:r>
              <a:rPr lang="zh-CN" altLang="en-US" sz="3600" b="1" dirty="0" smtClean="0">
                <a:latin typeface="Times New Roman" pitchFamily="18" charset="0"/>
                <a:ea typeface="+mn-ea"/>
                <a:cs typeface="Times New Roman" pitchFamily="18" charset="0"/>
              </a:rPr>
              <a:t>：</a:t>
            </a:r>
            <a:r>
              <a:rPr lang="zh-CN" altLang="zh-CN" sz="3600" b="1" dirty="0" smtClean="0">
                <a:latin typeface="Times New Roman" pitchFamily="18" charset="0"/>
                <a:ea typeface="+mn-ea"/>
                <a:cs typeface="Times New Roman" pitchFamily="18" charset="0"/>
              </a:rPr>
              <a:t>规范非税收入管理与加强税收征管同等重要</a:t>
            </a:r>
            <a:endParaRPr lang="zh-CN" altLang="zh-CN" sz="3600" dirty="0"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40" name="Text Box 11"/>
          <p:cNvSpPr txBox="1">
            <a:spLocks noChangeArrowheads="1"/>
          </p:cNvSpPr>
          <p:nvPr/>
        </p:nvSpPr>
        <p:spPr bwMode="auto">
          <a:xfrm>
            <a:off x="3214886" y="5229200"/>
            <a:ext cx="7344816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r>
              <a:rPr lang="zh-CN" altLang="zh-CN" sz="3200" b="1" dirty="0" smtClean="0">
                <a:latin typeface="Times New Roman" pitchFamily="18" charset="0"/>
                <a:ea typeface="仿宋_GB2312" charset="-122"/>
                <a:cs typeface="Times New Roman" pitchFamily="18" charset="0"/>
              </a:rPr>
              <a:t>非税收入与税收</a:t>
            </a:r>
            <a:r>
              <a:rPr lang="zh-CN" altLang="en-US" sz="3200" b="1" dirty="0" smtClean="0">
                <a:latin typeface="Times New Roman" pitchFamily="18" charset="0"/>
                <a:ea typeface="仿宋_GB2312" charset="-122"/>
                <a:cs typeface="Times New Roman" pitchFamily="18" charset="0"/>
              </a:rPr>
              <a:t>收入</a:t>
            </a:r>
            <a:r>
              <a:rPr lang="zh-CN" altLang="zh-CN" sz="3200" b="1" dirty="0" smtClean="0">
                <a:latin typeface="Times New Roman" pitchFamily="18" charset="0"/>
                <a:ea typeface="仿宋_GB2312" charset="-122"/>
                <a:cs typeface="Times New Roman" pitchFamily="18" charset="0"/>
              </a:rPr>
              <a:t>始终将长期共存</a:t>
            </a:r>
          </a:p>
        </p:txBody>
      </p:sp>
      <p:sp>
        <p:nvSpPr>
          <p:cNvPr id="64" name="Text Box 11"/>
          <p:cNvSpPr txBox="1">
            <a:spLocks noChangeArrowheads="1"/>
          </p:cNvSpPr>
          <p:nvPr/>
        </p:nvSpPr>
        <p:spPr bwMode="auto">
          <a:xfrm>
            <a:off x="3142878" y="1916832"/>
            <a:ext cx="5544616" cy="18158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algn="just" eaLnBrk="1" hangingPunct="1"/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 </a:t>
            </a:r>
          </a:p>
          <a:p>
            <a:pPr algn="just" eaLnBrk="1" hangingPunct="1"/>
            <a:r>
              <a:rPr lang="zh-CN" altLang="zh-CN" sz="3200" b="1" dirty="0" smtClean="0">
                <a:latin typeface="Times New Roman" pitchFamily="18" charset="0"/>
                <a:ea typeface="仿宋_GB2312" charset="-122"/>
                <a:cs typeface="Times New Roman" pitchFamily="18" charset="0"/>
              </a:rPr>
              <a:t>非税收入与税收</a:t>
            </a:r>
            <a:r>
              <a:rPr lang="zh-CN" altLang="en-US" sz="3200" b="1" dirty="0" smtClean="0">
                <a:latin typeface="Times New Roman" pitchFamily="18" charset="0"/>
                <a:ea typeface="仿宋_GB2312" charset="-122"/>
                <a:cs typeface="Times New Roman" pitchFamily="18" charset="0"/>
              </a:rPr>
              <a:t>收入</a:t>
            </a:r>
            <a:r>
              <a:rPr lang="zh-CN" altLang="zh-CN" sz="3200" b="1" dirty="0" smtClean="0">
                <a:latin typeface="Times New Roman" pitchFamily="18" charset="0"/>
                <a:ea typeface="仿宋_GB2312" charset="-122"/>
                <a:cs typeface="Times New Roman" pitchFamily="18" charset="0"/>
              </a:rPr>
              <a:t>都是两种古老的财政收入形式</a:t>
            </a:r>
          </a:p>
          <a:p>
            <a:pPr algn="just" eaLnBrk="1" hangingPunct="1"/>
            <a:endParaRPr lang="zh-CN" altLang="en-US" sz="2400" dirty="0">
              <a:solidFill>
                <a:prstClr val="black"/>
              </a:solidFill>
              <a:latin typeface="Times New Roman" pitchFamily="18" charset="0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71" name="Text Box 11"/>
          <p:cNvSpPr txBox="1">
            <a:spLocks noChangeArrowheads="1"/>
          </p:cNvSpPr>
          <p:nvPr/>
        </p:nvSpPr>
        <p:spPr bwMode="auto">
          <a:xfrm>
            <a:off x="3790950" y="3717032"/>
            <a:ext cx="4896544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algn="just" eaLnBrk="1" hangingPunct="1"/>
            <a:r>
              <a:rPr lang="zh-CN" altLang="zh-CN" sz="3200" b="1" dirty="0" smtClean="0">
                <a:latin typeface="Times New Roman" pitchFamily="18" charset="0"/>
                <a:ea typeface="仿宋_GB2312" charset="-122"/>
                <a:cs typeface="Times New Roman" pitchFamily="18" charset="0"/>
              </a:rPr>
              <a:t>非税收入与税收</a:t>
            </a:r>
            <a:r>
              <a:rPr lang="zh-CN" altLang="en-US" sz="3200" b="1" dirty="0" smtClean="0">
                <a:latin typeface="Times New Roman" pitchFamily="18" charset="0"/>
                <a:ea typeface="仿宋_GB2312" charset="-122"/>
                <a:cs typeface="Times New Roman" pitchFamily="18" charset="0"/>
              </a:rPr>
              <a:t>收入</a:t>
            </a:r>
            <a:r>
              <a:rPr lang="zh-CN" altLang="zh-CN" sz="3200" b="1" dirty="0" smtClean="0">
                <a:latin typeface="Times New Roman" pitchFamily="18" charset="0"/>
                <a:ea typeface="仿宋_GB2312" charset="-122"/>
                <a:cs typeface="Times New Roman" pitchFamily="18" charset="0"/>
              </a:rPr>
              <a:t>职能互异，不能相互替代</a:t>
            </a:r>
            <a:endParaRPr lang="zh-CN" altLang="en-US" sz="3200" b="1" dirty="0">
              <a:latin typeface="Times New Roman" pitchFamily="18" charset="0"/>
              <a:ea typeface="仿宋_GB2312" charset="-122"/>
              <a:cs typeface="Times New Roman" pitchFamily="18" charset="0"/>
            </a:endParaRPr>
          </a:p>
        </p:txBody>
      </p:sp>
      <p:grpSp>
        <p:nvGrpSpPr>
          <p:cNvPr id="5" name="Group 8"/>
          <p:cNvGrpSpPr>
            <a:grpSpLocks/>
          </p:cNvGrpSpPr>
          <p:nvPr/>
        </p:nvGrpSpPr>
        <p:grpSpPr bwMode="auto">
          <a:xfrm>
            <a:off x="2134766" y="2420888"/>
            <a:ext cx="720079" cy="648072"/>
            <a:chOff x="0" y="0"/>
            <a:chExt cx="651614" cy="651614"/>
          </a:xfrm>
        </p:grpSpPr>
        <p:sp>
          <p:nvSpPr>
            <p:cNvPr id="220" name="椭圆 85"/>
            <p:cNvSpPr>
              <a:spLocks noChangeArrowheads="1"/>
            </p:cNvSpPr>
            <p:nvPr/>
          </p:nvSpPr>
          <p:spPr bwMode="auto">
            <a:xfrm>
              <a:off x="0" y="0"/>
              <a:ext cx="651614" cy="651614"/>
            </a:xfrm>
            <a:prstGeom prst="ellipse">
              <a:avLst/>
            </a:prstGeom>
            <a:solidFill>
              <a:srgbClr val="900000"/>
            </a:solidFill>
            <a:ln w="28575" cap="flat" cmpd="sng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zh-CN" b="1" i="1">
                <a:solidFill>
                  <a:srgbClr val="595959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  <a:sym typeface="Calibri" pitchFamily="34" charset="0"/>
              </a:endParaRPr>
            </a:p>
          </p:txBody>
        </p:sp>
        <p:sp>
          <p:nvSpPr>
            <p:cNvPr id="221" name="KSO_Shape"/>
            <p:cNvSpPr>
              <a:spLocks noChangeArrowheads="1"/>
            </p:cNvSpPr>
            <p:nvPr/>
          </p:nvSpPr>
          <p:spPr bwMode="auto">
            <a:xfrm>
              <a:off x="131215" y="138674"/>
              <a:ext cx="389184" cy="374265"/>
            </a:xfrm>
            <a:custGeom>
              <a:avLst/>
              <a:gdLst>
                <a:gd name="T0" fmla="*/ 0 w 2217738"/>
                <a:gd name="T1" fmla="*/ 0 h 2133600"/>
                <a:gd name="T2" fmla="*/ 0 60000 65536"/>
                <a:gd name="T3" fmla="*/ 0 w 2217738"/>
                <a:gd name="T4" fmla="*/ 0 h 2133600"/>
                <a:gd name="T5" fmla="*/ 2217738 w 2217738"/>
                <a:gd name="T6" fmla="*/ 2133600 h 2133600"/>
              </a:gdLst>
              <a:ahLst/>
              <a:cxnLst>
                <a:cxn ang="T2">
                  <a:pos x="T0" y="T1"/>
                </a:cxn>
              </a:cxnLst>
              <a:rect l="T3" t="T4" r="T5" b="T6"/>
              <a:pathLst>
                <a:path w="2217738" h="2133600">
                  <a:moveTo>
                    <a:pt x="264726" y="2054225"/>
                  </a:moveTo>
                  <a:lnTo>
                    <a:pt x="1954996" y="2054225"/>
                  </a:lnTo>
                  <a:lnTo>
                    <a:pt x="1960156" y="2054622"/>
                  </a:lnTo>
                  <a:lnTo>
                    <a:pt x="1964920" y="2055019"/>
                  </a:lnTo>
                  <a:lnTo>
                    <a:pt x="1969286" y="2056210"/>
                  </a:lnTo>
                  <a:lnTo>
                    <a:pt x="1973653" y="2057400"/>
                  </a:lnTo>
                  <a:lnTo>
                    <a:pt x="1978019" y="2058988"/>
                  </a:lnTo>
                  <a:lnTo>
                    <a:pt x="1981989" y="2061369"/>
                  </a:lnTo>
                  <a:lnTo>
                    <a:pt x="1985959" y="2063353"/>
                  </a:lnTo>
                  <a:lnTo>
                    <a:pt x="1989134" y="2066131"/>
                  </a:lnTo>
                  <a:lnTo>
                    <a:pt x="1992310" y="2068910"/>
                  </a:lnTo>
                  <a:lnTo>
                    <a:pt x="1995089" y="2071688"/>
                  </a:lnTo>
                  <a:lnTo>
                    <a:pt x="1997470" y="2074863"/>
                  </a:lnTo>
                  <a:lnTo>
                    <a:pt x="1999455" y="2078435"/>
                  </a:lnTo>
                  <a:lnTo>
                    <a:pt x="2001440" y="2082403"/>
                  </a:lnTo>
                  <a:lnTo>
                    <a:pt x="2002631" y="2085975"/>
                  </a:lnTo>
                  <a:lnTo>
                    <a:pt x="2003028" y="2089944"/>
                  </a:lnTo>
                  <a:lnTo>
                    <a:pt x="2003425" y="2093913"/>
                  </a:lnTo>
                  <a:lnTo>
                    <a:pt x="2003028" y="2098278"/>
                  </a:lnTo>
                  <a:lnTo>
                    <a:pt x="2002631" y="2101850"/>
                  </a:lnTo>
                  <a:lnTo>
                    <a:pt x="2001440" y="2105819"/>
                  </a:lnTo>
                  <a:lnTo>
                    <a:pt x="1999455" y="2108994"/>
                  </a:lnTo>
                  <a:lnTo>
                    <a:pt x="1997470" y="2112566"/>
                  </a:lnTo>
                  <a:lnTo>
                    <a:pt x="1995089" y="2116138"/>
                  </a:lnTo>
                  <a:lnTo>
                    <a:pt x="1992310" y="2119313"/>
                  </a:lnTo>
                  <a:lnTo>
                    <a:pt x="1989134" y="2122091"/>
                  </a:lnTo>
                  <a:lnTo>
                    <a:pt x="1985959" y="2124472"/>
                  </a:lnTo>
                  <a:lnTo>
                    <a:pt x="1981989" y="2126853"/>
                  </a:lnTo>
                  <a:lnTo>
                    <a:pt x="1978019" y="2128838"/>
                  </a:lnTo>
                  <a:lnTo>
                    <a:pt x="1973653" y="2130822"/>
                  </a:lnTo>
                  <a:lnTo>
                    <a:pt x="1969286" y="2132013"/>
                  </a:lnTo>
                  <a:lnTo>
                    <a:pt x="1964920" y="2132806"/>
                  </a:lnTo>
                  <a:lnTo>
                    <a:pt x="1960156" y="2133203"/>
                  </a:lnTo>
                  <a:lnTo>
                    <a:pt x="1954996" y="2133600"/>
                  </a:lnTo>
                  <a:lnTo>
                    <a:pt x="264726" y="2133600"/>
                  </a:lnTo>
                  <a:lnTo>
                    <a:pt x="259566" y="2133203"/>
                  </a:lnTo>
                  <a:lnTo>
                    <a:pt x="254802" y="2132806"/>
                  </a:lnTo>
                  <a:lnTo>
                    <a:pt x="250436" y="2132013"/>
                  </a:lnTo>
                  <a:lnTo>
                    <a:pt x="246069" y="2130822"/>
                  </a:lnTo>
                  <a:lnTo>
                    <a:pt x="241306" y="2128838"/>
                  </a:lnTo>
                  <a:lnTo>
                    <a:pt x="237733" y="2126853"/>
                  </a:lnTo>
                  <a:lnTo>
                    <a:pt x="233763" y="2124472"/>
                  </a:lnTo>
                  <a:lnTo>
                    <a:pt x="230588" y="2122091"/>
                  </a:lnTo>
                  <a:lnTo>
                    <a:pt x="227015" y="2119313"/>
                  </a:lnTo>
                  <a:lnTo>
                    <a:pt x="224236" y="2116138"/>
                  </a:lnTo>
                  <a:lnTo>
                    <a:pt x="222251" y="2112566"/>
                  </a:lnTo>
                  <a:lnTo>
                    <a:pt x="219870" y="2108994"/>
                  </a:lnTo>
                  <a:lnTo>
                    <a:pt x="218282" y="2105819"/>
                  </a:lnTo>
                  <a:lnTo>
                    <a:pt x="217091" y="2101850"/>
                  </a:lnTo>
                  <a:lnTo>
                    <a:pt x="216297" y="2098278"/>
                  </a:lnTo>
                  <a:lnTo>
                    <a:pt x="215900" y="2093913"/>
                  </a:lnTo>
                  <a:lnTo>
                    <a:pt x="216297" y="2089944"/>
                  </a:lnTo>
                  <a:lnTo>
                    <a:pt x="217091" y="2085975"/>
                  </a:lnTo>
                  <a:lnTo>
                    <a:pt x="218282" y="2082403"/>
                  </a:lnTo>
                  <a:lnTo>
                    <a:pt x="219870" y="2078435"/>
                  </a:lnTo>
                  <a:lnTo>
                    <a:pt x="222251" y="2074863"/>
                  </a:lnTo>
                  <a:lnTo>
                    <a:pt x="224236" y="2071688"/>
                  </a:lnTo>
                  <a:lnTo>
                    <a:pt x="227015" y="2068910"/>
                  </a:lnTo>
                  <a:lnTo>
                    <a:pt x="230588" y="2066131"/>
                  </a:lnTo>
                  <a:lnTo>
                    <a:pt x="233763" y="2063353"/>
                  </a:lnTo>
                  <a:lnTo>
                    <a:pt x="237733" y="2061369"/>
                  </a:lnTo>
                  <a:lnTo>
                    <a:pt x="241306" y="2058988"/>
                  </a:lnTo>
                  <a:lnTo>
                    <a:pt x="246069" y="2057400"/>
                  </a:lnTo>
                  <a:lnTo>
                    <a:pt x="250436" y="2056210"/>
                  </a:lnTo>
                  <a:lnTo>
                    <a:pt x="254802" y="2055019"/>
                  </a:lnTo>
                  <a:lnTo>
                    <a:pt x="259566" y="2054622"/>
                  </a:lnTo>
                  <a:lnTo>
                    <a:pt x="264726" y="2054225"/>
                  </a:lnTo>
                  <a:close/>
                  <a:moveTo>
                    <a:pt x="259566" y="1952625"/>
                  </a:moveTo>
                  <a:lnTo>
                    <a:pt x="264726" y="1952625"/>
                  </a:lnTo>
                  <a:lnTo>
                    <a:pt x="1954996" y="1952625"/>
                  </a:lnTo>
                  <a:lnTo>
                    <a:pt x="1960156" y="1952625"/>
                  </a:lnTo>
                  <a:lnTo>
                    <a:pt x="1964920" y="1953423"/>
                  </a:lnTo>
                  <a:lnTo>
                    <a:pt x="1969286" y="1954220"/>
                  </a:lnTo>
                  <a:lnTo>
                    <a:pt x="1973653" y="1955417"/>
                  </a:lnTo>
                  <a:lnTo>
                    <a:pt x="1978019" y="1957411"/>
                  </a:lnTo>
                  <a:lnTo>
                    <a:pt x="1981989" y="1959007"/>
                  </a:lnTo>
                  <a:lnTo>
                    <a:pt x="1985959" y="1961799"/>
                  </a:lnTo>
                  <a:lnTo>
                    <a:pt x="1989134" y="1963793"/>
                  </a:lnTo>
                  <a:lnTo>
                    <a:pt x="1992310" y="1966984"/>
                  </a:lnTo>
                  <a:lnTo>
                    <a:pt x="1995089" y="1970175"/>
                  </a:lnTo>
                  <a:lnTo>
                    <a:pt x="1997470" y="1973366"/>
                  </a:lnTo>
                  <a:lnTo>
                    <a:pt x="1999455" y="1976956"/>
                  </a:lnTo>
                  <a:lnTo>
                    <a:pt x="2001440" y="1980147"/>
                  </a:lnTo>
                  <a:lnTo>
                    <a:pt x="2002631" y="1984136"/>
                  </a:lnTo>
                  <a:lnTo>
                    <a:pt x="2003028" y="1988124"/>
                  </a:lnTo>
                  <a:lnTo>
                    <a:pt x="2003425" y="1992113"/>
                  </a:lnTo>
                  <a:lnTo>
                    <a:pt x="2003028" y="1996501"/>
                  </a:lnTo>
                  <a:lnTo>
                    <a:pt x="2002631" y="2000489"/>
                  </a:lnTo>
                  <a:lnTo>
                    <a:pt x="2001440" y="2004079"/>
                  </a:lnTo>
                  <a:lnTo>
                    <a:pt x="1999455" y="2007669"/>
                  </a:lnTo>
                  <a:lnTo>
                    <a:pt x="1997470" y="2011259"/>
                  </a:lnTo>
                  <a:lnTo>
                    <a:pt x="1995089" y="2014848"/>
                  </a:lnTo>
                  <a:lnTo>
                    <a:pt x="1992310" y="2017641"/>
                  </a:lnTo>
                  <a:lnTo>
                    <a:pt x="1989134" y="2020433"/>
                  </a:lnTo>
                  <a:lnTo>
                    <a:pt x="1985959" y="2023225"/>
                  </a:lnTo>
                  <a:lnTo>
                    <a:pt x="1981989" y="2025219"/>
                  </a:lnTo>
                  <a:lnTo>
                    <a:pt x="1978019" y="2027612"/>
                  </a:lnTo>
                  <a:lnTo>
                    <a:pt x="1973653" y="2028809"/>
                  </a:lnTo>
                  <a:lnTo>
                    <a:pt x="1969286" y="2030006"/>
                  </a:lnTo>
                  <a:lnTo>
                    <a:pt x="1964920" y="2031601"/>
                  </a:lnTo>
                  <a:lnTo>
                    <a:pt x="1960156" y="2032000"/>
                  </a:lnTo>
                  <a:lnTo>
                    <a:pt x="1954996" y="2032000"/>
                  </a:lnTo>
                  <a:lnTo>
                    <a:pt x="264726" y="2032000"/>
                  </a:lnTo>
                  <a:lnTo>
                    <a:pt x="259566" y="2032000"/>
                  </a:lnTo>
                  <a:lnTo>
                    <a:pt x="254802" y="2031601"/>
                  </a:lnTo>
                  <a:lnTo>
                    <a:pt x="250436" y="2030006"/>
                  </a:lnTo>
                  <a:lnTo>
                    <a:pt x="246069" y="2028809"/>
                  </a:lnTo>
                  <a:lnTo>
                    <a:pt x="241306" y="2027612"/>
                  </a:lnTo>
                  <a:lnTo>
                    <a:pt x="237733" y="2025219"/>
                  </a:lnTo>
                  <a:lnTo>
                    <a:pt x="233763" y="2023225"/>
                  </a:lnTo>
                  <a:lnTo>
                    <a:pt x="230588" y="2020433"/>
                  </a:lnTo>
                  <a:lnTo>
                    <a:pt x="227015" y="2017641"/>
                  </a:lnTo>
                  <a:lnTo>
                    <a:pt x="224236" y="2014848"/>
                  </a:lnTo>
                  <a:lnTo>
                    <a:pt x="222251" y="2011259"/>
                  </a:lnTo>
                  <a:lnTo>
                    <a:pt x="219870" y="2007669"/>
                  </a:lnTo>
                  <a:lnTo>
                    <a:pt x="218282" y="2004079"/>
                  </a:lnTo>
                  <a:lnTo>
                    <a:pt x="217091" y="2000489"/>
                  </a:lnTo>
                  <a:lnTo>
                    <a:pt x="216297" y="1996501"/>
                  </a:lnTo>
                  <a:lnTo>
                    <a:pt x="215900" y="1992113"/>
                  </a:lnTo>
                  <a:lnTo>
                    <a:pt x="216297" y="1988124"/>
                  </a:lnTo>
                  <a:lnTo>
                    <a:pt x="217091" y="1984136"/>
                  </a:lnTo>
                  <a:lnTo>
                    <a:pt x="218282" y="1980147"/>
                  </a:lnTo>
                  <a:lnTo>
                    <a:pt x="219870" y="1976956"/>
                  </a:lnTo>
                  <a:lnTo>
                    <a:pt x="222251" y="1973366"/>
                  </a:lnTo>
                  <a:lnTo>
                    <a:pt x="224236" y="1970175"/>
                  </a:lnTo>
                  <a:lnTo>
                    <a:pt x="227015" y="1966984"/>
                  </a:lnTo>
                  <a:lnTo>
                    <a:pt x="230588" y="1963793"/>
                  </a:lnTo>
                  <a:lnTo>
                    <a:pt x="233763" y="1961799"/>
                  </a:lnTo>
                  <a:lnTo>
                    <a:pt x="237733" y="1959007"/>
                  </a:lnTo>
                  <a:lnTo>
                    <a:pt x="241306" y="1957411"/>
                  </a:lnTo>
                  <a:lnTo>
                    <a:pt x="246069" y="1955417"/>
                  </a:lnTo>
                  <a:lnTo>
                    <a:pt x="250436" y="1954220"/>
                  </a:lnTo>
                  <a:lnTo>
                    <a:pt x="254802" y="1953423"/>
                  </a:lnTo>
                  <a:lnTo>
                    <a:pt x="259566" y="1952625"/>
                  </a:lnTo>
                  <a:close/>
                  <a:moveTo>
                    <a:pt x="259566" y="1851025"/>
                  </a:moveTo>
                  <a:lnTo>
                    <a:pt x="264726" y="1851025"/>
                  </a:lnTo>
                  <a:lnTo>
                    <a:pt x="1954996" y="1851025"/>
                  </a:lnTo>
                  <a:lnTo>
                    <a:pt x="1960156" y="1851025"/>
                  </a:lnTo>
                  <a:lnTo>
                    <a:pt x="1964920" y="1851823"/>
                  </a:lnTo>
                  <a:lnTo>
                    <a:pt x="1969286" y="1853019"/>
                  </a:lnTo>
                  <a:lnTo>
                    <a:pt x="1973653" y="1854216"/>
                  </a:lnTo>
                  <a:lnTo>
                    <a:pt x="1978019" y="1855811"/>
                  </a:lnTo>
                  <a:lnTo>
                    <a:pt x="1981989" y="1857806"/>
                  </a:lnTo>
                  <a:lnTo>
                    <a:pt x="1985959" y="1860199"/>
                  </a:lnTo>
                  <a:lnTo>
                    <a:pt x="1989134" y="1862592"/>
                  </a:lnTo>
                  <a:lnTo>
                    <a:pt x="1992310" y="1865783"/>
                  </a:lnTo>
                  <a:lnTo>
                    <a:pt x="1995089" y="1868575"/>
                  </a:lnTo>
                  <a:lnTo>
                    <a:pt x="1997470" y="1871766"/>
                  </a:lnTo>
                  <a:lnTo>
                    <a:pt x="1999455" y="1875356"/>
                  </a:lnTo>
                  <a:lnTo>
                    <a:pt x="2001440" y="1878946"/>
                  </a:lnTo>
                  <a:lnTo>
                    <a:pt x="2002631" y="1882934"/>
                  </a:lnTo>
                  <a:lnTo>
                    <a:pt x="2003028" y="1886923"/>
                  </a:lnTo>
                  <a:lnTo>
                    <a:pt x="2003425" y="1890912"/>
                  </a:lnTo>
                  <a:lnTo>
                    <a:pt x="2003028" y="1895299"/>
                  </a:lnTo>
                  <a:lnTo>
                    <a:pt x="2002631" y="1898889"/>
                  </a:lnTo>
                  <a:lnTo>
                    <a:pt x="2001440" y="1902878"/>
                  </a:lnTo>
                  <a:lnTo>
                    <a:pt x="1999455" y="1906069"/>
                  </a:lnTo>
                  <a:lnTo>
                    <a:pt x="1997470" y="1909659"/>
                  </a:lnTo>
                  <a:lnTo>
                    <a:pt x="1995089" y="1913248"/>
                  </a:lnTo>
                  <a:lnTo>
                    <a:pt x="1992310" y="1916439"/>
                  </a:lnTo>
                  <a:lnTo>
                    <a:pt x="1989134" y="1918833"/>
                  </a:lnTo>
                  <a:lnTo>
                    <a:pt x="1985959" y="1921625"/>
                  </a:lnTo>
                  <a:lnTo>
                    <a:pt x="1981989" y="1924018"/>
                  </a:lnTo>
                  <a:lnTo>
                    <a:pt x="1978019" y="1926012"/>
                  </a:lnTo>
                  <a:lnTo>
                    <a:pt x="1973653" y="1927209"/>
                  </a:lnTo>
                  <a:lnTo>
                    <a:pt x="1969286" y="1928804"/>
                  </a:lnTo>
                  <a:lnTo>
                    <a:pt x="1964920" y="1930001"/>
                  </a:lnTo>
                  <a:lnTo>
                    <a:pt x="1960156" y="1930400"/>
                  </a:lnTo>
                  <a:lnTo>
                    <a:pt x="1954996" y="1930400"/>
                  </a:lnTo>
                  <a:lnTo>
                    <a:pt x="264726" y="1930400"/>
                  </a:lnTo>
                  <a:lnTo>
                    <a:pt x="259566" y="1930400"/>
                  </a:lnTo>
                  <a:lnTo>
                    <a:pt x="254802" y="1930001"/>
                  </a:lnTo>
                  <a:lnTo>
                    <a:pt x="250436" y="1928804"/>
                  </a:lnTo>
                  <a:lnTo>
                    <a:pt x="246069" y="1927209"/>
                  </a:lnTo>
                  <a:lnTo>
                    <a:pt x="241306" y="1926012"/>
                  </a:lnTo>
                  <a:lnTo>
                    <a:pt x="237733" y="1924018"/>
                  </a:lnTo>
                  <a:lnTo>
                    <a:pt x="233763" y="1921625"/>
                  </a:lnTo>
                  <a:lnTo>
                    <a:pt x="230588" y="1918833"/>
                  </a:lnTo>
                  <a:lnTo>
                    <a:pt x="227015" y="1916439"/>
                  </a:lnTo>
                  <a:lnTo>
                    <a:pt x="224236" y="1913248"/>
                  </a:lnTo>
                  <a:lnTo>
                    <a:pt x="222251" y="1909659"/>
                  </a:lnTo>
                  <a:lnTo>
                    <a:pt x="219870" y="1906069"/>
                  </a:lnTo>
                  <a:lnTo>
                    <a:pt x="218282" y="1902878"/>
                  </a:lnTo>
                  <a:lnTo>
                    <a:pt x="217091" y="1898889"/>
                  </a:lnTo>
                  <a:lnTo>
                    <a:pt x="216297" y="1895299"/>
                  </a:lnTo>
                  <a:lnTo>
                    <a:pt x="215900" y="1890912"/>
                  </a:lnTo>
                  <a:lnTo>
                    <a:pt x="216297" y="1886923"/>
                  </a:lnTo>
                  <a:lnTo>
                    <a:pt x="217091" y="1882934"/>
                  </a:lnTo>
                  <a:lnTo>
                    <a:pt x="218282" y="1878946"/>
                  </a:lnTo>
                  <a:lnTo>
                    <a:pt x="219870" y="1875356"/>
                  </a:lnTo>
                  <a:lnTo>
                    <a:pt x="222251" y="1871766"/>
                  </a:lnTo>
                  <a:lnTo>
                    <a:pt x="224236" y="1868575"/>
                  </a:lnTo>
                  <a:lnTo>
                    <a:pt x="227015" y="1865783"/>
                  </a:lnTo>
                  <a:lnTo>
                    <a:pt x="230588" y="1862592"/>
                  </a:lnTo>
                  <a:lnTo>
                    <a:pt x="233763" y="1860199"/>
                  </a:lnTo>
                  <a:lnTo>
                    <a:pt x="237733" y="1857806"/>
                  </a:lnTo>
                  <a:lnTo>
                    <a:pt x="241306" y="1855811"/>
                  </a:lnTo>
                  <a:lnTo>
                    <a:pt x="246069" y="1854216"/>
                  </a:lnTo>
                  <a:lnTo>
                    <a:pt x="250436" y="1853019"/>
                  </a:lnTo>
                  <a:lnTo>
                    <a:pt x="254802" y="1851823"/>
                  </a:lnTo>
                  <a:lnTo>
                    <a:pt x="259566" y="1851025"/>
                  </a:lnTo>
                  <a:close/>
                  <a:moveTo>
                    <a:pt x="558571" y="627063"/>
                  </a:moveTo>
                  <a:lnTo>
                    <a:pt x="563363" y="627063"/>
                  </a:lnTo>
                  <a:lnTo>
                    <a:pt x="568555" y="627063"/>
                  </a:lnTo>
                  <a:lnTo>
                    <a:pt x="573348" y="627461"/>
                  </a:lnTo>
                  <a:lnTo>
                    <a:pt x="578140" y="627858"/>
                  </a:lnTo>
                  <a:lnTo>
                    <a:pt x="582932" y="629449"/>
                  </a:lnTo>
                  <a:lnTo>
                    <a:pt x="591719" y="631835"/>
                  </a:lnTo>
                  <a:lnTo>
                    <a:pt x="600505" y="635413"/>
                  </a:lnTo>
                  <a:lnTo>
                    <a:pt x="608892" y="639787"/>
                  </a:lnTo>
                  <a:lnTo>
                    <a:pt x="616879" y="645354"/>
                  </a:lnTo>
                  <a:lnTo>
                    <a:pt x="624068" y="651318"/>
                  </a:lnTo>
                  <a:lnTo>
                    <a:pt x="631256" y="658475"/>
                  </a:lnTo>
                  <a:lnTo>
                    <a:pt x="637247" y="666030"/>
                  </a:lnTo>
                  <a:lnTo>
                    <a:pt x="642439" y="673584"/>
                  </a:lnTo>
                  <a:lnTo>
                    <a:pt x="647631" y="682730"/>
                  </a:lnTo>
                  <a:lnTo>
                    <a:pt x="651624" y="692272"/>
                  </a:lnTo>
                  <a:lnTo>
                    <a:pt x="654420" y="701815"/>
                  </a:lnTo>
                  <a:lnTo>
                    <a:pt x="656816" y="712153"/>
                  </a:lnTo>
                  <a:lnTo>
                    <a:pt x="658414" y="722491"/>
                  </a:lnTo>
                  <a:lnTo>
                    <a:pt x="658813" y="733625"/>
                  </a:lnTo>
                  <a:lnTo>
                    <a:pt x="658414" y="743962"/>
                  </a:lnTo>
                  <a:lnTo>
                    <a:pt x="656816" y="754698"/>
                  </a:lnTo>
                  <a:lnTo>
                    <a:pt x="654420" y="765036"/>
                  </a:lnTo>
                  <a:lnTo>
                    <a:pt x="651624" y="774976"/>
                  </a:lnTo>
                  <a:lnTo>
                    <a:pt x="647631" y="784122"/>
                  </a:lnTo>
                  <a:lnTo>
                    <a:pt x="642439" y="792869"/>
                  </a:lnTo>
                  <a:lnTo>
                    <a:pt x="637247" y="801219"/>
                  </a:lnTo>
                  <a:lnTo>
                    <a:pt x="631256" y="808774"/>
                  </a:lnTo>
                  <a:lnTo>
                    <a:pt x="624068" y="815533"/>
                  </a:lnTo>
                  <a:lnTo>
                    <a:pt x="616879" y="821498"/>
                  </a:lnTo>
                  <a:lnTo>
                    <a:pt x="608892" y="826667"/>
                  </a:lnTo>
                  <a:lnTo>
                    <a:pt x="600505" y="831438"/>
                  </a:lnTo>
                  <a:lnTo>
                    <a:pt x="591719" y="835017"/>
                  </a:lnTo>
                  <a:lnTo>
                    <a:pt x="582932" y="837800"/>
                  </a:lnTo>
                  <a:lnTo>
                    <a:pt x="578140" y="838595"/>
                  </a:lnTo>
                  <a:lnTo>
                    <a:pt x="573348" y="838993"/>
                  </a:lnTo>
                  <a:lnTo>
                    <a:pt x="568555" y="839390"/>
                  </a:lnTo>
                  <a:lnTo>
                    <a:pt x="563363" y="839788"/>
                  </a:lnTo>
                  <a:lnTo>
                    <a:pt x="558571" y="839390"/>
                  </a:lnTo>
                  <a:lnTo>
                    <a:pt x="553778" y="838993"/>
                  </a:lnTo>
                  <a:lnTo>
                    <a:pt x="548986" y="838595"/>
                  </a:lnTo>
                  <a:lnTo>
                    <a:pt x="544593" y="837800"/>
                  </a:lnTo>
                  <a:lnTo>
                    <a:pt x="535407" y="835017"/>
                  </a:lnTo>
                  <a:lnTo>
                    <a:pt x="526621" y="831438"/>
                  </a:lnTo>
                  <a:lnTo>
                    <a:pt x="518234" y="826667"/>
                  </a:lnTo>
                  <a:lnTo>
                    <a:pt x="510646" y="821498"/>
                  </a:lnTo>
                  <a:lnTo>
                    <a:pt x="503058" y="815533"/>
                  </a:lnTo>
                  <a:lnTo>
                    <a:pt x="496269" y="808774"/>
                  </a:lnTo>
                  <a:lnTo>
                    <a:pt x="492126" y="803549"/>
                  </a:lnTo>
                  <a:lnTo>
                    <a:pt x="492126" y="1749822"/>
                  </a:lnTo>
                  <a:lnTo>
                    <a:pt x="491728" y="1754982"/>
                  </a:lnTo>
                  <a:lnTo>
                    <a:pt x="491331" y="1760141"/>
                  </a:lnTo>
                  <a:lnTo>
                    <a:pt x="490138" y="1764904"/>
                  </a:lnTo>
                  <a:lnTo>
                    <a:pt x="488548" y="1769666"/>
                  </a:lnTo>
                  <a:lnTo>
                    <a:pt x="486957" y="1774825"/>
                  </a:lnTo>
                  <a:lnTo>
                    <a:pt x="484174" y="1778794"/>
                  </a:lnTo>
                  <a:lnTo>
                    <a:pt x="482186" y="1783160"/>
                  </a:lnTo>
                  <a:lnTo>
                    <a:pt x="479006" y="1786732"/>
                  </a:lnTo>
                  <a:lnTo>
                    <a:pt x="475825" y="1789907"/>
                  </a:lnTo>
                  <a:lnTo>
                    <a:pt x="472246" y="1793082"/>
                  </a:lnTo>
                  <a:lnTo>
                    <a:pt x="468271" y="1795860"/>
                  </a:lnTo>
                  <a:lnTo>
                    <a:pt x="464295" y="1797844"/>
                  </a:lnTo>
                  <a:lnTo>
                    <a:pt x="460716" y="1799828"/>
                  </a:lnTo>
                  <a:lnTo>
                    <a:pt x="455945" y="1801019"/>
                  </a:lnTo>
                  <a:lnTo>
                    <a:pt x="451572" y="1801416"/>
                  </a:lnTo>
                  <a:lnTo>
                    <a:pt x="446801" y="1801813"/>
                  </a:lnTo>
                  <a:lnTo>
                    <a:pt x="316391" y="1801813"/>
                  </a:lnTo>
                  <a:lnTo>
                    <a:pt x="312017" y="1801416"/>
                  </a:lnTo>
                  <a:lnTo>
                    <a:pt x="307644" y="1801019"/>
                  </a:lnTo>
                  <a:lnTo>
                    <a:pt x="303270" y="1799828"/>
                  </a:lnTo>
                  <a:lnTo>
                    <a:pt x="298499" y="1797844"/>
                  </a:lnTo>
                  <a:lnTo>
                    <a:pt x="294921" y="1795860"/>
                  </a:lnTo>
                  <a:lnTo>
                    <a:pt x="291343" y="1793082"/>
                  </a:lnTo>
                  <a:lnTo>
                    <a:pt x="287764" y="1789907"/>
                  </a:lnTo>
                  <a:lnTo>
                    <a:pt x="284584" y="1786732"/>
                  </a:lnTo>
                  <a:lnTo>
                    <a:pt x="281403" y="1783160"/>
                  </a:lnTo>
                  <a:lnTo>
                    <a:pt x="279017" y="1778794"/>
                  </a:lnTo>
                  <a:lnTo>
                    <a:pt x="276632" y="1774825"/>
                  </a:lnTo>
                  <a:lnTo>
                    <a:pt x="275041" y="1769666"/>
                  </a:lnTo>
                  <a:lnTo>
                    <a:pt x="273053" y="1764904"/>
                  </a:lnTo>
                  <a:lnTo>
                    <a:pt x="272258" y="1760141"/>
                  </a:lnTo>
                  <a:lnTo>
                    <a:pt x="271463" y="1754982"/>
                  </a:lnTo>
                  <a:lnTo>
                    <a:pt x="271463" y="1749822"/>
                  </a:lnTo>
                  <a:lnTo>
                    <a:pt x="271463" y="803989"/>
                  </a:lnTo>
                  <a:lnTo>
                    <a:pt x="267660" y="808774"/>
                  </a:lnTo>
                  <a:lnTo>
                    <a:pt x="260857" y="815533"/>
                  </a:lnTo>
                  <a:lnTo>
                    <a:pt x="253253" y="821498"/>
                  </a:lnTo>
                  <a:lnTo>
                    <a:pt x="245249" y="826667"/>
                  </a:lnTo>
                  <a:lnTo>
                    <a:pt x="237645" y="831438"/>
                  </a:lnTo>
                  <a:lnTo>
                    <a:pt x="228440" y="835017"/>
                  </a:lnTo>
                  <a:lnTo>
                    <a:pt x="219235" y="837800"/>
                  </a:lnTo>
                  <a:lnTo>
                    <a:pt x="214433" y="838595"/>
                  </a:lnTo>
                  <a:lnTo>
                    <a:pt x="210030" y="838993"/>
                  </a:lnTo>
                  <a:lnTo>
                    <a:pt x="205228" y="839390"/>
                  </a:lnTo>
                  <a:lnTo>
                    <a:pt x="200425" y="839788"/>
                  </a:lnTo>
                  <a:lnTo>
                    <a:pt x="195222" y="839390"/>
                  </a:lnTo>
                  <a:lnTo>
                    <a:pt x="190420" y="838993"/>
                  </a:lnTo>
                  <a:lnTo>
                    <a:pt x="185617" y="838595"/>
                  </a:lnTo>
                  <a:lnTo>
                    <a:pt x="180815" y="837800"/>
                  </a:lnTo>
                  <a:lnTo>
                    <a:pt x="171610" y="835017"/>
                  </a:lnTo>
                  <a:lnTo>
                    <a:pt x="163206" y="831438"/>
                  </a:lnTo>
                  <a:lnTo>
                    <a:pt x="154801" y="826667"/>
                  </a:lnTo>
                  <a:lnTo>
                    <a:pt x="146797" y="821498"/>
                  </a:lnTo>
                  <a:lnTo>
                    <a:pt x="139193" y="815533"/>
                  </a:lnTo>
                  <a:lnTo>
                    <a:pt x="132389" y="808774"/>
                  </a:lnTo>
                  <a:lnTo>
                    <a:pt x="126386" y="801219"/>
                  </a:lnTo>
                  <a:lnTo>
                    <a:pt x="121184" y="792869"/>
                  </a:lnTo>
                  <a:lnTo>
                    <a:pt x="115981" y="784122"/>
                  </a:lnTo>
                  <a:lnTo>
                    <a:pt x="112379" y="774976"/>
                  </a:lnTo>
                  <a:lnTo>
                    <a:pt x="109177" y="765036"/>
                  </a:lnTo>
                  <a:lnTo>
                    <a:pt x="106376" y="754698"/>
                  </a:lnTo>
                  <a:lnTo>
                    <a:pt x="105175" y="743962"/>
                  </a:lnTo>
                  <a:lnTo>
                    <a:pt x="104775" y="733625"/>
                  </a:lnTo>
                  <a:lnTo>
                    <a:pt x="105175" y="722491"/>
                  </a:lnTo>
                  <a:lnTo>
                    <a:pt x="106376" y="712153"/>
                  </a:lnTo>
                  <a:lnTo>
                    <a:pt x="109177" y="701815"/>
                  </a:lnTo>
                  <a:lnTo>
                    <a:pt x="112379" y="692273"/>
                  </a:lnTo>
                  <a:lnTo>
                    <a:pt x="115981" y="682730"/>
                  </a:lnTo>
                  <a:lnTo>
                    <a:pt x="121184" y="673585"/>
                  </a:lnTo>
                  <a:lnTo>
                    <a:pt x="126386" y="666030"/>
                  </a:lnTo>
                  <a:lnTo>
                    <a:pt x="132389" y="658475"/>
                  </a:lnTo>
                  <a:lnTo>
                    <a:pt x="139193" y="651318"/>
                  </a:lnTo>
                  <a:lnTo>
                    <a:pt x="146797" y="645354"/>
                  </a:lnTo>
                  <a:lnTo>
                    <a:pt x="154801" y="639787"/>
                  </a:lnTo>
                  <a:lnTo>
                    <a:pt x="163206" y="635413"/>
                  </a:lnTo>
                  <a:lnTo>
                    <a:pt x="171610" y="631835"/>
                  </a:lnTo>
                  <a:lnTo>
                    <a:pt x="180815" y="629449"/>
                  </a:lnTo>
                  <a:lnTo>
                    <a:pt x="185617" y="627859"/>
                  </a:lnTo>
                  <a:lnTo>
                    <a:pt x="190420" y="627461"/>
                  </a:lnTo>
                  <a:lnTo>
                    <a:pt x="195222" y="627063"/>
                  </a:lnTo>
                  <a:lnTo>
                    <a:pt x="197222" y="627063"/>
                  </a:lnTo>
                  <a:lnTo>
                    <a:pt x="200394" y="627063"/>
                  </a:lnTo>
                  <a:lnTo>
                    <a:pt x="200425" y="627063"/>
                  </a:lnTo>
                  <a:lnTo>
                    <a:pt x="205228" y="627063"/>
                  </a:lnTo>
                  <a:lnTo>
                    <a:pt x="558570" y="627063"/>
                  </a:lnTo>
                  <a:lnTo>
                    <a:pt x="558571" y="627063"/>
                  </a:lnTo>
                  <a:close/>
                  <a:moveTo>
                    <a:pt x="922944" y="627063"/>
                  </a:moveTo>
                  <a:lnTo>
                    <a:pt x="927696" y="627063"/>
                  </a:lnTo>
                  <a:lnTo>
                    <a:pt x="932449" y="627063"/>
                  </a:lnTo>
                  <a:lnTo>
                    <a:pt x="932450" y="627063"/>
                  </a:lnTo>
                  <a:lnTo>
                    <a:pt x="1286688" y="627063"/>
                  </a:lnTo>
                  <a:lnTo>
                    <a:pt x="1286689" y="627063"/>
                  </a:lnTo>
                  <a:lnTo>
                    <a:pt x="1291432" y="627063"/>
                  </a:lnTo>
                  <a:lnTo>
                    <a:pt x="1296174" y="627063"/>
                  </a:lnTo>
                  <a:lnTo>
                    <a:pt x="1300917" y="627461"/>
                  </a:lnTo>
                  <a:lnTo>
                    <a:pt x="1306054" y="627858"/>
                  </a:lnTo>
                  <a:lnTo>
                    <a:pt x="1310402" y="629449"/>
                  </a:lnTo>
                  <a:lnTo>
                    <a:pt x="1319492" y="631835"/>
                  </a:lnTo>
                  <a:lnTo>
                    <a:pt x="1328187" y="635413"/>
                  </a:lnTo>
                  <a:lnTo>
                    <a:pt x="1336486" y="639787"/>
                  </a:lnTo>
                  <a:lnTo>
                    <a:pt x="1343995" y="645353"/>
                  </a:lnTo>
                  <a:lnTo>
                    <a:pt x="1351504" y="651318"/>
                  </a:lnTo>
                  <a:lnTo>
                    <a:pt x="1357828" y="658475"/>
                  </a:lnTo>
                  <a:lnTo>
                    <a:pt x="1364151" y="666030"/>
                  </a:lnTo>
                  <a:lnTo>
                    <a:pt x="1369684" y="673584"/>
                  </a:lnTo>
                  <a:lnTo>
                    <a:pt x="1374427" y="682729"/>
                  </a:lnTo>
                  <a:lnTo>
                    <a:pt x="1378379" y="692272"/>
                  </a:lnTo>
                  <a:lnTo>
                    <a:pt x="1381541" y="701815"/>
                  </a:lnTo>
                  <a:lnTo>
                    <a:pt x="1383912" y="712153"/>
                  </a:lnTo>
                  <a:lnTo>
                    <a:pt x="1385493" y="722491"/>
                  </a:lnTo>
                  <a:lnTo>
                    <a:pt x="1385888" y="733624"/>
                  </a:lnTo>
                  <a:lnTo>
                    <a:pt x="1385493" y="743962"/>
                  </a:lnTo>
                  <a:lnTo>
                    <a:pt x="1383912" y="754698"/>
                  </a:lnTo>
                  <a:lnTo>
                    <a:pt x="1381541" y="765036"/>
                  </a:lnTo>
                  <a:lnTo>
                    <a:pt x="1378379" y="774976"/>
                  </a:lnTo>
                  <a:lnTo>
                    <a:pt x="1374427" y="784122"/>
                  </a:lnTo>
                  <a:lnTo>
                    <a:pt x="1369684" y="792869"/>
                  </a:lnTo>
                  <a:lnTo>
                    <a:pt x="1364151" y="801219"/>
                  </a:lnTo>
                  <a:lnTo>
                    <a:pt x="1357828" y="808774"/>
                  </a:lnTo>
                  <a:lnTo>
                    <a:pt x="1351504" y="815533"/>
                  </a:lnTo>
                  <a:lnTo>
                    <a:pt x="1343995" y="821498"/>
                  </a:lnTo>
                  <a:lnTo>
                    <a:pt x="1336486" y="826667"/>
                  </a:lnTo>
                  <a:lnTo>
                    <a:pt x="1328187" y="831438"/>
                  </a:lnTo>
                  <a:lnTo>
                    <a:pt x="1319492" y="835017"/>
                  </a:lnTo>
                  <a:lnTo>
                    <a:pt x="1310402" y="837800"/>
                  </a:lnTo>
                  <a:lnTo>
                    <a:pt x="1306054" y="838595"/>
                  </a:lnTo>
                  <a:lnTo>
                    <a:pt x="1300917" y="838993"/>
                  </a:lnTo>
                  <a:lnTo>
                    <a:pt x="1296174" y="839390"/>
                  </a:lnTo>
                  <a:lnTo>
                    <a:pt x="1291432" y="839788"/>
                  </a:lnTo>
                  <a:lnTo>
                    <a:pt x="1286689" y="839390"/>
                  </a:lnTo>
                  <a:lnTo>
                    <a:pt x="1281946" y="838993"/>
                  </a:lnTo>
                  <a:lnTo>
                    <a:pt x="1277204" y="838595"/>
                  </a:lnTo>
                  <a:lnTo>
                    <a:pt x="1272066" y="837800"/>
                  </a:lnTo>
                  <a:lnTo>
                    <a:pt x="1263371" y="835017"/>
                  </a:lnTo>
                  <a:lnTo>
                    <a:pt x="1254676" y="831438"/>
                  </a:lnTo>
                  <a:lnTo>
                    <a:pt x="1246377" y="826667"/>
                  </a:lnTo>
                  <a:lnTo>
                    <a:pt x="1238473" y="821498"/>
                  </a:lnTo>
                  <a:lnTo>
                    <a:pt x="1231754" y="815533"/>
                  </a:lnTo>
                  <a:lnTo>
                    <a:pt x="1224640" y="808774"/>
                  </a:lnTo>
                  <a:lnTo>
                    <a:pt x="1219201" y="802275"/>
                  </a:lnTo>
                  <a:lnTo>
                    <a:pt x="1219201" y="1749822"/>
                  </a:lnTo>
                  <a:lnTo>
                    <a:pt x="1218804" y="1754982"/>
                  </a:lnTo>
                  <a:lnTo>
                    <a:pt x="1218407" y="1760141"/>
                  </a:lnTo>
                  <a:lnTo>
                    <a:pt x="1216820" y="1764904"/>
                  </a:lnTo>
                  <a:lnTo>
                    <a:pt x="1215629" y="1769666"/>
                  </a:lnTo>
                  <a:lnTo>
                    <a:pt x="1213248" y="1774825"/>
                  </a:lnTo>
                  <a:lnTo>
                    <a:pt x="1211263" y="1778794"/>
                  </a:lnTo>
                  <a:lnTo>
                    <a:pt x="1208485" y="1783160"/>
                  </a:lnTo>
                  <a:lnTo>
                    <a:pt x="1206104" y="1786732"/>
                  </a:lnTo>
                  <a:lnTo>
                    <a:pt x="1202532" y="1789907"/>
                  </a:lnTo>
                  <a:lnTo>
                    <a:pt x="1198960" y="1793082"/>
                  </a:lnTo>
                  <a:lnTo>
                    <a:pt x="1195388" y="1795860"/>
                  </a:lnTo>
                  <a:lnTo>
                    <a:pt x="1191420" y="1797844"/>
                  </a:lnTo>
                  <a:lnTo>
                    <a:pt x="1187451" y="1799828"/>
                  </a:lnTo>
                  <a:lnTo>
                    <a:pt x="1183085" y="1801019"/>
                  </a:lnTo>
                  <a:lnTo>
                    <a:pt x="1178720" y="1801416"/>
                  </a:lnTo>
                  <a:lnTo>
                    <a:pt x="1173957" y="1801813"/>
                  </a:lnTo>
                  <a:lnTo>
                    <a:pt x="1043385" y="1801813"/>
                  </a:lnTo>
                  <a:lnTo>
                    <a:pt x="1038622" y="1801416"/>
                  </a:lnTo>
                  <a:lnTo>
                    <a:pt x="1034257" y="1801019"/>
                  </a:lnTo>
                  <a:lnTo>
                    <a:pt x="1030288" y="1799828"/>
                  </a:lnTo>
                  <a:lnTo>
                    <a:pt x="1025922" y="1797844"/>
                  </a:lnTo>
                  <a:lnTo>
                    <a:pt x="1021954" y="1795860"/>
                  </a:lnTo>
                  <a:lnTo>
                    <a:pt x="1018382" y="1793082"/>
                  </a:lnTo>
                  <a:lnTo>
                    <a:pt x="1015207" y="1789907"/>
                  </a:lnTo>
                  <a:lnTo>
                    <a:pt x="1012032" y="1786732"/>
                  </a:lnTo>
                  <a:lnTo>
                    <a:pt x="1008857" y="1783160"/>
                  </a:lnTo>
                  <a:lnTo>
                    <a:pt x="1006079" y="1778794"/>
                  </a:lnTo>
                  <a:lnTo>
                    <a:pt x="1004094" y="1774825"/>
                  </a:lnTo>
                  <a:lnTo>
                    <a:pt x="1002110" y="1769666"/>
                  </a:lnTo>
                  <a:lnTo>
                    <a:pt x="1000522" y="1764904"/>
                  </a:lnTo>
                  <a:lnTo>
                    <a:pt x="999729" y="1760141"/>
                  </a:lnTo>
                  <a:lnTo>
                    <a:pt x="998935" y="1754982"/>
                  </a:lnTo>
                  <a:lnTo>
                    <a:pt x="998538" y="1749822"/>
                  </a:lnTo>
                  <a:lnTo>
                    <a:pt x="998538" y="804112"/>
                  </a:lnTo>
                  <a:lnTo>
                    <a:pt x="994628" y="808774"/>
                  </a:lnTo>
                  <a:lnTo>
                    <a:pt x="987895" y="815533"/>
                  </a:lnTo>
                  <a:lnTo>
                    <a:pt x="980766" y="821498"/>
                  </a:lnTo>
                  <a:lnTo>
                    <a:pt x="972846" y="826667"/>
                  </a:lnTo>
                  <a:lnTo>
                    <a:pt x="964529" y="831438"/>
                  </a:lnTo>
                  <a:lnTo>
                    <a:pt x="955816" y="835017"/>
                  </a:lnTo>
                  <a:lnTo>
                    <a:pt x="947103" y="837800"/>
                  </a:lnTo>
                  <a:lnTo>
                    <a:pt x="942350" y="838595"/>
                  </a:lnTo>
                  <a:lnTo>
                    <a:pt x="937598" y="838993"/>
                  </a:lnTo>
                  <a:lnTo>
                    <a:pt x="932449" y="839390"/>
                  </a:lnTo>
                  <a:lnTo>
                    <a:pt x="927696" y="839788"/>
                  </a:lnTo>
                  <a:lnTo>
                    <a:pt x="922944" y="839390"/>
                  </a:lnTo>
                  <a:lnTo>
                    <a:pt x="918191" y="838993"/>
                  </a:lnTo>
                  <a:lnTo>
                    <a:pt x="913439" y="838595"/>
                  </a:lnTo>
                  <a:lnTo>
                    <a:pt x="909082" y="837800"/>
                  </a:lnTo>
                  <a:lnTo>
                    <a:pt x="899577" y="835017"/>
                  </a:lnTo>
                  <a:lnTo>
                    <a:pt x="890864" y="831438"/>
                  </a:lnTo>
                  <a:lnTo>
                    <a:pt x="882547" y="826667"/>
                  </a:lnTo>
                  <a:lnTo>
                    <a:pt x="875419" y="821498"/>
                  </a:lnTo>
                  <a:lnTo>
                    <a:pt x="867894" y="815533"/>
                  </a:lnTo>
                  <a:lnTo>
                    <a:pt x="861161" y="808774"/>
                  </a:lnTo>
                  <a:lnTo>
                    <a:pt x="855220" y="801219"/>
                  </a:lnTo>
                  <a:lnTo>
                    <a:pt x="849280" y="792869"/>
                  </a:lnTo>
                  <a:lnTo>
                    <a:pt x="844923" y="784122"/>
                  </a:lnTo>
                  <a:lnTo>
                    <a:pt x="840567" y="774976"/>
                  </a:lnTo>
                  <a:lnTo>
                    <a:pt x="837398" y="765036"/>
                  </a:lnTo>
                  <a:lnTo>
                    <a:pt x="835418" y="754698"/>
                  </a:lnTo>
                  <a:lnTo>
                    <a:pt x="834230" y="743962"/>
                  </a:lnTo>
                  <a:lnTo>
                    <a:pt x="833438" y="733625"/>
                  </a:lnTo>
                  <a:lnTo>
                    <a:pt x="834230" y="722491"/>
                  </a:lnTo>
                  <a:lnTo>
                    <a:pt x="835418" y="712153"/>
                  </a:lnTo>
                  <a:lnTo>
                    <a:pt x="837398" y="701815"/>
                  </a:lnTo>
                  <a:lnTo>
                    <a:pt x="840567" y="692272"/>
                  </a:lnTo>
                  <a:lnTo>
                    <a:pt x="844923" y="682729"/>
                  </a:lnTo>
                  <a:lnTo>
                    <a:pt x="849280" y="673584"/>
                  </a:lnTo>
                  <a:lnTo>
                    <a:pt x="855220" y="666030"/>
                  </a:lnTo>
                  <a:lnTo>
                    <a:pt x="861161" y="658475"/>
                  </a:lnTo>
                  <a:lnTo>
                    <a:pt x="867894" y="651318"/>
                  </a:lnTo>
                  <a:lnTo>
                    <a:pt x="875419" y="645354"/>
                  </a:lnTo>
                  <a:lnTo>
                    <a:pt x="882547" y="639787"/>
                  </a:lnTo>
                  <a:lnTo>
                    <a:pt x="890864" y="635413"/>
                  </a:lnTo>
                  <a:lnTo>
                    <a:pt x="899577" y="631835"/>
                  </a:lnTo>
                  <a:lnTo>
                    <a:pt x="909082" y="629449"/>
                  </a:lnTo>
                  <a:lnTo>
                    <a:pt x="913439" y="627858"/>
                  </a:lnTo>
                  <a:lnTo>
                    <a:pt x="918191" y="627461"/>
                  </a:lnTo>
                  <a:lnTo>
                    <a:pt x="922944" y="627063"/>
                  </a:lnTo>
                  <a:close/>
                  <a:moveTo>
                    <a:pt x="1650227" y="627063"/>
                  </a:moveTo>
                  <a:lnTo>
                    <a:pt x="1654970" y="627063"/>
                  </a:lnTo>
                  <a:lnTo>
                    <a:pt x="1659712" y="627063"/>
                  </a:lnTo>
                  <a:lnTo>
                    <a:pt x="1659713" y="627063"/>
                  </a:lnTo>
                  <a:lnTo>
                    <a:pt x="2013555" y="627063"/>
                  </a:lnTo>
                  <a:lnTo>
                    <a:pt x="2013556" y="627063"/>
                  </a:lnTo>
                  <a:lnTo>
                    <a:pt x="2018705" y="627063"/>
                  </a:lnTo>
                  <a:lnTo>
                    <a:pt x="2023457" y="627063"/>
                  </a:lnTo>
                  <a:lnTo>
                    <a:pt x="2028210" y="627461"/>
                  </a:lnTo>
                  <a:lnTo>
                    <a:pt x="2032566" y="627858"/>
                  </a:lnTo>
                  <a:lnTo>
                    <a:pt x="2037319" y="629449"/>
                  </a:lnTo>
                  <a:lnTo>
                    <a:pt x="2046824" y="631834"/>
                  </a:lnTo>
                  <a:lnTo>
                    <a:pt x="2055141" y="635413"/>
                  </a:lnTo>
                  <a:lnTo>
                    <a:pt x="2063458" y="639787"/>
                  </a:lnTo>
                  <a:lnTo>
                    <a:pt x="2071378" y="645353"/>
                  </a:lnTo>
                  <a:lnTo>
                    <a:pt x="2078507" y="651318"/>
                  </a:lnTo>
                  <a:lnTo>
                    <a:pt x="2085240" y="658475"/>
                  </a:lnTo>
                  <a:lnTo>
                    <a:pt x="2091181" y="666029"/>
                  </a:lnTo>
                  <a:lnTo>
                    <a:pt x="2096725" y="673584"/>
                  </a:lnTo>
                  <a:lnTo>
                    <a:pt x="2101478" y="682729"/>
                  </a:lnTo>
                  <a:lnTo>
                    <a:pt x="2105438" y="692272"/>
                  </a:lnTo>
                  <a:lnTo>
                    <a:pt x="2109003" y="701815"/>
                  </a:lnTo>
                  <a:lnTo>
                    <a:pt x="2110983" y="712153"/>
                  </a:lnTo>
                  <a:lnTo>
                    <a:pt x="2112567" y="722491"/>
                  </a:lnTo>
                  <a:lnTo>
                    <a:pt x="2112963" y="733624"/>
                  </a:lnTo>
                  <a:lnTo>
                    <a:pt x="2112567" y="743962"/>
                  </a:lnTo>
                  <a:lnTo>
                    <a:pt x="2110983" y="754698"/>
                  </a:lnTo>
                  <a:lnTo>
                    <a:pt x="2109003" y="765036"/>
                  </a:lnTo>
                  <a:lnTo>
                    <a:pt x="2105438" y="774976"/>
                  </a:lnTo>
                  <a:lnTo>
                    <a:pt x="2101478" y="784122"/>
                  </a:lnTo>
                  <a:lnTo>
                    <a:pt x="2096725" y="792869"/>
                  </a:lnTo>
                  <a:lnTo>
                    <a:pt x="2091181" y="801219"/>
                  </a:lnTo>
                  <a:lnTo>
                    <a:pt x="2085240" y="808774"/>
                  </a:lnTo>
                  <a:lnTo>
                    <a:pt x="2078507" y="815533"/>
                  </a:lnTo>
                  <a:lnTo>
                    <a:pt x="2071378" y="821498"/>
                  </a:lnTo>
                  <a:lnTo>
                    <a:pt x="2063458" y="826667"/>
                  </a:lnTo>
                  <a:lnTo>
                    <a:pt x="2055141" y="831438"/>
                  </a:lnTo>
                  <a:lnTo>
                    <a:pt x="2046824" y="835017"/>
                  </a:lnTo>
                  <a:lnTo>
                    <a:pt x="2037319" y="837800"/>
                  </a:lnTo>
                  <a:lnTo>
                    <a:pt x="2032566" y="838595"/>
                  </a:lnTo>
                  <a:lnTo>
                    <a:pt x="2028210" y="838993"/>
                  </a:lnTo>
                  <a:lnTo>
                    <a:pt x="2023457" y="839390"/>
                  </a:lnTo>
                  <a:lnTo>
                    <a:pt x="2018705" y="839788"/>
                  </a:lnTo>
                  <a:lnTo>
                    <a:pt x="2013556" y="839390"/>
                  </a:lnTo>
                  <a:lnTo>
                    <a:pt x="2008407" y="838993"/>
                  </a:lnTo>
                  <a:lnTo>
                    <a:pt x="2004051" y="838595"/>
                  </a:lnTo>
                  <a:lnTo>
                    <a:pt x="1999298" y="837800"/>
                  </a:lnTo>
                  <a:lnTo>
                    <a:pt x="1990189" y="835017"/>
                  </a:lnTo>
                  <a:lnTo>
                    <a:pt x="1981872" y="831438"/>
                  </a:lnTo>
                  <a:lnTo>
                    <a:pt x="1973556" y="826667"/>
                  </a:lnTo>
                  <a:lnTo>
                    <a:pt x="1965635" y="821498"/>
                  </a:lnTo>
                  <a:lnTo>
                    <a:pt x="1958110" y="815533"/>
                  </a:lnTo>
                  <a:lnTo>
                    <a:pt x="1951773" y="808774"/>
                  </a:lnTo>
                  <a:lnTo>
                    <a:pt x="1946276" y="802221"/>
                  </a:lnTo>
                  <a:lnTo>
                    <a:pt x="1946276" y="1749822"/>
                  </a:lnTo>
                  <a:lnTo>
                    <a:pt x="1946276" y="1754982"/>
                  </a:lnTo>
                  <a:lnTo>
                    <a:pt x="1945481" y="1760141"/>
                  </a:lnTo>
                  <a:lnTo>
                    <a:pt x="1944686" y="1764904"/>
                  </a:lnTo>
                  <a:lnTo>
                    <a:pt x="1943095" y="1769666"/>
                  </a:lnTo>
                  <a:lnTo>
                    <a:pt x="1941107" y="1774825"/>
                  </a:lnTo>
                  <a:lnTo>
                    <a:pt x="1939119" y="1778794"/>
                  </a:lnTo>
                  <a:lnTo>
                    <a:pt x="1936336" y="1783160"/>
                  </a:lnTo>
                  <a:lnTo>
                    <a:pt x="1933156" y="1786732"/>
                  </a:lnTo>
                  <a:lnTo>
                    <a:pt x="1930372" y="1789907"/>
                  </a:lnTo>
                  <a:lnTo>
                    <a:pt x="1926794" y="1793082"/>
                  </a:lnTo>
                  <a:lnTo>
                    <a:pt x="1923216" y="1795860"/>
                  </a:lnTo>
                  <a:lnTo>
                    <a:pt x="1919240" y="1797844"/>
                  </a:lnTo>
                  <a:lnTo>
                    <a:pt x="1914866" y="1799828"/>
                  </a:lnTo>
                  <a:lnTo>
                    <a:pt x="1910493" y="1801019"/>
                  </a:lnTo>
                  <a:lnTo>
                    <a:pt x="1906119" y="1801416"/>
                  </a:lnTo>
                  <a:lnTo>
                    <a:pt x="1901746" y="1801813"/>
                  </a:lnTo>
                  <a:lnTo>
                    <a:pt x="1770541" y="1801813"/>
                  </a:lnTo>
                  <a:lnTo>
                    <a:pt x="1766167" y="1801416"/>
                  </a:lnTo>
                  <a:lnTo>
                    <a:pt x="1761794" y="1801019"/>
                  </a:lnTo>
                  <a:lnTo>
                    <a:pt x="1757420" y="1799828"/>
                  </a:lnTo>
                  <a:lnTo>
                    <a:pt x="1753444" y="1797844"/>
                  </a:lnTo>
                  <a:lnTo>
                    <a:pt x="1749468" y="1795860"/>
                  </a:lnTo>
                  <a:lnTo>
                    <a:pt x="1745493" y="1793082"/>
                  </a:lnTo>
                  <a:lnTo>
                    <a:pt x="1741914" y="1789907"/>
                  </a:lnTo>
                  <a:lnTo>
                    <a:pt x="1738734" y="1786732"/>
                  </a:lnTo>
                  <a:lnTo>
                    <a:pt x="1735950" y="1783160"/>
                  </a:lnTo>
                  <a:lnTo>
                    <a:pt x="1733565" y="1778794"/>
                  </a:lnTo>
                  <a:lnTo>
                    <a:pt x="1731179" y="1774825"/>
                  </a:lnTo>
                  <a:lnTo>
                    <a:pt x="1729191" y="1769666"/>
                  </a:lnTo>
                  <a:lnTo>
                    <a:pt x="1727999" y="1764904"/>
                  </a:lnTo>
                  <a:lnTo>
                    <a:pt x="1726408" y="1760141"/>
                  </a:lnTo>
                  <a:lnTo>
                    <a:pt x="1726011" y="1754982"/>
                  </a:lnTo>
                  <a:lnTo>
                    <a:pt x="1725613" y="1749822"/>
                  </a:lnTo>
                  <a:lnTo>
                    <a:pt x="1725613" y="803700"/>
                  </a:lnTo>
                  <a:lnTo>
                    <a:pt x="1721366" y="808774"/>
                  </a:lnTo>
                  <a:lnTo>
                    <a:pt x="1714647" y="815533"/>
                  </a:lnTo>
                  <a:lnTo>
                    <a:pt x="1707928" y="821498"/>
                  </a:lnTo>
                  <a:lnTo>
                    <a:pt x="1700024" y="826667"/>
                  </a:lnTo>
                  <a:lnTo>
                    <a:pt x="1691725" y="831438"/>
                  </a:lnTo>
                  <a:lnTo>
                    <a:pt x="1683030" y="835017"/>
                  </a:lnTo>
                  <a:lnTo>
                    <a:pt x="1673940" y="837800"/>
                  </a:lnTo>
                  <a:lnTo>
                    <a:pt x="1669197" y="838595"/>
                  </a:lnTo>
                  <a:lnTo>
                    <a:pt x="1664455" y="838993"/>
                  </a:lnTo>
                  <a:lnTo>
                    <a:pt x="1659712" y="839390"/>
                  </a:lnTo>
                  <a:lnTo>
                    <a:pt x="1654970" y="839788"/>
                  </a:lnTo>
                  <a:lnTo>
                    <a:pt x="1650227" y="839390"/>
                  </a:lnTo>
                  <a:lnTo>
                    <a:pt x="1645484" y="838993"/>
                  </a:lnTo>
                  <a:lnTo>
                    <a:pt x="1640347" y="838595"/>
                  </a:lnTo>
                  <a:lnTo>
                    <a:pt x="1635604" y="837800"/>
                  </a:lnTo>
                  <a:lnTo>
                    <a:pt x="1626909" y="835017"/>
                  </a:lnTo>
                  <a:lnTo>
                    <a:pt x="1618214" y="831438"/>
                  </a:lnTo>
                  <a:lnTo>
                    <a:pt x="1609915" y="826667"/>
                  </a:lnTo>
                  <a:lnTo>
                    <a:pt x="1602011" y="821498"/>
                  </a:lnTo>
                  <a:lnTo>
                    <a:pt x="1594897" y="815533"/>
                  </a:lnTo>
                  <a:lnTo>
                    <a:pt x="1588178" y="808774"/>
                  </a:lnTo>
                  <a:lnTo>
                    <a:pt x="1581855" y="801219"/>
                  </a:lnTo>
                  <a:lnTo>
                    <a:pt x="1576717" y="792869"/>
                  </a:lnTo>
                  <a:lnTo>
                    <a:pt x="1571974" y="784122"/>
                  </a:lnTo>
                  <a:lnTo>
                    <a:pt x="1568022" y="774976"/>
                  </a:lnTo>
                  <a:lnTo>
                    <a:pt x="1564860" y="765036"/>
                  </a:lnTo>
                  <a:lnTo>
                    <a:pt x="1562094" y="754698"/>
                  </a:lnTo>
                  <a:lnTo>
                    <a:pt x="1560908" y="743962"/>
                  </a:lnTo>
                  <a:lnTo>
                    <a:pt x="1560513" y="733624"/>
                  </a:lnTo>
                  <a:lnTo>
                    <a:pt x="1560908" y="722491"/>
                  </a:lnTo>
                  <a:lnTo>
                    <a:pt x="1562094" y="712153"/>
                  </a:lnTo>
                  <a:lnTo>
                    <a:pt x="1564860" y="701815"/>
                  </a:lnTo>
                  <a:lnTo>
                    <a:pt x="1568022" y="692272"/>
                  </a:lnTo>
                  <a:lnTo>
                    <a:pt x="1571974" y="682729"/>
                  </a:lnTo>
                  <a:lnTo>
                    <a:pt x="1576717" y="673584"/>
                  </a:lnTo>
                  <a:lnTo>
                    <a:pt x="1581855" y="666029"/>
                  </a:lnTo>
                  <a:lnTo>
                    <a:pt x="1588178" y="658475"/>
                  </a:lnTo>
                  <a:lnTo>
                    <a:pt x="1594897" y="651318"/>
                  </a:lnTo>
                  <a:lnTo>
                    <a:pt x="1602011" y="645353"/>
                  </a:lnTo>
                  <a:lnTo>
                    <a:pt x="1609915" y="639787"/>
                  </a:lnTo>
                  <a:lnTo>
                    <a:pt x="1618214" y="635413"/>
                  </a:lnTo>
                  <a:lnTo>
                    <a:pt x="1626909" y="631834"/>
                  </a:lnTo>
                  <a:lnTo>
                    <a:pt x="1635604" y="629449"/>
                  </a:lnTo>
                  <a:lnTo>
                    <a:pt x="1640347" y="627858"/>
                  </a:lnTo>
                  <a:lnTo>
                    <a:pt x="1645484" y="627461"/>
                  </a:lnTo>
                  <a:lnTo>
                    <a:pt x="1650227" y="627063"/>
                  </a:lnTo>
                  <a:close/>
                  <a:moveTo>
                    <a:pt x="1109068" y="0"/>
                  </a:moveTo>
                  <a:lnTo>
                    <a:pt x="1663204" y="293093"/>
                  </a:lnTo>
                  <a:lnTo>
                    <a:pt x="2217738" y="585788"/>
                  </a:lnTo>
                  <a:lnTo>
                    <a:pt x="1109068" y="585788"/>
                  </a:lnTo>
                  <a:lnTo>
                    <a:pt x="0" y="585788"/>
                  </a:lnTo>
                  <a:lnTo>
                    <a:pt x="554534" y="293093"/>
                  </a:lnTo>
                  <a:lnTo>
                    <a:pt x="1109068" y="0"/>
                  </a:lnTo>
                  <a:close/>
                </a:path>
              </a:pathLst>
            </a:custGeom>
            <a:solidFill>
              <a:srgbClr val="FFFFFF"/>
            </a:solidFill>
            <a:ln w="9525" cmpd="sng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 eaLnBrk="0" hangingPunct="0"/>
              <a:endParaRPr lang="zh-CN" altLang="zh-CN" b="1" i="1">
                <a:solidFill>
                  <a:srgbClr val="595959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  <a:sym typeface="微软雅黑" pitchFamily="34" charset="-122"/>
              </a:endParaRPr>
            </a:p>
          </p:txBody>
        </p:sp>
      </p:grpSp>
      <p:grpSp>
        <p:nvGrpSpPr>
          <p:cNvPr id="6" name="Group 11"/>
          <p:cNvGrpSpPr>
            <a:grpSpLocks/>
          </p:cNvGrpSpPr>
          <p:nvPr/>
        </p:nvGrpSpPr>
        <p:grpSpPr bwMode="auto">
          <a:xfrm>
            <a:off x="2854846" y="3861048"/>
            <a:ext cx="650875" cy="652462"/>
            <a:chOff x="0" y="0"/>
            <a:chExt cx="651614" cy="651614"/>
          </a:xfrm>
        </p:grpSpPr>
        <p:sp>
          <p:nvSpPr>
            <p:cNvPr id="224" name="椭圆 88"/>
            <p:cNvSpPr>
              <a:spLocks noChangeArrowheads="1"/>
            </p:cNvSpPr>
            <p:nvPr/>
          </p:nvSpPr>
          <p:spPr bwMode="auto">
            <a:xfrm>
              <a:off x="0" y="0"/>
              <a:ext cx="651614" cy="651614"/>
            </a:xfrm>
            <a:prstGeom prst="ellipse">
              <a:avLst/>
            </a:prstGeom>
            <a:solidFill>
              <a:srgbClr val="900000"/>
            </a:solidFill>
            <a:ln w="28575" cap="flat" cmpd="sng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zh-CN" b="1" i="1">
                <a:solidFill>
                  <a:srgbClr val="595959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  <a:sym typeface="Calibri" pitchFamily="34" charset="0"/>
              </a:endParaRPr>
            </a:p>
          </p:txBody>
        </p:sp>
        <p:sp>
          <p:nvSpPr>
            <p:cNvPr id="225" name="KSO_Shape"/>
            <p:cNvSpPr>
              <a:spLocks noChangeArrowheads="1"/>
            </p:cNvSpPr>
            <p:nvPr/>
          </p:nvSpPr>
          <p:spPr bwMode="auto">
            <a:xfrm>
              <a:off x="135538" y="157578"/>
              <a:ext cx="418598" cy="285346"/>
            </a:xfrm>
            <a:custGeom>
              <a:avLst/>
              <a:gdLst>
                <a:gd name="T0" fmla="*/ 0 w 2608263"/>
                <a:gd name="T1" fmla="*/ 0 h 1778000"/>
                <a:gd name="T2" fmla="*/ 0 60000 65536"/>
                <a:gd name="T3" fmla="*/ 0 w 2608263"/>
                <a:gd name="T4" fmla="*/ 0 h 1778000"/>
                <a:gd name="T5" fmla="*/ 2608263 w 2608263"/>
                <a:gd name="T6" fmla="*/ 1778000 h 1778000"/>
              </a:gdLst>
              <a:ahLst/>
              <a:cxnLst>
                <a:cxn ang="T2">
                  <a:pos x="T0" y="T1"/>
                </a:cxn>
              </a:cxnLst>
              <a:rect l="T3" t="T4" r="T5" b="T6"/>
              <a:pathLst>
                <a:path w="2608263" h="1778000">
                  <a:moveTo>
                    <a:pt x="1956693" y="381000"/>
                  </a:moveTo>
                  <a:lnTo>
                    <a:pt x="1966217" y="381397"/>
                  </a:lnTo>
                  <a:lnTo>
                    <a:pt x="1975740" y="382192"/>
                  </a:lnTo>
                  <a:lnTo>
                    <a:pt x="1986057" y="382986"/>
                  </a:lnTo>
                  <a:lnTo>
                    <a:pt x="1995581" y="384575"/>
                  </a:lnTo>
                  <a:lnTo>
                    <a:pt x="2005501" y="386562"/>
                  </a:lnTo>
                  <a:lnTo>
                    <a:pt x="2015819" y="388548"/>
                  </a:lnTo>
                  <a:lnTo>
                    <a:pt x="2025739" y="391726"/>
                  </a:lnTo>
                  <a:lnTo>
                    <a:pt x="2035263" y="394904"/>
                  </a:lnTo>
                  <a:lnTo>
                    <a:pt x="2045580" y="398876"/>
                  </a:lnTo>
                  <a:lnTo>
                    <a:pt x="2055500" y="403246"/>
                  </a:lnTo>
                  <a:lnTo>
                    <a:pt x="2065421" y="408807"/>
                  </a:lnTo>
                  <a:lnTo>
                    <a:pt x="2075738" y="414766"/>
                  </a:lnTo>
                  <a:lnTo>
                    <a:pt x="2101927" y="438998"/>
                  </a:lnTo>
                  <a:lnTo>
                    <a:pt x="2143990" y="446149"/>
                  </a:lnTo>
                  <a:lnTo>
                    <a:pt x="2147958" y="448929"/>
                  </a:lnTo>
                  <a:lnTo>
                    <a:pt x="2151926" y="452107"/>
                  </a:lnTo>
                  <a:lnTo>
                    <a:pt x="2155497" y="455683"/>
                  </a:lnTo>
                  <a:lnTo>
                    <a:pt x="2158672" y="459655"/>
                  </a:lnTo>
                  <a:lnTo>
                    <a:pt x="2161847" y="464025"/>
                  </a:lnTo>
                  <a:lnTo>
                    <a:pt x="2164624" y="468395"/>
                  </a:lnTo>
                  <a:lnTo>
                    <a:pt x="2169783" y="477531"/>
                  </a:lnTo>
                  <a:lnTo>
                    <a:pt x="2173751" y="485874"/>
                  </a:lnTo>
                  <a:lnTo>
                    <a:pt x="2176529" y="493024"/>
                  </a:lnTo>
                  <a:lnTo>
                    <a:pt x="2179306" y="499380"/>
                  </a:lnTo>
                  <a:lnTo>
                    <a:pt x="2182878" y="516064"/>
                  </a:lnTo>
                  <a:lnTo>
                    <a:pt x="2186052" y="532749"/>
                  </a:lnTo>
                  <a:lnTo>
                    <a:pt x="2188036" y="549433"/>
                  </a:lnTo>
                  <a:lnTo>
                    <a:pt x="2189623" y="565720"/>
                  </a:lnTo>
                  <a:lnTo>
                    <a:pt x="2190417" y="582008"/>
                  </a:lnTo>
                  <a:lnTo>
                    <a:pt x="2190814" y="598692"/>
                  </a:lnTo>
                  <a:lnTo>
                    <a:pt x="2190814" y="615376"/>
                  </a:lnTo>
                  <a:lnTo>
                    <a:pt x="2190417" y="632855"/>
                  </a:lnTo>
                  <a:lnTo>
                    <a:pt x="2190020" y="642389"/>
                  </a:lnTo>
                  <a:lnTo>
                    <a:pt x="2188830" y="656293"/>
                  </a:lnTo>
                  <a:lnTo>
                    <a:pt x="2185259" y="692840"/>
                  </a:lnTo>
                  <a:lnTo>
                    <a:pt x="2183671" y="711908"/>
                  </a:lnTo>
                  <a:lnTo>
                    <a:pt x="2182878" y="730578"/>
                  </a:lnTo>
                  <a:lnTo>
                    <a:pt x="2182084" y="746468"/>
                  </a:lnTo>
                  <a:lnTo>
                    <a:pt x="2182481" y="753221"/>
                  </a:lnTo>
                  <a:lnTo>
                    <a:pt x="2182878" y="758386"/>
                  </a:lnTo>
                  <a:lnTo>
                    <a:pt x="2183671" y="765139"/>
                  </a:lnTo>
                  <a:lnTo>
                    <a:pt x="2184862" y="771098"/>
                  </a:lnTo>
                  <a:lnTo>
                    <a:pt x="2186449" y="775865"/>
                  </a:lnTo>
                  <a:lnTo>
                    <a:pt x="2188433" y="779837"/>
                  </a:lnTo>
                  <a:lnTo>
                    <a:pt x="2192798" y="787782"/>
                  </a:lnTo>
                  <a:lnTo>
                    <a:pt x="2195179" y="792152"/>
                  </a:lnTo>
                  <a:lnTo>
                    <a:pt x="2198353" y="798508"/>
                  </a:lnTo>
                  <a:lnTo>
                    <a:pt x="2200734" y="804069"/>
                  </a:lnTo>
                  <a:lnTo>
                    <a:pt x="2202719" y="810028"/>
                  </a:lnTo>
                  <a:lnTo>
                    <a:pt x="2204306" y="815987"/>
                  </a:lnTo>
                  <a:lnTo>
                    <a:pt x="2205496" y="822343"/>
                  </a:lnTo>
                  <a:lnTo>
                    <a:pt x="2206687" y="829096"/>
                  </a:lnTo>
                  <a:lnTo>
                    <a:pt x="2207480" y="835452"/>
                  </a:lnTo>
                  <a:lnTo>
                    <a:pt x="2207877" y="842205"/>
                  </a:lnTo>
                  <a:lnTo>
                    <a:pt x="2207877" y="848561"/>
                  </a:lnTo>
                  <a:lnTo>
                    <a:pt x="2207480" y="862465"/>
                  </a:lnTo>
                  <a:lnTo>
                    <a:pt x="2206290" y="875177"/>
                  </a:lnTo>
                  <a:lnTo>
                    <a:pt x="2204306" y="887889"/>
                  </a:lnTo>
                  <a:lnTo>
                    <a:pt x="2202321" y="899806"/>
                  </a:lnTo>
                  <a:lnTo>
                    <a:pt x="2199544" y="913312"/>
                  </a:lnTo>
                  <a:lnTo>
                    <a:pt x="2197560" y="920463"/>
                  </a:lnTo>
                  <a:lnTo>
                    <a:pt x="2195179" y="927613"/>
                  </a:lnTo>
                  <a:lnTo>
                    <a:pt x="2192798" y="934367"/>
                  </a:lnTo>
                  <a:lnTo>
                    <a:pt x="2190020" y="941517"/>
                  </a:lnTo>
                  <a:lnTo>
                    <a:pt x="2186846" y="947873"/>
                  </a:lnTo>
                  <a:lnTo>
                    <a:pt x="2183275" y="953037"/>
                  </a:lnTo>
                  <a:lnTo>
                    <a:pt x="2181291" y="955818"/>
                  </a:lnTo>
                  <a:lnTo>
                    <a:pt x="2178909" y="958201"/>
                  </a:lnTo>
                  <a:lnTo>
                    <a:pt x="2176132" y="960188"/>
                  </a:lnTo>
                  <a:lnTo>
                    <a:pt x="2173354" y="961777"/>
                  </a:lnTo>
                  <a:lnTo>
                    <a:pt x="2167799" y="965749"/>
                  </a:lnTo>
                  <a:lnTo>
                    <a:pt x="2162243" y="968530"/>
                  </a:lnTo>
                  <a:lnTo>
                    <a:pt x="2156291" y="971708"/>
                  </a:lnTo>
                  <a:lnTo>
                    <a:pt x="2151133" y="975283"/>
                  </a:lnTo>
                  <a:lnTo>
                    <a:pt x="2147958" y="977269"/>
                  </a:lnTo>
                  <a:lnTo>
                    <a:pt x="2145974" y="979653"/>
                  </a:lnTo>
                  <a:lnTo>
                    <a:pt x="2143593" y="982434"/>
                  </a:lnTo>
                  <a:lnTo>
                    <a:pt x="2142006" y="985612"/>
                  </a:lnTo>
                  <a:lnTo>
                    <a:pt x="2139625" y="990379"/>
                  </a:lnTo>
                  <a:lnTo>
                    <a:pt x="2137641" y="995543"/>
                  </a:lnTo>
                  <a:lnTo>
                    <a:pt x="2136450" y="1000707"/>
                  </a:lnTo>
                  <a:lnTo>
                    <a:pt x="2135260" y="1005871"/>
                  </a:lnTo>
                  <a:lnTo>
                    <a:pt x="2134466" y="1011433"/>
                  </a:lnTo>
                  <a:lnTo>
                    <a:pt x="2133673" y="1016597"/>
                  </a:lnTo>
                  <a:lnTo>
                    <a:pt x="2132879" y="1028514"/>
                  </a:lnTo>
                  <a:lnTo>
                    <a:pt x="2132085" y="1039637"/>
                  </a:lnTo>
                  <a:lnTo>
                    <a:pt x="2131292" y="1051158"/>
                  </a:lnTo>
                  <a:lnTo>
                    <a:pt x="2130895" y="1056719"/>
                  </a:lnTo>
                  <a:lnTo>
                    <a:pt x="2130101" y="1061883"/>
                  </a:lnTo>
                  <a:lnTo>
                    <a:pt x="2128911" y="1067445"/>
                  </a:lnTo>
                  <a:lnTo>
                    <a:pt x="2127721" y="1072212"/>
                  </a:lnTo>
                  <a:lnTo>
                    <a:pt x="2125736" y="1078170"/>
                  </a:lnTo>
                  <a:lnTo>
                    <a:pt x="2123355" y="1082937"/>
                  </a:lnTo>
                  <a:lnTo>
                    <a:pt x="2120578" y="1087307"/>
                  </a:lnTo>
                  <a:lnTo>
                    <a:pt x="2117800" y="1091280"/>
                  </a:lnTo>
                  <a:lnTo>
                    <a:pt x="2112245" y="1098430"/>
                  </a:lnTo>
                  <a:lnTo>
                    <a:pt x="2106293" y="1105183"/>
                  </a:lnTo>
                  <a:lnTo>
                    <a:pt x="2103515" y="1109156"/>
                  </a:lnTo>
                  <a:lnTo>
                    <a:pt x="2101134" y="1112731"/>
                  </a:lnTo>
                  <a:lnTo>
                    <a:pt x="2098356" y="1116703"/>
                  </a:lnTo>
                  <a:lnTo>
                    <a:pt x="2096372" y="1121470"/>
                  </a:lnTo>
                  <a:lnTo>
                    <a:pt x="2093991" y="1126237"/>
                  </a:lnTo>
                  <a:lnTo>
                    <a:pt x="2092801" y="1131799"/>
                  </a:lnTo>
                  <a:lnTo>
                    <a:pt x="2091610" y="1138155"/>
                  </a:lnTo>
                  <a:lnTo>
                    <a:pt x="2090817" y="1145305"/>
                  </a:lnTo>
                  <a:lnTo>
                    <a:pt x="2127721" y="1150470"/>
                  </a:lnTo>
                  <a:lnTo>
                    <a:pt x="2138435" y="1173907"/>
                  </a:lnTo>
                  <a:lnTo>
                    <a:pt x="2144783" y="1187016"/>
                  </a:lnTo>
                  <a:lnTo>
                    <a:pt x="2152323" y="1201317"/>
                  </a:lnTo>
                  <a:lnTo>
                    <a:pt x="2159863" y="1214426"/>
                  </a:lnTo>
                  <a:lnTo>
                    <a:pt x="2163831" y="1220782"/>
                  </a:lnTo>
                  <a:lnTo>
                    <a:pt x="2167799" y="1226741"/>
                  </a:lnTo>
                  <a:lnTo>
                    <a:pt x="2171767" y="1231905"/>
                  </a:lnTo>
                  <a:lnTo>
                    <a:pt x="2175735" y="1236672"/>
                  </a:lnTo>
                  <a:lnTo>
                    <a:pt x="2180497" y="1240645"/>
                  </a:lnTo>
                  <a:lnTo>
                    <a:pt x="2184862" y="1243823"/>
                  </a:lnTo>
                  <a:lnTo>
                    <a:pt x="2241606" y="1259713"/>
                  </a:lnTo>
                  <a:lnTo>
                    <a:pt x="2293192" y="1281164"/>
                  </a:lnTo>
                  <a:lnTo>
                    <a:pt x="2345572" y="1303807"/>
                  </a:lnTo>
                  <a:lnTo>
                    <a:pt x="2397951" y="1326053"/>
                  </a:lnTo>
                  <a:lnTo>
                    <a:pt x="2449140" y="1347902"/>
                  </a:lnTo>
                  <a:lnTo>
                    <a:pt x="2461045" y="1352669"/>
                  </a:lnTo>
                  <a:lnTo>
                    <a:pt x="2472552" y="1356641"/>
                  </a:lnTo>
                  <a:lnTo>
                    <a:pt x="2496361" y="1365381"/>
                  </a:lnTo>
                  <a:lnTo>
                    <a:pt x="2519773" y="1373723"/>
                  </a:lnTo>
                  <a:lnTo>
                    <a:pt x="2530884" y="1378093"/>
                  </a:lnTo>
                  <a:lnTo>
                    <a:pt x="2541995" y="1382860"/>
                  </a:lnTo>
                  <a:lnTo>
                    <a:pt x="2552312" y="1388421"/>
                  </a:lnTo>
                  <a:lnTo>
                    <a:pt x="2562233" y="1394380"/>
                  </a:lnTo>
                  <a:lnTo>
                    <a:pt x="2566597" y="1397558"/>
                  </a:lnTo>
                  <a:lnTo>
                    <a:pt x="2571756" y="1400736"/>
                  </a:lnTo>
                  <a:lnTo>
                    <a:pt x="2576121" y="1404311"/>
                  </a:lnTo>
                  <a:lnTo>
                    <a:pt x="2580089" y="1407886"/>
                  </a:lnTo>
                  <a:lnTo>
                    <a:pt x="2584057" y="1411859"/>
                  </a:lnTo>
                  <a:lnTo>
                    <a:pt x="2587629" y="1416228"/>
                  </a:lnTo>
                  <a:lnTo>
                    <a:pt x="2591200" y="1420598"/>
                  </a:lnTo>
                  <a:lnTo>
                    <a:pt x="2594375" y="1425365"/>
                  </a:lnTo>
                  <a:lnTo>
                    <a:pt x="2597946" y="1430132"/>
                  </a:lnTo>
                  <a:lnTo>
                    <a:pt x="2600723" y="1435296"/>
                  </a:lnTo>
                  <a:lnTo>
                    <a:pt x="2603105" y="1440858"/>
                  </a:lnTo>
                  <a:lnTo>
                    <a:pt x="2605089" y="1446817"/>
                  </a:lnTo>
                  <a:lnTo>
                    <a:pt x="2605485" y="1465487"/>
                  </a:lnTo>
                  <a:lnTo>
                    <a:pt x="2605882" y="1488528"/>
                  </a:lnTo>
                  <a:lnTo>
                    <a:pt x="2607073" y="1542951"/>
                  </a:lnTo>
                  <a:lnTo>
                    <a:pt x="2608263" y="1599757"/>
                  </a:lnTo>
                  <a:lnTo>
                    <a:pt x="2608263" y="1625975"/>
                  </a:lnTo>
                  <a:lnTo>
                    <a:pt x="2608263" y="1649413"/>
                  </a:lnTo>
                  <a:lnTo>
                    <a:pt x="2308271" y="1649413"/>
                  </a:lnTo>
                  <a:lnTo>
                    <a:pt x="2307081" y="1594196"/>
                  </a:lnTo>
                  <a:lnTo>
                    <a:pt x="2305493" y="1538581"/>
                  </a:lnTo>
                  <a:lnTo>
                    <a:pt x="2305097" y="1494486"/>
                  </a:lnTo>
                  <a:lnTo>
                    <a:pt x="2305097" y="1482172"/>
                  </a:lnTo>
                  <a:lnTo>
                    <a:pt x="2301129" y="1470651"/>
                  </a:lnTo>
                  <a:lnTo>
                    <a:pt x="2297557" y="1461117"/>
                  </a:lnTo>
                  <a:lnTo>
                    <a:pt x="2293986" y="1451981"/>
                  </a:lnTo>
                  <a:lnTo>
                    <a:pt x="2289224" y="1443241"/>
                  </a:lnTo>
                  <a:lnTo>
                    <a:pt x="2284859" y="1434899"/>
                  </a:lnTo>
                  <a:lnTo>
                    <a:pt x="2280097" y="1426954"/>
                  </a:lnTo>
                  <a:lnTo>
                    <a:pt x="2275335" y="1419406"/>
                  </a:lnTo>
                  <a:lnTo>
                    <a:pt x="2270177" y="1411859"/>
                  </a:lnTo>
                  <a:lnTo>
                    <a:pt x="2264621" y="1405106"/>
                  </a:lnTo>
                  <a:lnTo>
                    <a:pt x="2258669" y="1398352"/>
                  </a:lnTo>
                  <a:lnTo>
                    <a:pt x="2252717" y="1391996"/>
                  </a:lnTo>
                  <a:lnTo>
                    <a:pt x="2246765" y="1386435"/>
                  </a:lnTo>
                  <a:lnTo>
                    <a:pt x="2240416" y="1380079"/>
                  </a:lnTo>
                  <a:lnTo>
                    <a:pt x="2234067" y="1374915"/>
                  </a:lnTo>
                  <a:lnTo>
                    <a:pt x="2226924" y="1369750"/>
                  </a:lnTo>
                  <a:lnTo>
                    <a:pt x="2220178" y="1364983"/>
                  </a:lnTo>
                  <a:lnTo>
                    <a:pt x="2213433" y="1360217"/>
                  </a:lnTo>
                  <a:lnTo>
                    <a:pt x="2206290" y="1355450"/>
                  </a:lnTo>
                  <a:lnTo>
                    <a:pt x="2198750" y="1351080"/>
                  </a:lnTo>
                  <a:lnTo>
                    <a:pt x="2184465" y="1343532"/>
                  </a:lnTo>
                  <a:lnTo>
                    <a:pt x="2169386" y="1336382"/>
                  </a:lnTo>
                  <a:lnTo>
                    <a:pt x="2154307" y="1330026"/>
                  </a:lnTo>
                  <a:lnTo>
                    <a:pt x="2139228" y="1323670"/>
                  </a:lnTo>
                  <a:lnTo>
                    <a:pt x="2124546" y="1318108"/>
                  </a:lnTo>
                  <a:lnTo>
                    <a:pt x="2095578" y="1307780"/>
                  </a:lnTo>
                  <a:lnTo>
                    <a:pt x="2067405" y="1297849"/>
                  </a:lnTo>
                  <a:lnTo>
                    <a:pt x="2053913" y="1293082"/>
                  </a:lnTo>
                  <a:lnTo>
                    <a:pt x="2041215" y="1287917"/>
                  </a:lnTo>
                  <a:lnTo>
                    <a:pt x="1985264" y="1263685"/>
                  </a:lnTo>
                  <a:lnTo>
                    <a:pt x="1926932" y="1239056"/>
                  </a:lnTo>
                  <a:lnTo>
                    <a:pt x="1840427" y="1202112"/>
                  </a:lnTo>
                  <a:lnTo>
                    <a:pt x="1797571" y="1183441"/>
                  </a:lnTo>
                  <a:lnTo>
                    <a:pt x="1755111" y="1166359"/>
                  </a:lnTo>
                  <a:lnTo>
                    <a:pt x="1762651" y="1150470"/>
                  </a:lnTo>
                  <a:lnTo>
                    <a:pt x="1790031" y="1143716"/>
                  </a:lnTo>
                  <a:lnTo>
                    <a:pt x="1788047" y="1138155"/>
                  </a:lnTo>
                  <a:lnTo>
                    <a:pt x="1786460" y="1132196"/>
                  </a:lnTo>
                  <a:lnTo>
                    <a:pt x="1784873" y="1127429"/>
                  </a:lnTo>
                  <a:lnTo>
                    <a:pt x="1782492" y="1123457"/>
                  </a:lnTo>
                  <a:lnTo>
                    <a:pt x="1780111" y="1119484"/>
                  </a:lnTo>
                  <a:lnTo>
                    <a:pt x="1777730" y="1115909"/>
                  </a:lnTo>
                  <a:lnTo>
                    <a:pt x="1772571" y="1109950"/>
                  </a:lnTo>
                  <a:lnTo>
                    <a:pt x="1767413" y="1103594"/>
                  </a:lnTo>
                  <a:lnTo>
                    <a:pt x="1762254" y="1097636"/>
                  </a:lnTo>
                  <a:lnTo>
                    <a:pt x="1759476" y="1094458"/>
                  </a:lnTo>
                  <a:lnTo>
                    <a:pt x="1757095" y="1091280"/>
                  </a:lnTo>
                  <a:lnTo>
                    <a:pt x="1755111" y="1087307"/>
                  </a:lnTo>
                  <a:lnTo>
                    <a:pt x="1753524" y="1082937"/>
                  </a:lnTo>
                  <a:lnTo>
                    <a:pt x="1743207" y="973694"/>
                  </a:lnTo>
                  <a:lnTo>
                    <a:pt x="1743207" y="974091"/>
                  </a:lnTo>
                  <a:lnTo>
                    <a:pt x="1742413" y="974091"/>
                  </a:lnTo>
                  <a:lnTo>
                    <a:pt x="1739636" y="973694"/>
                  </a:lnTo>
                  <a:lnTo>
                    <a:pt x="1730112" y="972105"/>
                  </a:lnTo>
                  <a:lnTo>
                    <a:pt x="1720985" y="969324"/>
                  </a:lnTo>
                  <a:lnTo>
                    <a:pt x="1717414" y="968133"/>
                  </a:lnTo>
                  <a:lnTo>
                    <a:pt x="1715033" y="967338"/>
                  </a:lnTo>
                  <a:lnTo>
                    <a:pt x="1711065" y="963763"/>
                  </a:lnTo>
                  <a:lnTo>
                    <a:pt x="1707097" y="960188"/>
                  </a:lnTo>
                  <a:lnTo>
                    <a:pt x="1703129" y="955818"/>
                  </a:lnTo>
                  <a:lnTo>
                    <a:pt x="1699954" y="950654"/>
                  </a:lnTo>
                  <a:lnTo>
                    <a:pt x="1697177" y="945490"/>
                  </a:lnTo>
                  <a:lnTo>
                    <a:pt x="1694399" y="939531"/>
                  </a:lnTo>
                  <a:lnTo>
                    <a:pt x="1692018" y="932778"/>
                  </a:lnTo>
                  <a:lnTo>
                    <a:pt x="1689637" y="926422"/>
                  </a:lnTo>
                  <a:lnTo>
                    <a:pt x="1688050" y="919668"/>
                  </a:lnTo>
                  <a:lnTo>
                    <a:pt x="1686066" y="912518"/>
                  </a:lnTo>
                  <a:lnTo>
                    <a:pt x="1683288" y="897423"/>
                  </a:lnTo>
                  <a:lnTo>
                    <a:pt x="1681304" y="882327"/>
                  </a:lnTo>
                  <a:lnTo>
                    <a:pt x="1679717" y="867232"/>
                  </a:lnTo>
                  <a:lnTo>
                    <a:pt x="1684875" y="862465"/>
                  </a:lnTo>
                  <a:lnTo>
                    <a:pt x="1689637" y="857698"/>
                  </a:lnTo>
                  <a:lnTo>
                    <a:pt x="1694796" y="851739"/>
                  </a:lnTo>
                  <a:lnTo>
                    <a:pt x="1699161" y="845780"/>
                  </a:lnTo>
                  <a:lnTo>
                    <a:pt x="1703525" y="839424"/>
                  </a:lnTo>
                  <a:lnTo>
                    <a:pt x="1707891" y="832671"/>
                  </a:lnTo>
                  <a:lnTo>
                    <a:pt x="1711462" y="825918"/>
                  </a:lnTo>
                  <a:lnTo>
                    <a:pt x="1715033" y="818767"/>
                  </a:lnTo>
                  <a:lnTo>
                    <a:pt x="1718208" y="811617"/>
                  </a:lnTo>
                  <a:lnTo>
                    <a:pt x="1720985" y="804466"/>
                  </a:lnTo>
                  <a:lnTo>
                    <a:pt x="1726144" y="790166"/>
                  </a:lnTo>
                  <a:lnTo>
                    <a:pt x="1730509" y="776262"/>
                  </a:lnTo>
                  <a:lnTo>
                    <a:pt x="1734080" y="762755"/>
                  </a:lnTo>
                  <a:lnTo>
                    <a:pt x="1736858" y="750838"/>
                  </a:lnTo>
                  <a:lnTo>
                    <a:pt x="1738842" y="740510"/>
                  </a:lnTo>
                  <a:lnTo>
                    <a:pt x="1742413" y="720647"/>
                  </a:lnTo>
                  <a:lnTo>
                    <a:pt x="1743604" y="709524"/>
                  </a:lnTo>
                  <a:lnTo>
                    <a:pt x="1745191" y="698798"/>
                  </a:lnTo>
                  <a:lnTo>
                    <a:pt x="1746381" y="687278"/>
                  </a:lnTo>
                  <a:lnTo>
                    <a:pt x="1747175" y="675361"/>
                  </a:lnTo>
                  <a:lnTo>
                    <a:pt x="1747572" y="663443"/>
                  </a:lnTo>
                  <a:lnTo>
                    <a:pt x="1747572" y="651129"/>
                  </a:lnTo>
                  <a:lnTo>
                    <a:pt x="1747175" y="638814"/>
                  </a:lnTo>
                  <a:lnTo>
                    <a:pt x="1746381" y="626102"/>
                  </a:lnTo>
                  <a:lnTo>
                    <a:pt x="1744794" y="613787"/>
                  </a:lnTo>
                  <a:lnTo>
                    <a:pt x="1742810" y="601473"/>
                  </a:lnTo>
                  <a:lnTo>
                    <a:pt x="1740033" y="589158"/>
                  </a:lnTo>
                  <a:lnTo>
                    <a:pt x="1736461" y="576843"/>
                  </a:lnTo>
                  <a:lnTo>
                    <a:pt x="1732096" y="564529"/>
                  </a:lnTo>
                  <a:lnTo>
                    <a:pt x="1726937" y="553008"/>
                  </a:lnTo>
                  <a:lnTo>
                    <a:pt x="1723366" y="546255"/>
                  </a:lnTo>
                  <a:lnTo>
                    <a:pt x="1720192" y="539899"/>
                  </a:lnTo>
                  <a:lnTo>
                    <a:pt x="1715033" y="530365"/>
                  </a:lnTo>
                  <a:lnTo>
                    <a:pt x="1712652" y="526393"/>
                  </a:lnTo>
                  <a:lnTo>
                    <a:pt x="1711859" y="521229"/>
                  </a:lnTo>
                  <a:lnTo>
                    <a:pt x="1711859" y="516064"/>
                  </a:lnTo>
                  <a:lnTo>
                    <a:pt x="1711462" y="509708"/>
                  </a:lnTo>
                  <a:lnTo>
                    <a:pt x="1712255" y="493421"/>
                  </a:lnTo>
                  <a:lnTo>
                    <a:pt x="1716223" y="486271"/>
                  </a:lnTo>
                  <a:lnTo>
                    <a:pt x="1720192" y="479915"/>
                  </a:lnTo>
                  <a:lnTo>
                    <a:pt x="1724557" y="473559"/>
                  </a:lnTo>
                  <a:lnTo>
                    <a:pt x="1728922" y="467600"/>
                  </a:lnTo>
                  <a:lnTo>
                    <a:pt x="1734080" y="462039"/>
                  </a:lnTo>
                  <a:lnTo>
                    <a:pt x="1738842" y="456477"/>
                  </a:lnTo>
                  <a:lnTo>
                    <a:pt x="1743604" y="451313"/>
                  </a:lnTo>
                  <a:lnTo>
                    <a:pt x="1748762" y="446546"/>
                  </a:lnTo>
                  <a:lnTo>
                    <a:pt x="1754318" y="442176"/>
                  </a:lnTo>
                  <a:lnTo>
                    <a:pt x="1759476" y="438204"/>
                  </a:lnTo>
                  <a:lnTo>
                    <a:pt x="1765429" y="434231"/>
                  </a:lnTo>
                  <a:lnTo>
                    <a:pt x="1771381" y="430259"/>
                  </a:lnTo>
                  <a:lnTo>
                    <a:pt x="1776936" y="427081"/>
                  </a:lnTo>
                  <a:lnTo>
                    <a:pt x="1782888" y="424300"/>
                  </a:lnTo>
                  <a:lnTo>
                    <a:pt x="1789634" y="421917"/>
                  </a:lnTo>
                  <a:lnTo>
                    <a:pt x="1795587" y="419533"/>
                  </a:lnTo>
                  <a:lnTo>
                    <a:pt x="1820983" y="409999"/>
                  </a:lnTo>
                  <a:lnTo>
                    <a:pt x="1834871" y="404438"/>
                  </a:lnTo>
                  <a:lnTo>
                    <a:pt x="1849950" y="399273"/>
                  </a:lnTo>
                  <a:lnTo>
                    <a:pt x="1865823" y="394506"/>
                  </a:lnTo>
                  <a:lnTo>
                    <a:pt x="1882886" y="390137"/>
                  </a:lnTo>
                  <a:lnTo>
                    <a:pt x="1900742" y="386562"/>
                  </a:lnTo>
                  <a:lnTo>
                    <a:pt x="1909472" y="384973"/>
                  </a:lnTo>
                  <a:lnTo>
                    <a:pt x="1918599" y="383384"/>
                  </a:lnTo>
                  <a:lnTo>
                    <a:pt x="1927726" y="382589"/>
                  </a:lnTo>
                  <a:lnTo>
                    <a:pt x="1937249" y="381795"/>
                  </a:lnTo>
                  <a:lnTo>
                    <a:pt x="1946773" y="381397"/>
                  </a:lnTo>
                  <a:lnTo>
                    <a:pt x="1956693" y="381000"/>
                  </a:lnTo>
                  <a:close/>
                  <a:moveTo>
                    <a:pt x="674585" y="381000"/>
                  </a:moveTo>
                  <a:lnTo>
                    <a:pt x="684505" y="381397"/>
                  </a:lnTo>
                  <a:lnTo>
                    <a:pt x="694029" y="382192"/>
                  </a:lnTo>
                  <a:lnTo>
                    <a:pt x="703552" y="382986"/>
                  </a:lnTo>
                  <a:lnTo>
                    <a:pt x="713870" y="384575"/>
                  </a:lnTo>
                  <a:lnTo>
                    <a:pt x="723790" y="386562"/>
                  </a:lnTo>
                  <a:lnTo>
                    <a:pt x="733710" y="388548"/>
                  </a:lnTo>
                  <a:lnTo>
                    <a:pt x="743631" y="391726"/>
                  </a:lnTo>
                  <a:lnTo>
                    <a:pt x="753551" y="394904"/>
                  </a:lnTo>
                  <a:lnTo>
                    <a:pt x="763868" y="398876"/>
                  </a:lnTo>
                  <a:lnTo>
                    <a:pt x="773789" y="403246"/>
                  </a:lnTo>
                  <a:lnTo>
                    <a:pt x="783709" y="408807"/>
                  </a:lnTo>
                  <a:lnTo>
                    <a:pt x="793629" y="414766"/>
                  </a:lnTo>
                  <a:lnTo>
                    <a:pt x="820216" y="438998"/>
                  </a:lnTo>
                  <a:lnTo>
                    <a:pt x="861088" y="446149"/>
                  </a:lnTo>
                  <a:lnTo>
                    <a:pt x="863866" y="468792"/>
                  </a:lnTo>
                  <a:lnTo>
                    <a:pt x="867040" y="491832"/>
                  </a:lnTo>
                  <a:lnTo>
                    <a:pt x="871008" y="514873"/>
                  </a:lnTo>
                  <a:lnTo>
                    <a:pt x="876167" y="539105"/>
                  </a:lnTo>
                  <a:lnTo>
                    <a:pt x="871405" y="548241"/>
                  </a:lnTo>
                  <a:lnTo>
                    <a:pt x="868231" y="554200"/>
                  </a:lnTo>
                  <a:lnTo>
                    <a:pt x="864659" y="560556"/>
                  </a:lnTo>
                  <a:lnTo>
                    <a:pt x="861088" y="568501"/>
                  </a:lnTo>
                  <a:lnTo>
                    <a:pt x="858310" y="577241"/>
                  </a:lnTo>
                  <a:lnTo>
                    <a:pt x="855533" y="586377"/>
                  </a:lnTo>
                  <a:lnTo>
                    <a:pt x="854342" y="591144"/>
                  </a:lnTo>
                  <a:lnTo>
                    <a:pt x="853548" y="596309"/>
                  </a:lnTo>
                  <a:lnTo>
                    <a:pt x="853152" y="602267"/>
                  </a:lnTo>
                  <a:lnTo>
                    <a:pt x="852755" y="607431"/>
                  </a:lnTo>
                  <a:lnTo>
                    <a:pt x="852755" y="613390"/>
                  </a:lnTo>
                  <a:lnTo>
                    <a:pt x="853152" y="619349"/>
                  </a:lnTo>
                  <a:lnTo>
                    <a:pt x="854739" y="642786"/>
                  </a:lnTo>
                  <a:lnTo>
                    <a:pt x="856723" y="670991"/>
                  </a:lnTo>
                  <a:lnTo>
                    <a:pt x="857913" y="686087"/>
                  </a:lnTo>
                  <a:lnTo>
                    <a:pt x="859501" y="700785"/>
                  </a:lnTo>
                  <a:lnTo>
                    <a:pt x="861485" y="716675"/>
                  </a:lnTo>
                  <a:lnTo>
                    <a:pt x="863469" y="732167"/>
                  </a:lnTo>
                  <a:lnTo>
                    <a:pt x="866247" y="748057"/>
                  </a:lnTo>
                  <a:lnTo>
                    <a:pt x="869818" y="763153"/>
                  </a:lnTo>
                  <a:lnTo>
                    <a:pt x="873786" y="779043"/>
                  </a:lnTo>
                  <a:lnTo>
                    <a:pt x="878548" y="793741"/>
                  </a:lnTo>
                  <a:lnTo>
                    <a:pt x="883706" y="808439"/>
                  </a:lnTo>
                  <a:lnTo>
                    <a:pt x="886881" y="815589"/>
                  </a:lnTo>
                  <a:lnTo>
                    <a:pt x="890055" y="822343"/>
                  </a:lnTo>
                  <a:lnTo>
                    <a:pt x="893230" y="829493"/>
                  </a:lnTo>
                  <a:lnTo>
                    <a:pt x="896801" y="835849"/>
                  </a:lnTo>
                  <a:lnTo>
                    <a:pt x="901166" y="842205"/>
                  </a:lnTo>
                  <a:lnTo>
                    <a:pt x="905134" y="848561"/>
                  </a:lnTo>
                  <a:lnTo>
                    <a:pt x="909896" y="854520"/>
                  </a:lnTo>
                  <a:lnTo>
                    <a:pt x="914261" y="860081"/>
                  </a:lnTo>
                  <a:lnTo>
                    <a:pt x="919420" y="865643"/>
                  </a:lnTo>
                  <a:lnTo>
                    <a:pt x="924578" y="870807"/>
                  </a:lnTo>
                  <a:lnTo>
                    <a:pt x="922594" y="885902"/>
                  </a:lnTo>
                  <a:lnTo>
                    <a:pt x="920213" y="899806"/>
                  </a:lnTo>
                  <a:lnTo>
                    <a:pt x="917436" y="913312"/>
                  </a:lnTo>
                  <a:lnTo>
                    <a:pt x="915451" y="920463"/>
                  </a:lnTo>
                  <a:lnTo>
                    <a:pt x="913467" y="927613"/>
                  </a:lnTo>
                  <a:lnTo>
                    <a:pt x="911087" y="934367"/>
                  </a:lnTo>
                  <a:lnTo>
                    <a:pt x="908309" y="941517"/>
                  </a:lnTo>
                  <a:lnTo>
                    <a:pt x="905134" y="947873"/>
                  </a:lnTo>
                  <a:lnTo>
                    <a:pt x="901563" y="953037"/>
                  </a:lnTo>
                  <a:lnTo>
                    <a:pt x="899182" y="955818"/>
                  </a:lnTo>
                  <a:lnTo>
                    <a:pt x="896801" y="958201"/>
                  </a:lnTo>
                  <a:lnTo>
                    <a:pt x="894420" y="960188"/>
                  </a:lnTo>
                  <a:lnTo>
                    <a:pt x="891643" y="961777"/>
                  </a:lnTo>
                  <a:lnTo>
                    <a:pt x="886087" y="965749"/>
                  </a:lnTo>
                  <a:lnTo>
                    <a:pt x="880532" y="968530"/>
                  </a:lnTo>
                  <a:lnTo>
                    <a:pt x="874580" y="971708"/>
                  </a:lnTo>
                  <a:lnTo>
                    <a:pt x="869024" y="975283"/>
                  </a:lnTo>
                  <a:lnTo>
                    <a:pt x="866247" y="977269"/>
                  </a:lnTo>
                  <a:lnTo>
                    <a:pt x="863866" y="979653"/>
                  </a:lnTo>
                  <a:lnTo>
                    <a:pt x="861881" y="982434"/>
                  </a:lnTo>
                  <a:lnTo>
                    <a:pt x="859897" y="985612"/>
                  </a:lnTo>
                  <a:lnTo>
                    <a:pt x="857913" y="990379"/>
                  </a:lnTo>
                  <a:lnTo>
                    <a:pt x="855929" y="995543"/>
                  </a:lnTo>
                  <a:lnTo>
                    <a:pt x="854342" y="1000707"/>
                  </a:lnTo>
                  <a:lnTo>
                    <a:pt x="853152" y="1005871"/>
                  </a:lnTo>
                  <a:lnTo>
                    <a:pt x="852358" y="1011433"/>
                  </a:lnTo>
                  <a:lnTo>
                    <a:pt x="851961" y="1016597"/>
                  </a:lnTo>
                  <a:lnTo>
                    <a:pt x="851167" y="1028514"/>
                  </a:lnTo>
                  <a:lnTo>
                    <a:pt x="850374" y="1039637"/>
                  </a:lnTo>
                  <a:lnTo>
                    <a:pt x="849580" y="1051158"/>
                  </a:lnTo>
                  <a:lnTo>
                    <a:pt x="849183" y="1056719"/>
                  </a:lnTo>
                  <a:lnTo>
                    <a:pt x="848390" y="1061883"/>
                  </a:lnTo>
                  <a:lnTo>
                    <a:pt x="847199" y="1067445"/>
                  </a:lnTo>
                  <a:lnTo>
                    <a:pt x="845612" y="1072212"/>
                  </a:lnTo>
                  <a:lnTo>
                    <a:pt x="843231" y="1078170"/>
                  </a:lnTo>
                  <a:lnTo>
                    <a:pt x="841247" y="1082937"/>
                  </a:lnTo>
                  <a:lnTo>
                    <a:pt x="838469" y="1087307"/>
                  </a:lnTo>
                  <a:lnTo>
                    <a:pt x="836089" y="1091280"/>
                  </a:lnTo>
                  <a:lnTo>
                    <a:pt x="830136" y="1098430"/>
                  </a:lnTo>
                  <a:lnTo>
                    <a:pt x="824581" y="1105183"/>
                  </a:lnTo>
                  <a:lnTo>
                    <a:pt x="821803" y="1109156"/>
                  </a:lnTo>
                  <a:lnTo>
                    <a:pt x="819026" y="1112731"/>
                  </a:lnTo>
                  <a:lnTo>
                    <a:pt x="816248" y="1116703"/>
                  </a:lnTo>
                  <a:lnTo>
                    <a:pt x="814264" y="1121470"/>
                  </a:lnTo>
                  <a:lnTo>
                    <a:pt x="812280" y="1126237"/>
                  </a:lnTo>
                  <a:lnTo>
                    <a:pt x="810692" y="1131799"/>
                  </a:lnTo>
                  <a:lnTo>
                    <a:pt x="809899" y="1138155"/>
                  </a:lnTo>
                  <a:lnTo>
                    <a:pt x="809105" y="1145305"/>
                  </a:lnTo>
                  <a:lnTo>
                    <a:pt x="845612" y="1150470"/>
                  </a:lnTo>
                  <a:lnTo>
                    <a:pt x="853152" y="1166757"/>
                  </a:lnTo>
                  <a:lnTo>
                    <a:pt x="811089" y="1183838"/>
                  </a:lnTo>
                  <a:lnTo>
                    <a:pt x="768233" y="1202112"/>
                  </a:lnTo>
                  <a:lnTo>
                    <a:pt x="682521" y="1239056"/>
                  </a:lnTo>
                  <a:lnTo>
                    <a:pt x="624586" y="1263685"/>
                  </a:lnTo>
                  <a:lnTo>
                    <a:pt x="568635" y="1287917"/>
                  </a:lnTo>
                  <a:lnTo>
                    <a:pt x="555541" y="1293082"/>
                  </a:lnTo>
                  <a:lnTo>
                    <a:pt x="542446" y="1297849"/>
                  </a:lnTo>
                  <a:lnTo>
                    <a:pt x="514669" y="1307780"/>
                  </a:lnTo>
                  <a:lnTo>
                    <a:pt x="485304" y="1318108"/>
                  </a:lnTo>
                  <a:lnTo>
                    <a:pt x="470225" y="1323670"/>
                  </a:lnTo>
                  <a:lnTo>
                    <a:pt x="455146" y="1330026"/>
                  </a:lnTo>
                  <a:lnTo>
                    <a:pt x="440464" y="1336382"/>
                  </a:lnTo>
                  <a:lnTo>
                    <a:pt x="425385" y="1343532"/>
                  </a:lnTo>
                  <a:lnTo>
                    <a:pt x="410703" y="1351080"/>
                  </a:lnTo>
                  <a:lnTo>
                    <a:pt x="403561" y="1355450"/>
                  </a:lnTo>
                  <a:lnTo>
                    <a:pt x="396418" y="1360217"/>
                  </a:lnTo>
                  <a:lnTo>
                    <a:pt x="389275" y="1364983"/>
                  </a:lnTo>
                  <a:lnTo>
                    <a:pt x="382529" y="1369750"/>
                  </a:lnTo>
                  <a:lnTo>
                    <a:pt x="376180" y="1374915"/>
                  </a:lnTo>
                  <a:lnTo>
                    <a:pt x="369038" y="1380079"/>
                  </a:lnTo>
                  <a:lnTo>
                    <a:pt x="363085" y="1386435"/>
                  </a:lnTo>
                  <a:lnTo>
                    <a:pt x="356736" y="1391996"/>
                  </a:lnTo>
                  <a:lnTo>
                    <a:pt x="350784" y="1398352"/>
                  </a:lnTo>
                  <a:lnTo>
                    <a:pt x="345229" y="1405106"/>
                  </a:lnTo>
                  <a:lnTo>
                    <a:pt x="339277" y="1411859"/>
                  </a:lnTo>
                  <a:lnTo>
                    <a:pt x="334118" y="1419406"/>
                  </a:lnTo>
                  <a:lnTo>
                    <a:pt x="329356" y="1426954"/>
                  </a:lnTo>
                  <a:lnTo>
                    <a:pt x="324594" y="1434899"/>
                  </a:lnTo>
                  <a:lnTo>
                    <a:pt x="320229" y="1443241"/>
                  </a:lnTo>
                  <a:lnTo>
                    <a:pt x="315865" y="1451981"/>
                  </a:lnTo>
                  <a:lnTo>
                    <a:pt x="311896" y="1461117"/>
                  </a:lnTo>
                  <a:lnTo>
                    <a:pt x="308325" y="1470651"/>
                  </a:lnTo>
                  <a:lnTo>
                    <a:pt x="304357" y="1482172"/>
                  </a:lnTo>
                  <a:lnTo>
                    <a:pt x="304357" y="1494486"/>
                  </a:lnTo>
                  <a:lnTo>
                    <a:pt x="303960" y="1538581"/>
                  </a:lnTo>
                  <a:lnTo>
                    <a:pt x="302770" y="1594196"/>
                  </a:lnTo>
                  <a:lnTo>
                    <a:pt x="301182" y="1649413"/>
                  </a:lnTo>
                  <a:lnTo>
                    <a:pt x="0" y="1649413"/>
                  </a:lnTo>
                  <a:lnTo>
                    <a:pt x="0" y="1625975"/>
                  </a:lnTo>
                  <a:lnTo>
                    <a:pt x="0" y="1599757"/>
                  </a:lnTo>
                  <a:lnTo>
                    <a:pt x="1190" y="1542951"/>
                  </a:lnTo>
                  <a:lnTo>
                    <a:pt x="2381" y="1488528"/>
                  </a:lnTo>
                  <a:lnTo>
                    <a:pt x="2778" y="1465487"/>
                  </a:lnTo>
                  <a:lnTo>
                    <a:pt x="2778" y="1446817"/>
                  </a:lnTo>
                  <a:lnTo>
                    <a:pt x="5159" y="1440858"/>
                  </a:lnTo>
                  <a:lnTo>
                    <a:pt x="7539" y="1435296"/>
                  </a:lnTo>
                  <a:lnTo>
                    <a:pt x="10317" y="1430132"/>
                  </a:lnTo>
                  <a:lnTo>
                    <a:pt x="13889" y="1425365"/>
                  </a:lnTo>
                  <a:lnTo>
                    <a:pt x="17063" y="1420598"/>
                  </a:lnTo>
                  <a:lnTo>
                    <a:pt x="20634" y="1416228"/>
                  </a:lnTo>
                  <a:lnTo>
                    <a:pt x="24206" y="1411859"/>
                  </a:lnTo>
                  <a:lnTo>
                    <a:pt x="28174" y="1407886"/>
                  </a:lnTo>
                  <a:lnTo>
                    <a:pt x="32142" y="1404311"/>
                  </a:lnTo>
                  <a:lnTo>
                    <a:pt x="36507" y="1400736"/>
                  </a:lnTo>
                  <a:lnTo>
                    <a:pt x="41269" y="1397558"/>
                  </a:lnTo>
                  <a:lnTo>
                    <a:pt x="46031" y="1394380"/>
                  </a:lnTo>
                  <a:lnTo>
                    <a:pt x="55951" y="1388421"/>
                  </a:lnTo>
                  <a:lnTo>
                    <a:pt x="66665" y="1382860"/>
                  </a:lnTo>
                  <a:lnTo>
                    <a:pt x="77379" y="1378093"/>
                  </a:lnTo>
                  <a:lnTo>
                    <a:pt x="88490" y="1373723"/>
                  </a:lnTo>
                  <a:lnTo>
                    <a:pt x="111902" y="1365381"/>
                  </a:lnTo>
                  <a:lnTo>
                    <a:pt x="135711" y="1356641"/>
                  </a:lnTo>
                  <a:lnTo>
                    <a:pt x="147218" y="1352669"/>
                  </a:lnTo>
                  <a:lnTo>
                    <a:pt x="158726" y="1347902"/>
                  </a:lnTo>
                  <a:lnTo>
                    <a:pt x="210312" y="1326053"/>
                  </a:lnTo>
                  <a:lnTo>
                    <a:pt x="263088" y="1303807"/>
                  </a:lnTo>
                  <a:lnTo>
                    <a:pt x="315071" y="1281164"/>
                  </a:lnTo>
                  <a:lnTo>
                    <a:pt x="366260" y="1259713"/>
                  </a:lnTo>
                  <a:lnTo>
                    <a:pt x="423401" y="1243823"/>
                  </a:lnTo>
                  <a:lnTo>
                    <a:pt x="428163" y="1240645"/>
                  </a:lnTo>
                  <a:lnTo>
                    <a:pt x="432131" y="1236672"/>
                  </a:lnTo>
                  <a:lnTo>
                    <a:pt x="436496" y="1231905"/>
                  </a:lnTo>
                  <a:lnTo>
                    <a:pt x="440464" y="1226741"/>
                  </a:lnTo>
                  <a:lnTo>
                    <a:pt x="444432" y="1220782"/>
                  </a:lnTo>
                  <a:lnTo>
                    <a:pt x="448401" y="1214426"/>
                  </a:lnTo>
                  <a:lnTo>
                    <a:pt x="456337" y="1201317"/>
                  </a:lnTo>
                  <a:lnTo>
                    <a:pt x="463480" y="1187016"/>
                  </a:lnTo>
                  <a:lnTo>
                    <a:pt x="469829" y="1173907"/>
                  </a:lnTo>
                  <a:lnTo>
                    <a:pt x="480543" y="1150470"/>
                  </a:lnTo>
                  <a:lnTo>
                    <a:pt x="507526" y="1143716"/>
                  </a:lnTo>
                  <a:lnTo>
                    <a:pt x="506336" y="1138155"/>
                  </a:lnTo>
                  <a:lnTo>
                    <a:pt x="504748" y="1132196"/>
                  </a:lnTo>
                  <a:lnTo>
                    <a:pt x="502764" y="1127429"/>
                  </a:lnTo>
                  <a:lnTo>
                    <a:pt x="500780" y="1123457"/>
                  </a:lnTo>
                  <a:lnTo>
                    <a:pt x="498399" y="1119484"/>
                  </a:lnTo>
                  <a:lnTo>
                    <a:pt x="496018" y="1115909"/>
                  </a:lnTo>
                  <a:lnTo>
                    <a:pt x="490860" y="1109950"/>
                  </a:lnTo>
                  <a:lnTo>
                    <a:pt x="485701" y="1103594"/>
                  </a:lnTo>
                  <a:lnTo>
                    <a:pt x="480146" y="1097636"/>
                  </a:lnTo>
                  <a:lnTo>
                    <a:pt x="477765" y="1094458"/>
                  </a:lnTo>
                  <a:lnTo>
                    <a:pt x="475384" y="1091280"/>
                  </a:lnTo>
                  <a:lnTo>
                    <a:pt x="473400" y="1087307"/>
                  </a:lnTo>
                  <a:lnTo>
                    <a:pt x="471813" y="1082937"/>
                  </a:lnTo>
                  <a:lnTo>
                    <a:pt x="461495" y="973694"/>
                  </a:lnTo>
                  <a:lnTo>
                    <a:pt x="461099" y="974091"/>
                  </a:lnTo>
                  <a:lnTo>
                    <a:pt x="460305" y="974091"/>
                  </a:lnTo>
                  <a:lnTo>
                    <a:pt x="457527" y="973694"/>
                  </a:lnTo>
                  <a:lnTo>
                    <a:pt x="448401" y="972105"/>
                  </a:lnTo>
                  <a:lnTo>
                    <a:pt x="438877" y="969324"/>
                  </a:lnTo>
                  <a:lnTo>
                    <a:pt x="435306" y="968133"/>
                  </a:lnTo>
                  <a:lnTo>
                    <a:pt x="433322" y="967338"/>
                  </a:lnTo>
                  <a:lnTo>
                    <a:pt x="430147" y="964557"/>
                  </a:lnTo>
                  <a:lnTo>
                    <a:pt x="426973" y="962174"/>
                  </a:lnTo>
                  <a:lnTo>
                    <a:pt x="424195" y="958996"/>
                  </a:lnTo>
                  <a:lnTo>
                    <a:pt x="421417" y="955818"/>
                  </a:lnTo>
                  <a:lnTo>
                    <a:pt x="419036" y="952243"/>
                  </a:lnTo>
                  <a:lnTo>
                    <a:pt x="416655" y="948270"/>
                  </a:lnTo>
                  <a:lnTo>
                    <a:pt x="414671" y="944298"/>
                  </a:lnTo>
                  <a:lnTo>
                    <a:pt x="412687" y="939928"/>
                  </a:lnTo>
                  <a:lnTo>
                    <a:pt x="409116" y="929997"/>
                  </a:lnTo>
                  <a:lnTo>
                    <a:pt x="406338" y="920066"/>
                  </a:lnTo>
                  <a:lnTo>
                    <a:pt x="403957" y="908943"/>
                  </a:lnTo>
                  <a:lnTo>
                    <a:pt x="401576" y="898217"/>
                  </a:lnTo>
                  <a:lnTo>
                    <a:pt x="399989" y="887094"/>
                  </a:lnTo>
                  <a:lnTo>
                    <a:pt x="398402" y="875574"/>
                  </a:lnTo>
                  <a:lnTo>
                    <a:pt x="396418" y="854122"/>
                  </a:lnTo>
                  <a:lnTo>
                    <a:pt x="394831" y="834260"/>
                  </a:lnTo>
                  <a:lnTo>
                    <a:pt x="393640" y="817576"/>
                  </a:lnTo>
                  <a:lnTo>
                    <a:pt x="393640" y="814795"/>
                  </a:lnTo>
                  <a:lnTo>
                    <a:pt x="394037" y="811617"/>
                  </a:lnTo>
                  <a:lnTo>
                    <a:pt x="395227" y="808439"/>
                  </a:lnTo>
                  <a:lnTo>
                    <a:pt x="396418" y="805261"/>
                  </a:lnTo>
                  <a:lnTo>
                    <a:pt x="399989" y="798905"/>
                  </a:lnTo>
                  <a:lnTo>
                    <a:pt x="403561" y="791755"/>
                  </a:lnTo>
                  <a:lnTo>
                    <a:pt x="407132" y="784604"/>
                  </a:lnTo>
                  <a:lnTo>
                    <a:pt x="408322" y="780234"/>
                  </a:lnTo>
                  <a:lnTo>
                    <a:pt x="409513" y="776262"/>
                  </a:lnTo>
                  <a:lnTo>
                    <a:pt x="410306" y="771495"/>
                  </a:lnTo>
                  <a:lnTo>
                    <a:pt x="410703" y="766331"/>
                  </a:lnTo>
                  <a:lnTo>
                    <a:pt x="410306" y="761166"/>
                  </a:lnTo>
                  <a:lnTo>
                    <a:pt x="409513" y="755605"/>
                  </a:lnTo>
                  <a:lnTo>
                    <a:pt x="406338" y="738126"/>
                  </a:lnTo>
                  <a:lnTo>
                    <a:pt x="403561" y="721839"/>
                  </a:lnTo>
                  <a:lnTo>
                    <a:pt x="401180" y="705552"/>
                  </a:lnTo>
                  <a:lnTo>
                    <a:pt x="399196" y="689662"/>
                  </a:lnTo>
                  <a:lnTo>
                    <a:pt x="397608" y="673772"/>
                  </a:lnTo>
                  <a:lnTo>
                    <a:pt x="397211" y="659074"/>
                  </a:lnTo>
                  <a:lnTo>
                    <a:pt x="396815" y="643978"/>
                  </a:lnTo>
                  <a:lnTo>
                    <a:pt x="396815" y="629677"/>
                  </a:lnTo>
                  <a:lnTo>
                    <a:pt x="397608" y="615774"/>
                  </a:lnTo>
                  <a:lnTo>
                    <a:pt x="398799" y="602267"/>
                  </a:lnTo>
                  <a:lnTo>
                    <a:pt x="400386" y="588761"/>
                  </a:lnTo>
                  <a:lnTo>
                    <a:pt x="402370" y="576446"/>
                  </a:lnTo>
                  <a:lnTo>
                    <a:pt x="404751" y="563734"/>
                  </a:lnTo>
                  <a:lnTo>
                    <a:pt x="407529" y="552214"/>
                  </a:lnTo>
                  <a:lnTo>
                    <a:pt x="410703" y="540297"/>
                  </a:lnTo>
                  <a:lnTo>
                    <a:pt x="414275" y="529571"/>
                  </a:lnTo>
                  <a:lnTo>
                    <a:pt x="418243" y="519242"/>
                  </a:lnTo>
                  <a:lnTo>
                    <a:pt x="422211" y="508914"/>
                  </a:lnTo>
                  <a:lnTo>
                    <a:pt x="426973" y="499380"/>
                  </a:lnTo>
                  <a:lnTo>
                    <a:pt x="432131" y="490243"/>
                  </a:lnTo>
                  <a:lnTo>
                    <a:pt x="437290" y="481504"/>
                  </a:lnTo>
                  <a:lnTo>
                    <a:pt x="442845" y="473162"/>
                  </a:lnTo>
                  <a:lnTo>
                    <a:pt x="448797" y="465614"/>
                  </a:lnTo>
                  <a:lnTo>
                    <a:pt x="454750" y="458066"/>
                  </a:lnTo>
                  <a:lnTo>
                    <a:pt x="461495" y="451710"/>
                  </a:lnTo>
                  <a:lnTo>
                    <a:pt x="468241" y="445752"/>
                  </a:lnTo>
                  <a:lnTo>
                    <a:pt x="474987" y="440190"/>
                  </a:lnTo>
                  <a:lnTo>
                    <a:pt x="482130" y="435026"/>
                  </a:lnTo>
                  <a:lnTo>
                    <a:pt x="490066" y="429862"/>
                  </a:lnTo>
                  <a:lnTo>
                    <a:pt x="497606" y="425889"/>
                  </a:lnTo>
                  <a:lnTo>
                    <a:pt x="505542" y="422711"/>
                  </a:lnTo>
                  <a:lnTo>
                    <a:pt x="513875" y="419533"/>
                  </a:lnTo>
                  <a:lnTo>
                    <a:pt x="538478" y="409999"/>
                  </a:lnTo>
                  <a:lnTo>
                    <a:pt x="553160" y="404438"/>
                  </a:lnTo>
                  <a:lnTo>
                    <a:pt x="568239" y="399273"/>
                  </a:lnTo>
                  <a:lnTo>
                    <a:pt x="584111" y="394506"/>
                  </a:lnTo>
                  <a:lnTo>
                    <a:pt x="601174" y="390137"/>
                  </a:lnTo>
                  <a:lnTo>
                    <a:pt x="618634" y="386562"/>
                  </a:lnTo>
                  <a:lnTo>
                    <a:pt x="627761" y="384973"/>
                  </a:lnTo>
                  <a:lnTo>
                    <a:pt x="636888" y="383384"/>
                  </a:lnTo>
                  <a:lnTo>
                    <a:pt x="646014" y="382589"/>
                  </a:lnTo>
                  <a:lnTo>
                    <a:pt x="655538" y="381795"/>
                  </a:lnTo>
                  <a:lnTo>
                    <a:pt x="665061" y="381397"/>
                  </a:lnTo>
                  <a:lnTo>
                    <a:pt x="674585" y="381000"/>
                  </a:lnTo>
                  <a:close/>
                  <a:moveTo>
                    <a:pt x="1307704" y="0"/>
                  </a:moveTo>
                  <a:lnTo>
                    <a:pt x="1321601" y="0"/>
                  </a:lnTo>
                  <a:lnTo>
                    <a:pt x="1335100" y="0"/>
                  </a:lnTo>
                  <a:lnTo>
                    <a:pt x="1348997" y="1191"/>
                  </a:lnTo>
                  <a:lnTo>
                    <a:pt x="1362496" y="2381"/>
                  </a:lnTo>
                  <a:lnTo>
                    <a:pt x="1376790" y="4366"/>
                  </a:lnTo>
                  <a:lnTo>
                    <a:pt x="1390289" y="7144"/>
                  </a:lnTo>
                  <a:lnTo>
                    <a:pt x="1404583" y="10319"/>
                  </a:lnTo>
                  <a:lnTo>
                    <a:pt x="1418480" y="14684"/>
                  </a:lnTo>
                  <a:lnTo>
                    <a:pt x="1432773" y="19447"/>
                  </a:lnTo>
                  <a:lnTo>
                    <a:pt x="1446670" y="25003"/>
                  </a:lnTo>
                  <a:lnTo>
                    <a:pt x="1460566" y="31353"/>
                  </a:lnTo>
                  <a:lnTo>
                    <a:pt x="1474463" y="38497"/>
                  </a:lnTo>
                  <a:lnTo>
                    <a:pt x="1488757" y="46831"/>
                  </a:lnTo>
                  <a:lnTo>
                    <a:pt x="1525285" y="80963"/>
                  </a:lnTo>
                  <a:lnTo>
                    <a:pt x="1584841" y="90884"/>
                  </a:lnTo>
                  <a:lnTo>
                    <a:pt x="1590400" y="94853"/>
                  </a:lnTo>
                  <a:lnTo>
                    <a:pt x="1595958" y="99616"/>
                  </a:lnTo>
                  <a:lnTo>
                    <a:pt x="1600723" y="104775"/>
                  </a:lnTo>
                  <a:lnTo>
                    <a:pt x="1605487" y="110331"/>
                  </a:lnTo>
                  <a:lnTo>
                    <a:pt x="1609855" y="115888"/>
                  </a:lnTo>
                  <a:lnTo>
                    <a:pt x="1613825" y="122238"/>
                  </a:lnTo>
                  <a:lnTo>
                    <a:pt x="1617399" y="128984"/>
                  </a:lnTo>
                  <a:lnTo>
                    <a:pt x="1620575" y="134938"/>
                  </a:lnTo>
                  <a:lnTo>
                    <a:pt x="1626531" y="146447"/>
                  </a:lnTo>
                  <a:lnTo>
                    <a:pt x="1630898" y="156766"/>
                  </a:lnTo>
                  <a:lnTo>
                    <a:pt x="1634075" y="165894"/>
                  </a:lnTo>
                  <a:lnTo>
                    <a:pt x="1636854" y="177403"/>
                  </a:lnTo>
                  <a:lnTo>
                    <a:pt x="1639236" y="189309"/>
                  </a:lnTo>
                  <a:lnTo>
                    <a:pt x="1641619" y="200819"/>
                  </a:lnTo>
                  <a:lnTo>
                    <a:pt x="1643207" y="212725"/>
                  </a:lnTo>
                  <a:lnTo>
                    <a:pt x="1644795" y="223838"/>
                  </a:lnTo>
                  <a:lnTo>
                    <a:pt x="1646383" y="235347"/>
                  </a:lnTo>
                  <a:lnTo>
                    <a:pt x="1648368" y="258366"/>
                  </a:lnTo>
                  <a:lnTo>
                    <a:pt x="1649559" y="281781"/>
                  </a:lnTo>
                  <a:lnTo>
                    <a:pt x="1649957" y="304800"/>
                  </a:lnTo>
                  <a:lnTo>
                    <a:pt x="1649957" y="328613"/>
                  </a:lnTo>
                  <a:lnTo>
                    <a:pt x="1649559" y="352822"/>
                  </a:lnTo>
                  <a:lnTo>
                    <a:pt x="1648765" y="365919"/>
                  </a:lnTo>
                  <a:lnTo>
                    <a:pt x="1647177" y="385763"/>
                  </a:lnTo>
                  <a:lnTo>
                    <a:pt x="1642413" y="436959"/>
                  </a:lnTo>
                  <a:lnTo>
                    <a:pt x="1640427" y="464344"/>
                  </a:lnTo>
                  <a:lnTo>
                    <a:pt x="1638839" y="490141"/>
                  </a:lnTo>
                  <a:lnTo>
                    <a:pt x="1638442" y="501650"/>
                  </a:lnTo>
                  <a:lnTo>
                    <a:pt x="1638045" y="511969"/>
                  </a:lnTo>
                  <a:lnTo>
                    <a:pt x="1638442" y="521494"/>
                  </a:lnTo>
                  <a:lnTo>
                    <a:pt x="1638839" y="529034"/>
                  </a:lnTo>
                  <a:lnTo>
                    <a:pt x="1640030" y="538559"/>
                  </a:lnTo>
                  <a:lnTo>
                    <a:pt x="1642016" y="546497"/>
                  </a:lnTo>
                  <a:lnTo>
                    <a:pt x="1644001" y="553244"/>
                  </a:lnTo>
                  <a:lnTo>
                    <a:pt x="1646780" y="558800"/>
                  </a:lnTo>
                  <a:lnTo>
                    <a:pt x="1649559" y="563959"/>
                  </a:lnTo>
                  <a:lnTo>
                    <a:pt x="1653133" y="569516"/>
                  </a:lnTo>
                  <a:lnTo>
                    <a:pt x="1656706" y="576659"/>
                  </a:lnTo>
                  <a:lnTo>
                    <a:pt x="1661074" y="584597"/>
                  </a:lnTo>
                  <a:lnTo>
                    <a:pt x="1664250" y="592534"/>
                  </a:lnTo>
                  <a:lnTo>
                    <a:pt x="1667029" y="600869"/>
                  </a:lnTo>
                  <a:lnTo>
                    <a:pt x="1669412" y="609600"/>
                  </a:lnTo>
                  <a:lnTo>
                    <a:pt x="1671397" y="618331"/>
                  </a:lnTo>
                  <a:lnTo>
                    <a:pt x="1672588" y="627459"/>
                  </a:lnTo>
                  <a:lnTo>
                    <a:pt x="1673382" y="636984"/>
                  </a:lnTo>
                  <a:lnTo>
                    <a:pt x="1673779" y="646113"/>
                  </a:lnTo>
                  <a:lnTo>
                    <a:pt x="1674176" y="655241"/>
                  </a:lnTo>
                  <a:lnTo>
                    <a:pt x="1673779" y="665163"/>
                  </a:lnTo>
                  <a:lnTo>
                    <a:pt x="1673382" y="674291"/>
                  </a:lnTo>
                  <a:lnTo>
                    <a:pt x="1671794" y="692547"/>
                  </a:lnTo>
                  <a:lnTo>
                    <a:pt x="1669412" y="710009"/>
                  </a:lnTo>
                  <a:lnTo>
                    <a:pt x="1666632" y="726678"/>
                  </a:lnTo>
                  <a:lnTo>
                    <a:pt x="1664647" y="735806"/>
                  </a:lnTo>
                  <a:lnTo>
                    <a:pt x="1662662" y="745728"/>
                  </a:lnTo>
                  <a:lnTo>
                    <a:pt x="1659883" y="755650"/>
                  </a:lnTo>
                  <a:lnTo>
                    <a:pt x="1656706" y="765572"/>
                  </a:lnTo>
                  <a:lnTo>
                    <a:pt x="1653133" y="775891"/>
                  </a:lnTo>
                  <a:lnTo>
                    <a:pt x="1649162" y="785416"/>
                  </a:lnTo>
                  <a:lnTo>
                    <a:pt x="1644795" y="793750"/>
                  </a:lnTo>
                  <a:lnTo>
                    <a:pt x="1642413" y="798116"/>
                  </a:lnTo>
                  <a:lnTo>
                    <a:pt x="1639633" y="802084"/>
                  </a:lnTo>
                  <a:lnTo>
                    <a:pt x="1636854" y="805656"/>
                  </a:lnTo>
                  <a:lnTo>
                    <a:pt x="1633678" y="808831"/>
                  </a:lnTo>
                  <a:lnTo>
                    <a:pt x="1630104" y="811609"/>
                  </a:lnTo>
                  <a:lnTo>
                    <a:pt x="1626531" y="814388"/>
                  </a:lnTo>
                  <a:lnTo>
                    <a:pt x="1618193" y="818753"/>
                  </a:lnTo>
                  <a:lnTo>
                    <a:pt x="1610252" y="823119"/>
                  </a:lnTo>
                  <a:lnTo>
                    <a:pt x="1602311" y="827881"/>
                  </a:lnTo>
                  <a:lnTo>
                    <a:pt x="1598341" y="830263"/>
                  </a:lnTo>
                  <a:lnTo>
                    <a:pt x="1593973" y="832644"/>
                  </a:lnTo>
                  <a:lnTo>
                    <a:pt x="1590797" y="835819"/>
                  </a:lnTo>
                  <a:lnTo>
                    <a:pt x="1587223" y="838994"/>
                  </a:lnTo>
                  <a:lnTo>
                    <a:pt x="1584444" y="842963"/>
                  </a:lnTo>
                  <a:lnTo>
                    <a:pt x="1581665" y="846931"/>
                  </a:lnTo>
                  <a:lnTo>
                    <a:pt x="1578489" y="854075"/>
                  </a:lnTo>
                  <a:lnTo>
                    <a:pt x="1576106" y="860822"/>
                  </a:lnTo>
                  <a:lnTo>
                    <a:pt x="1574121" y="867966"/>
                  </a:lnTo>
                  <a:lnTo>
                    <a:pt x="1572533" y="875506"/>
                  </a:lnTo>
                  <a:lnTo>
                    <a:pt x="1571342" y="883444"/>
                  </a:lnTo>
                  <a:lnTo>
                    <a:pt x="1570151" y="890984"/>
                  </a:lnTo>
                  <a:lnTo>
                    <a:pt x="1568959" y="906859"/>
                  </a:lnTo>
                  <a:lnTo>
                    <a:pt x="1568165" y="923131"/>
                  </a:lnTo>
                  <a:lnTo>
                    <a:pt x="1566974" y="939006"/>
                  </a:lnTo>
                  <a:lnTo>
                    <a:pt x="1565783" y="946944"/>
                  </a:lnTo>
                  <a:lnTo>
                    <a:pt x="1564989" y="954484"/>
                  </a:lnTo>
                  <a:lnTo>
                    <a:pt x="1563401" y="961628"/>
                  </a:lnTo>
                  <a:lnTo>
                    <a:pt x="1561415" y="969169"/>
                  </a:lnTo>
                  <a:lnTo>
                    <a:pt x="1558636" y="976709"/>
                  </a:lnTo>
                  <a:lnTo>
                    <a:pt x="1555460" y="983456"/>
                  </a:lnTo>
                  <a:lnTo>
                    <a:pt x="1551887" y="989409"/>
                  </a:lnTo>
                  <a:lnTo>
                    <a:pt x="1548313" y="995363"/>
                  </a:lnTo>
                  <a:lnTo>
                    <a:pt x="1544343" y="1000522"/>
                  </a:lnTo>
                  <a:lnTo>
                    <a:pt x="1539578" y="1005284"/>
                  </a:lnTo>
                  <a:lnTo>
                    <a:pt x="1531637" y="1014809"/>
                  </a:lnTo>
                  <a:lnTo>
                    <a:pt x="1527667" y="1019969"/>
                  </a:lnTo>
                  <a:lnTo>
                    <a:pt x="1524093" y="1025525"/>
                  </a:lnTo>
                  <a:lnTo>
                    <a:pt x="1520520" y="1031081"/>
                  </a:lnTo>
                  <a:lnTo>
                    <a:pt x="1517741" y="1037431"/>
                  </a:lnTo>
                  <a:lnTo>
                    <a:pt x="1514961" y="1044178"/>
                  </a:lnTo>
                  <a:lnTo>
                    <a:pt x="1512976" y="1052513"/>
                  </a:lnTo>
                  <a:lnTo>
                    <a:pt x="1510991" y="1061244"/>
                  </a:lnTo>
                  <a:lnTo>
                    <a:pt x="1510197" y="1070769"/>
                  </a:lnTo>
                  <a:lnTo>
                    <a:pt x="1561415" y="1078309"/>
                  </a:lnTo>
                  <a:lnTo>
                    <a:pt x="1576900" y="1111250"/>
                  </a:lnTo>
                  <a:lnTo>
                    <a:pt x="1585635" y="1129903"/>
                  </a:lnTo>
                  <a:lnTo>
                    <a:pt x="1596355" y="1149350"/>
                  </a:lnTo>
                  <a:lnTo>
                    <a:pt x="1601517" y="1158478"/>
                  </a:lnTo>
                  <a:lnTo>
                    <a:pt x="1606679" y="1168003"/>
                  </a:lnTo>
                  <a:lnTo>
                    <a:pt x="1612237" y="1176734"/>
                  </a:lnTo>
                  <a:lnTo>
                    <a:pt x="1617796" y="1184672"/>
                  </a:lnTo>
                  <a:lnTo>
                    <a:pt x="1624149" y="1192609"/>
                  </a:lnTo>
                  <a:lnTo>
                    <a:pt x="1629707" y="1198959"/>
                  </a:lnTo>
                  <a:lnTo>
                    <a:pt x="1635663" y="1204516"/>
                  </a:lnTo>
                  <a:lnTo>
                    <a:pt x="1641619" y="1209278"/>
                  </a:lnTo>
                  <a:lnTo>
                    <a:pt x="1721821" y="1231106"/>
                  </a:lnTo>
                  <a:lnTo>
                    <a:pt x="1793687" y="1261269"/>
                  </a:lnTo>
                  <a:lnTo>
                    <a:pt x="1867537" y="1292622"/>
                  </a:lnTo>
                  <a:lnTo>
                    <a:pt x="1941387" y="1324372"/>
                  </a:lnTo>
                  <a:lnTo>
                    <a:pt x="2013649" y="1354931"/>
                  </a:lnTo>
                  <a:lnTo>
                    <a:pt x="2029531" y="1361678"/>
                  </a:lnTo>
                  <a:lnTo>
                    <a:pt x="2046207" y="1367631"/>
                  </a:lnTo>
                  <a:lnTo>
                    <a:pt x="2079161" y="1379141"/>
                  </a:lnTo>
                  <a:lnTo>
                    <a:pt x="2095440" y="1385094"/>
                  </a:lnTo>
                  <a:lnTo>
                    <a:pt x="2112116" y="1391444"/>
                  </a:lnTo>
                  <a:lnTo>
                    <a:pt x="2127998" y="1397397"/>
                  </a:lnTo>
                  <a:lnTo>
                    <a:pt x="2143085" y="1404144"/>
                  </a:lnTo>
                  <a:lnTo>
                    <a:pt x="2150232" y="1407716"/>
                  </a:lnTo>
                  <a:lnTo>
                    <a:pt x="2157776" y="1411684"/>
                  </a:lnTo>
                  <a:lnTo>
                    <a:pt x="2164923" y="1416050"/>
                  </a:lnTo>
                  <a:lnTo>
                    <a:pt x="2171673" y="1420019"/>
                  </a:lnTo>
                  <a:lnTo>
                    <a:pt x="2178423" y="1424384"/>
                  </a:lnTo>
                  <a:lnTo>
                    <a:pt x="2184775" y="1429147"/>
                  </a:lnTo>
                  <a:lnTo>
                    <a:pt x="2191128" y="1433909"/>
                  </a:lnTo>
                  <a:lnTo>
                    <a:pt x="2196687" y="1439069"/>
                  </a:lnTo>
                  <a:lnTo>
                    <a:pt x="2202245" y="1445022"/>
                  </a:lnTo>
                  <a:lnTo>
                    <a:pt x="2207804" y="1450578"/>
                  </a:lnTo>
                  <a:lnTo>
                    <a:pt x="2212965" y="1456928"/>
                  </a:lnTo>
                  <a:lnTo>
                    <a:pt x="2217333" y="1463278"/>
                  </a:lnTo>
                  <a:lnTo>
                    <a:pt x="2221700" y="1470422"/>
                  </a:lnTo>
                  <a:lnTo>
                    <a:pt x="2225274" y="1477566"/>
                  </a:lnTo>
                  <a:lnTo>
                    <a:pt x="2228847" y="1485503"/>
                  </a:lnTo>
                  <a:lnTo>
                    <a:pt x="2232023" y="1493441"/>
                  </a:lnTo>
                  <a:lnTo>
                    <a:pt x="2232023" y="1519634"/>
                  </a:lnTo>
                  <a:lnTo>
                    <a:pt x="2232817" y="1552178"/>
                  </a:lnTo>
                  <a:lnTo>
                    <a:pt x="2234406" y="1628378"/>
                  </a:lnTo>
                  <a:lnTo>
                    <a:pt x="2235597" y="1668859"/>
                  </a:lnTo>
                  <a:lnTo>
                    <a:pt x="2236391" y="1708150"/>
                  </a:lnTo>
                  <a:lnTo>
                    <a:pt x="2236788" y="1745059"/>
                  </a:lnTo>
                  <a:lnTo>
                    <a:pt x="2236391" y="1778000"/>
                  </a:lnTo>
                  <a:lnTo>
                    <a:pt x="374650" y="1778000"/>
                  </a:lnTo>
                  <a:lnTo>
                    <a:pt x="374650" y="1745059"/>
                  </a:lnTo>
                  <a:lnTo>
                    <a:pt x="374650" y="1708150"/>
                  </a:lnTo>
                  <a:lnTo>
                    <a:pt x="375444" y="1668859"/>
                  </a:lnTo>
                  <a:lnTo>
                    <a:pt x="376238" y="1628378"/>
                  </a:lnTo>
                  <a:lnTo>
                    <a:pt x="377826" y="1552178"/>
                  </a:lnTo>
                  <a:lnTo>
                    <a:pt x="378620" y="1519634"/>
                  </a:lnTo>
                  <a:lnTo>
                    <a:pt x="379017" y="1493441"/>
                  </a:lnTo>
                  <a:lnTo>
                    <a:pt x="381797" y="1485503"/>
                  </a:lnTo>
                  <a:lnTo>
                    <a:pt x="385370" y="1477566"/>
                  </a:lnTo>
                  <a:lnTo>
                    <a:pt x="389341" y="1470422"/>
                  </a:lnTo>
                  <a:lnTo>
                    <a:pt x="393311" y="1463278"/>
                  </a:lnTo>
                  <a:lnTo>
                    <a:pt x="398076" y="1456928"/>
                  </a:lnTo>
                  <a:lnTo>
                    <a:pt x="403237" y="1450578"/>
                  </a:lnTo>
                  <a:lnTo>
                    <a:pt x="408399" y="1445022"/>
                  </a:lnTo>
                  <a:lnTo>
                    <a:pt x="413957" y="1439069"/>
                  </a:lnTo>
                  <a:lnTo>
                    <a:pt x="419516" y="1433909"/>
                  </a:lnTo>
                  <a:lnTo>
                    <a:pt x="425869" y="1429147"/>
                  </a:lnTo>
                  <a:lnTo>
                    <a:pt x="432618" y="1424384"/>
                  </a:lnTo>
                  <a:lnTo>
                    <a:pt x="438971" y="1420019"/>
                  </a:lnTo>
                  <a:lnTo>
                    <a:pt x="445721" y="1416050"/>
                  </a:lnTo>
                  <a:lnTo>
                    <a:pt x="452868" y="1411684"/>
                  </a:lnTo>
                  <a:lnTo>
                    <a:pt x="460412" y="1407716"/>
                  </a:lnTo>
                  <a:lnTo>
                    <a:pt x="467558" y="1404144"/>
                  </a:lnTo>
                  <a:lnTo>
                    <a:pt x="482646" y="1397397"/>
                  </a:lnTo>
                  <a:lnTo>
                    <a:pt x="498925" y="1391444"/>
                  </a:lnTo>
                  <a:lnTo>
                    <a:pt x="515204" y="1385094"/>
                  </a:lnTo>
                  <a:lnTo>
                    <a:pt x="531483" y="1379141"/>
                  </a:lnTo>
                  <a:lnTo>
                    <a:pt x="564437" y="1367631"/>
                  </a:lnTo>
                  <a:lnTo>
                    <a:pt x="581113" y="1361678"/>
                  </a:lnTo>
                  <a:lnTo>
                    <a:pt x="597392" y="1354931"/>
                  </a:lnTo>
                  <a:lnTo>
                    <a:pt x="669257" y="1324372"/>
                  </a:lnTo>
                  <a:lnTo>
                    <a:pt x="743504" y="1292622"/>
                  </a:lnTo>
                  <a:lnTo>
                    <a:pt x="817354" y="1261269"/>
                  </a:lnTo>
                  <a:lnTo>
                    <a:pt x="888822" y="1231106"/>
                  </a:lnTo>
                  <a:lnTo>
                    <a:pt x="969025" y="1209278"/>
                  </a:lnTo>
                  <a:lnTo>
                    <a:pt x="974981" y="1204516"/>
                  </a:lnTo>
                  <a:lnTo>
                    <a:pt x="980937" y="1198959"/>
                  </a:lnTo>
                  <a:lnTo>
                    <a:pt x="986892" y="1192609"/>
                  </a:lnTo>
                  <a:lnTo>
                    <a:pt x="992848" y="1184672"/>
                  </a:lnTo>
                  <a:lnTo>
                    <a:pt x="998407" y="1176734"/>
                  </a:lnTo>
                  <a:lnTo>
                    <a:pt x="1003965" y="1168003"/>
                  </a:lnTo>
                  <a:lnTo>
                    <a:pt x="1009524" y="1158478"/>
                  </a:lnTo>
                  <a:lnTo>
                    <a:pt x="1015083" y="1149350"/>
                  </a:lnTo>
                  <a:lnTo>
                    <a:pt x="1025009" y="1129903"/>
                  </a:lnTo>
                  <a:lnTo>
                    <a:pt x="1034141" y="1111250"/>
                  </a:lnTo>
                  <a:lnTo>
                    <a:pt x="1049228" y="1078309"/>
                  </a:lnTo>
                  <a:lnTo>
                    <a:pt x="1087345" y="1068784"/>
                  </a:lnTo>
                  <a:lnTo>
                    <a:pt x="1085359" y="1060450"/>
                  </a:lnTo>
                  <a:lnTo>
                    <a:pt x="1082977" y="1053306"/>
                  </a:lnTo>
                  <a:lnTo>
                    <a:pt x="1080595" y="1046163"/>
                  </a:lnTo>
                  <a:lnTo>
                    <a:pt x="1077419" y="1040209"/>
                  </a:lnTo>
                  <a:lnTo>
                    <a:pt x="1074242" y="1034653"/>
                  </a:lnTo>
                  <a:lnTo>
                    <a:pt x="1071066" y="1029891"/>
                  </a:lnTo>
                  <a:lnTo>
                    <a:pt x="1067492" y="1025525"/>
                  </a:lnTo>
                  <a:lnTo>
                    <a:pt x="1063125" y="1020763"/>
                  </a:lnTo>
                  <a:lnTo>
                    <a:pt x="1055978" y="1012825"/>
                  </a:lnTo>
                  <a:lnTo>
                    <a:pt x="1048434" y="1004491"/>
                  </a:lnTo>
                  <a:lnTo>
                    <a:pt x="1045258" y="1000125"/>
                  </a:lnTo>
                  <a:lnTo>
                    <a:pt x="1042082" y="995363"/>
                  </a:lnTo>
                  <a:lnTo>
                    <a:pt x="1038905" y="989409"/>
                  </a:lnTo>
                  <a:lnTo>
                    <a:pt x="1036523" y="983456"/>
                  </a:lnTo>
                  <a:lnTo>
                    <a:pt x="1022229" y="830659"/>
                  </a:lnTo>
                  <a:lnTo>
                    <a:pt x="1021832" y="831056"/>
                  </a:lnTo>
                  <a:lnTo>
                    <a:pt x="1020641" y="831056"/>
                  </a:lnTo>
                  <a:lnTo>
                    <a:pt x="1016671" y="830659"/>
                  </a:lnTo>
                  <a:lnTo>
                    <a:pt x="1010715" y="829469"/>
                  </a:lnTo>
                  <a:lnTo>
                    <a:pt x="1003965" y="828278"/>
                  </a:lnTo>
                  <a:lnTo>
                    <a:pt x="990863" y="824309"/>
                  </a:lnTo>
                  <a:lnTo>
                    <a:pt x="985701" y="822325"/>
                  </a:lnTo>
                  <a:lnTo>
                    <a:pt x="982525" y="821134"/>
                  </a:lnTo>
                  <a:lnTo>
                    <a:pt x="978157" y="817959"/>
                  </a:lnTo>
                  <a:lnTo>
                    <a:pt x="973790" y="814388"/>
                  </a:lnTo>
                  <a:lnTo>
                    <a:pt x="969819" y="810419"/>
                  </a:lnTo>
                  <a:lnTo>
                    <a:pt x="966246" y="805656"/>
                  </a:lnTo>
                  <a:lnTo>
                    <a:pt x="962673" y="800497"/>
                  </a:lnTo>
                  <a:lnTo>
                    <a:pt x="959496" y="794941"/>
                  </a:lnTo>
                  <a:lnTo>
                    <a:pt x="956717" y="788988"/>
                  </a:lnTo>
                  <a:lnTo>
                    <a:pt x="953541" y="783034"/>
                  </a:lnTo>
                  <a:lnTo>
                    <a:pt x="951158" y="776684"/>
                  </a:lnTo>
                  <a:lnTo>
                    <a:pt x="948776" y="769541"/>
                  </a:lnTo>
                  <a:lnTo>
                    <a:pt x="944409" y="755253"/>
                  </a:lnTo>
                  <a:lnTo>
                    <a:pt x="941232" y="740172"/>
                  </a:lnTo>
                  <a:lnTo>
                    <a:pt x="938056" y="724694"/>
                  </a:lnTo>
                  <a:lnTo>
                    <a:pt x="935674" y="708819"/>
                  </a:lnTo>
                  <a:lnTo>
                    <a:pt x="934085" y="693341"/>
                  </a:lnTo>
                  <a:lnTo>
                    <a:pt x="932497" y="677466"/>
                  </a:lnTo>
                  <a:lnTo>
                    <a:pt x="931306" y="662781"/>
                  </a:lnTo>
                  <a:lnTo>
                    <a:pt x="929321" y="635000"/>
                  </a:lnTo>
                  <a:lnTo>
                    <a:pt x="926939" y="611981"/>
                  </a:lnTo>
                  <a:lnTo>
                    <a:pt x="926939" y="607616"/>
                  </a:lnTo>
                  <a:lnTo>
                    <a:pt x="927733" y="603250"/>
                  </a:lnTo>
                  <a:lnTo>
                    <a:pt x="929321" y="598884"/>
                  </a:lnTo>
                  <a:lnTo>
                    <a:pt x="931306" y="594519"/>
                  </a:lnTo>
                  <a:lnTo>
                    <a:pt x="935674" y="585391"/>
                  </a:lnTo>
                  <a:lnTo>
                    <a:pt x="940835" y="575866"/>
                  </a:lnTo>
                  <a:lnTo>
                    <a:pt x="943217" y="570706"/>
                  </a:lnTo>
                  <a:lnTo>
                    <a:pt x="945600" y="565150"/>
                  </a:lnTo>
                  <a:lnTo>
                    <a:pt x="947585" y="559594"/>
                  </a:lnTo>
                  <a:lnTo>
                    <a:pt x="949173" y="553641"/>
                  </a:lnTo>
                  <a:lnTo>
                    <a:pt x="950364" y="547291"/>
                  </a:lnTo>
                  <a:lnTo>
                    <a:pt x="950761" y="539750"/>
                  </a:lnTo>
                  <a:lnTo>
                    <a:pt x="950364" y="532606"/>
                  </a:lnTo>
                  <a:lnTo>
                    <a:pt x="949173" y="524669"/>
                  </a:lnTo>
                  <a:lnTo>
                    <a:pt x="944409" y="500856"/>
                  </a:lnTo>
                  <a:lnTo>
                    <a:pt x="940438" y="477441"/>
                  </a:lnTo>
                  <a:lnTo>
                    <a:pt x="937262" y="454422"/>
                  </a:lnTo>
                  <a:lnTo>
                    <a:pt x="934880" y="432197"/>
                  </a:lnTo>
                  <a:lnTo>
                    <a:pt x="933291" y="410766"/>
                  </a:lnTo>
                  <a:lnTo>
                    <a:pt x="932100" y="389334"/>
                  </a:lnTo>
                  <a:lnTo>
                    <a:pt x="931703" y="368300"/>
                  </a:lnTo>
                  <a:lnTo>
                    <a:pt x="932100" y="348059"/>
                  </a:lnTo>
                  <a:lnTo>
                    <a:pt x="932894" y="328613"/>
                  </a:lnTo>
                  <a:lnTo>
                    <a:pt x="934483" y="309563"/>
                  </a:lnTo>
                  <a:lnTo>
                    <a:pt x="936468" y="290909"/>
                  </a:lnTo>
                  <a:lnTo>
                    <a:pt x="939247" y="273447"/>
                  </a:lnTo>
                  <a:lnTo>
                    <a:pt x="942423" y="255984"/>
                  </a:lnTo>
                  <a:lnTo>
                    <a:pt x="946394" y="239713"/>
                  </a:lnTo>
                  <a:lnTo>
                    <a:pt x="950761" y="223441"/>
                  </a:lnTo>
                  <a:lnTo>
                    <a:pt x="956320" y="207566"/>
                  </a:lnTo>
                  <a:lnTo>
                    <a:pt x="961482" y="193278"/>
                  </a:lnTo>
                  <a:lnTo>
                    <a:pt x="967437" y="178991"/>
                  </a:lnTo>
                  <a:lnTo>
                    <a:pt x="973790" y="165497"/>
                  </a:lnTo>
                  <a:lnTo>
                    <a:pt x="980937" y="152400"/>
                  </a:lnTo>
                  <a:lnTo>
                    <a:pt x="988481" y="140494"/>
                  </a:lnTo>
                  <a:lnTo>
                    <a:pt x="996421" y="129381"/>
                  </a:lnTo>
                  <a:lnTo>
                    <a:pt x="1004362" y="118269"/>
                  </a:lnTo>
                  <a:lnTo>
                    <a:pt x="1013494" y="108347"/>
                  </a:lnTo>
                  <a:lnTo>
                    <a:pt x="1022229" y="99219"/>
                  </a:lnTo>
                  <a:lnTo>
                    <a:pt x="1031758" y="90091"/>
                  </a:lnTo>
                  <a:lnTo>
                    <a:pt x="1041685" y="82550"/>
                  </a:lnTo>
                  <a:lnTo>
                    <a:pt x="1051611" y="75406"/>
                  </a:lnTo>
                  <a:lnTo>
                    <a:pt x="1061934" y="68659"/>
                  </a:lnTo>
                  <a:lnTo>
                    <a:pt x="1073051" y="63103"/>
                  </a:lnTo>
                  <a:lnTo>
                    <a:pt x="1084168" y="58341"/>
                  </a:lnTo>
                  <a:lnTo>
                    <a:pt x="1095683" y="53975"/>
                  </a:lnTo>
                  <a:lnTo>
                    <a:pt x="1112358" y="47228"/>
                  </a:lnTo>
                  <a:lnTo>
                    <a:pt x="1131019" y="40084"/>
                  </a:lnTo>
                  <a:lnTo>
                    <a:pt x="1150872" y="32544"/>
                  </a:lnTo>
                  <a:lnTo>
                    <a:pt x="1171915" y="25400"/>
                  </a:lnTo>
                  <a:lnTo>
                    <a:pt x="1194547" y="18653"/>
                  </a:lnTo>
                  <a:lnTo>
                    <a:pt x="1206458" y="15875"/>
                  </a:lnTo>
                  <a:lnTo>
                    <a:pt x="1218369" y="12303"/>
                  </a:lnTo>
                  <a:lnTo>
                    <a:pt x="1230281" y="9525"/>
                  </a:lnTo>
                  <a:lnTo>
                    <a:pt x="1242986" y="7144"/>
                  </a:lnTo>
                  <a:lnTo>
                    <a:pt x="1255294" y="5159"/>
                  </a:lnTo>
                  <a:lnTo>
                    <a:pt x="1268397" y="3175"/>
                  </a:lnTo>
                  <a:lnTo>
                    <a:pt x="1281102" y="1588"/>
                  </a:lnTo>
                  <a:lnTo>
                    <a:pt x="1294602" y="794"/>
                  </a:lnTo>
                  <a:lnTo>
                    <a:pt x="1307704" y="0"/>
                  </a:lnTo>
                  <a:close/>
                </a:path>
              </a:pathLst>
            </a:custGeom>
            <a:solidFill>
              <a:srgbClr val="FFFFFF"/>
            </a:solidFill>
            <a:ln w="9525" cmpd="sng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 eaLnBrk="0" hangingPunct="0"/>
              <a:endParaRPr lang="zh-CN" altLang="zh-CN" b="1" i="1">
                <a:solidFill>
                  <a:srgbClr val="595959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  <a:sym typeface="微软雅黑" pitchFamily="34" charset="-122"/>
              </a:endParaRPr>
            </a:p>
          </p:txBody>
        </p:sp>
      </p:grpSp>
      <p:grpSp>
        <p:nvGrpSpPr>
          <p:cNvPr id="7" name="Group 14"/>
          <p:cNvGrpSpPr>
            <a:grpSpLocks/>
          </p:cNvGrpSpPr>
          <p:nvPr/>
        </p:nvGrpSpPr>
        <p:grpSpPr bwMode="auto">
          <a:xfrm>
            <a:off x="2134766" y="5157192"/>
            <a:ext cx="792088" cy="652463"/>
            <a:chOff x="0" y="0"/>
            <a:chExt cx="791059" cy="651614"/>
          </a:xfrm>
        </p:grpSpPr>
        <p:sp>
          <p:nvSpPr>
            <p:cNvPr id="227" name="椭圆 91"/>
            <p:cNvSpPr>
              <a:spLocks noChangeArrowheads="1"/>
            </p:cNvSpPr>
            <p:nvPr/>
          </p:nvSpPr>
          <p:spPr bwMode="auto">
            <a:xfrm>
              <a:off x="0" y="0"/>
              <a:ext cx="791059" cy="651614"/>
            </a:xfrm>
            <a:prstGeom prst="ellipse">
              <a:avLst/>
            </a:prstGeom>
            <a:solidFill>
              <a:srgbClr val="900000"/>
            </a:solidFill>
            <a:ln w="28575" cap="flat" cmpd="sng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zh-CN" b="1" i="1">
                <a:solidFill>
                  <a:srgbClr val="595959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  <a:sym typeface="Calibri" pitchFamily="34" charset="0"/>
              </a:endParaRPr>
            </a:p>
          </p:txBody>
        </p:sp>
        <p:sp>
          <p:nvSpPr>
            <p:cNvPr id="228" name="KSO_Shape"/>
            <p:cNvSpPr>
              <a:spLocks noChangeArrowheads="1"/>
            </p:cNvSpPr>
            <p:nvPr/>
          </p:nvSpPr>
          <p:spPr bwMode="auto">
            <a:xfrm>
              <a:off x="171318" y="117091"/>
              <a:ext cx="329076" cy="417432"/>
            </a:xfrm>
            <a:custGeom>
              <a:avLst/>
              <a:gdLst>
                <a:gd name="T0" fmla="*/ 259322 w 2665412"/>
                <a:gd name="T1" fmla="*/ 2895285 h 3382963"/>
                <a:gd name="T2" fmla="*/ 511017 w 2665412"/>
                <a:gd name="T3" fmla="*/ 3155147 h 3382963"/>
                <a:gd name="T4" fmla="*/ 770965 w 2665412"/>
                <a:gd name="T5" fmla="*/ 2903852 h 3382963"/>
                <a:gd name="T6" fmla="*/ 519587 w 2665412"/>
                <a:gd name="T7" fmla="*/ 2643989 h 3382963"/>
                <a:gd name="T8" fmla="*/ 875071 w 2665412"/>
                <a:gd name="T9" fmla="*/ 2732514 h 3382963"/>
                <a:gd name="T10" fmla="*/ 732560 w 2665412"/>
                <a:gd name="T11" fmla="*/ 3231615 h 3382963"/>
                <a:gd name="T12" fmla="*/ 265987 w 2665412"/>
                <a:gd name="T13" fmla="*/ 3315697 h 3382963"/>
                <a:gd name="T14" fmla="*/ 147598 w 2665412"/>
                <a:gd name="T15" fmla="*/ 2750917 h 3382963"/>
                <a:gd name="T16" fmla="*/ 1831415 w 2665412"/>
                <a:gd name="T17" fmla="*/ 2257426 h 3382963"/>
                <a:gd name="T18" fmla="*/ 1993961 w 2665412"/>
                <a:gd name="T19" fmla="*/ 2438401 h 3382963"/>
                <a:gd name="T20" fmla="*/ 1847258 w 2665412"/>
                <a:gd name="T21" fmla="*/ 2409508 h 3382963"/>
                <a:gd name="T22" fmla="*/ 1685662 w 2665412"/>
                <a:gd name="T23" fmla="*/ 2468563 h 3382963"/>
                <a:gd name="T24" fmla="*/ 1995229 w 2665412"/>
                <a:gd name="T25" fmla="*/ 2640966 h 3382963"/>
                <a:gd name="T26" fmla="*/ 1952137 w 2665412"/>
                <a:gd name="T27" fmla="*/ 2838768 h 3382963"/>
                <a:gd name="T28" fmla="*/ 1735409 w 2665412"/>
                <a:gd name="T29" fmla="*/ 2918143 h 3382963"/>
                <a:gd name="T30" fmla="*/ 1580784 w 2665412"/>
                <a:gd name="T31" fmla="*/ 2728596 h 3382963"/>
                <a:gd name="T32" fmla="*/ 1742380 w 2665412"/>
                <a:gd name="T33" fmla="*/ 2773998 h 3382963"/>
                <a:gd name="T34" fmla="*/ 1881478 w 2665412"/>
                <a:gd name="T35" fmla="*/ 2691766 h 3382963"/>
                <a:gd name="T36" fmla="*/ 1563357 w 2665412"/>
                <a:gd name="T37" fmla="*/ 2467293 h 3382963"/>
                <a:gd name="T38" fmla="*/ 1692634 w 2665412"/>
                <a:gd name="T39" fmla="*/ 2322831 h 3382963"/>
                <a:gd name="T40" fmla="*/ 1625723 w 2665412"/>
                <a:gd name="T41" fmla="*/ 2198771 h 3382963"/>
                <a:gd name="T42" fmla="*/ 1410098 w 2665412"/>
                <a:gd name="T43" fmla="*/ 2430592 h 3382963"/>
                <a:gd name="T44" fmla="*/ 1421847 w 2665412"/>
                <a:gd name="T45" fmla="*/ 2757048 h 3382963"/>
                <a:gd name="T46" fmla="*/ 1653351 w 2665412"/>
                <a:gd name="T47" fmla="*/ 2972991 h 3382963"/>
                <a:gd name="T48" fmla="*/ 1980125 w 2665412"/>
                <a:gd name="T49" fmla="*/ 2960924 h 3382963"/>
                <a:gd name="T50" fmla="*/ 2195433 w 2665412"/>
                <a:gd name="T51" fmla="*/ 2729420 h 3382963"/>
                <a:gd name="T52" fmla="*/ 2184001 w 2665412"/>
                <a:gd name="T53" fmla="*/ 2402964 h 3382963"/>
                <a:gd name="T54" fmla="*/ 1952179 w 2665412"/>
                <a:gd name="T55" fmla="*/ 2187021 h 3382963"/>
                <a:gd name="T56" fmla="*/ 2156055 w 2665412"/>
                <a:gd name="T57" fmla="*/ 2032367 h 3382963"/>
                <a:gd name="T58" fmla="*/ 2395816 w 2665412"/>
                <a:gd name="T59" fmla="*/ 2850094 h 3382963"/>
                <a:gd name="T60" fmla="*/ 1619054 w 2665412"/>
                <a:gd name="T61" fmla="*/ 3205130 h 3382963"/>
                <a:gd name="T62" fmla="*/ 1161763 w 2665412"/>
                <a:gd name="T63" fmla="*/ 2697981 h 3382963"/>
                <a:gd name="T64" fmla="*/ 1590474 w 2665412"/>
                <a:gd name="T65" fmla="*/ 1963774 h 3382963"/>
                <a:gd name="T66" fmla="*/ 247746 w 2665412"/>
                <a:gd name="T67" fmla="*/ 2374875 h 3382963"/>
                <a:gd name="T68" fmla="*/ 90506 w 2665412"/>
                <a:gd name="T69" fmla="*/ 2382501 h 3382963"/>
                <a:gd name="T70" fmla="*/ 82882 w 2665412"/>
                <a:gd name="T71" fmla="*/ 2224911 h 3382963"/>
                <a:gd name="T72" fmla="*/ 1925231 w 2665412"/>
                <a:gd name="T73" fmla="*/ 1275421 h 3382963"/>
                <a:gd name="T74" fmla="*/ 2142932 w 2665412"/>
                <a:gd name="T75" fmla="*/ 1565745 h 3382963"/>
                <a:gd name="T76" fmla="*/ 2433411 w 2665412"/>
                <a:gd name="T77" fmla="*/ 1348081 h 3382963"/>
                <a:gd name="T78" fmla="*/ 2215710 w 2665412"/>
                <a:gd name="T79" fmla="*/ 1057758 h 3382963"/>
                <a:gd name="T80" fmla="*/ 2557039 w 2665412"/>
                <a:gd name="T81" fmla="*/ 1184676 h 3382963"/>
                <a:gd name="T82" fmla="*/ 2359043 w 2665412"/>
                <a:gd name="T83" fmla="*/ 1666644 h 3382963"/>
                <a:gd name="T84" fmla="*/ 1943029 w 2665412"/>
                <a:gd name="T85" fmla="*/ 1631742 h 3382963"/>
                <a:gd name="T86" fmla="*/ 1831795 w 2665412"/>
                <a:gd name="T87" fmla="*/ 1117727 h 3382963"/>
                <a:gd name="T88" fmla="*/ 1543971 w 2665412"/>
                <a:gd name="T89" fmla="*/ 596250 h 3382963"/>
                <a:gd name="T90" fmla="*/ 1297460 w 2665412"/>
                <a:gd name="T91" fmla="*/ 948099 h 3382963"/>
                <a:gd name="T92" fmla="*/ 1031888 w 2665412"/>
                <a:gd name="T93" fmla="*/ 755548 h 3382963"/>
                <a:gd name="T94" fmla="*/ 814631 w 2665412"/>
                <a:gd name="T95" fmla="*/ 602286 h 3382963"/>
                <a:gd name="T96" fmla="*/ 863801 w 2665412"/>
                <a:gd name="T97" fmla="*/ 640380 h 3382963"/>
                <a:gd name="T98" fmla="*/ 958650 w 2665412"/>
                <a:gd name="T99" fmla="*/ 731486 h 3382963"/>
                <a:gd name="T100" fmla="*/ 915825 w 2665412"/>
                <a:gd name="T101" fmla="*/ 1047026 h 3382963"/>
                <a:gd name="T102" fmla="*/ 1093788 w 2665412"/>
                <a:gd name="T103" fmla="*/ 1742545 h 3382963"/>
                <a:gd name="T104" fmla="*/ 941203 w 2665412"/>
                <a:gd name="T105" fmla="*/ 2331086 h 3382963"/>
                <a:gd name="T106" fmla="*/ 804162 w 2665412"/>
                <a:gd name="T107" fmla="*/ 2246646 h 3382963"/>
                <a:gd name="T108" fmla="*/ 518978 w 2665412"/>
                <a:gd name="T109" fmla="*/ 1458116 h 3382963"/>
                <a:gd name="T110" fmla="*/ 425714 w 2665412"/>
                <a:gd name="T111" fmla="*/ 1302568 h 3382963"/>
                <a:gd name="T112" fmla="*/ 154488 w 2665412"/>
                <a:gd name="T113" fmla="*/ 951475 h 3382963"/>
                <a:gd name="T114" fmla="*/ 4758 w 2665412"/>
                <a:gd name="T115" fmla="*/ 912429 h 3382963"/>
                <a:gd name="T116" fmla="*/ 912333 w 2665412"/>
                <a:gd name="T117" fmla="*/ 0 h 3382963"/>
                <a:gd name="T118" fmla="*/ 1112519 w 2665412"/>
                <a:gd name="T119" fmla="*/ 199433 h 3382963"/>
                <a:gd name="T120" fmla="*/ 953005 w 2665412"/>
                <a:gd name="T121" fmla="*/ 526732 h 3382963"/>
                <a:gd name="T122" fmla="*/ 719772 w 2665412"/>
                <a:gd name="T123" fmla="*/ 209293 h 3382963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2665412"/>
                <a:gd name="T187" fmla="*/ 0 h 3382963"/>
                <a:gd name="T188" fmla="*/ 2665412 w 2665412"/>
                <a:gd name="T189" fmla="*/ 3382963 h 3382963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2665412" h="3382963">
                  <a:moveTo>
                    <a:pt x="506574" y="2643989"/>
                  </a:moveTo>
                  <a:lnTo>
                    <a:pt x="493243" y="2644624"/>
                  </a:lnTo>
                  <a:lnTo>
                    <a:pt x="480230" y="2646210"/>
                  </a:lnTo>
                  <a:lnTo>
                    <a:pt x="467217" y="2648431"/>
                  </a:lnTo>
                  <a:lnTo>
                    <a:pt x="454521" y="2650970"/>
                  </a:lnTo>
                  <a:lnTo>
                    <a:pt x="442460" y="2654460"/>
                  </a:lnTo>
                  <a:lnTo>
                    <a:pt x="430399" y="2658585"/>
                  </a:lnTo>
                  <a:lnTo>
                    <a:pt x="418655" y="2663027"/>
                  </a:lnTo>
                  <a:lnTo>
                    <a:pt x="407229" y="2667786"/>
                  </a:lnTo>
                  <a:lnTo>
                    <a:pt x="396120" y="2673180"/>
                  </a:lnTo>
                  <a:lnTo>
                    <a:pt x="385328" y="2679526"/>
                  </a:lnTo>
                  <a:lnTo>
                    <a:pt x="374854" y="2685872"/>
                  </a:lnTo>
                  <a:lnTo>
                    <a:pt x="364380" y="2692852"/>
                  </a:lnTo>
                  <a:lnTo>
                    <a:pt x="354858" y="2700784"/>
                  </a:lnTo>
                  <a:lnTo>
                    <a:pt x="345336" y="2708717"/>
                  </a:lnTo>
                  <a:lnTo>
                    <a:pt x="336449" y="2717284"/>
                  </a:lnTo>
                  <a:lnTo>
                    <a:pt x="327562" y="2725533"/>
                  </a:lnTo>
                  <a:lnTo>
                    <a:pt x="319310" y="2735052"/>
                  </a:lnTo>
                  <a:lnTo>
                    <a:pt x="312010" y="2744571"/>
                  </a:lnTo>
                  <a:lnTo>
                    <a:pt x="304710" y="2754724"/>
                  </a:lnTo>
                  <a:lnTo>
                    <a:pt x="298044" y="2764878"/>
                  </a:lnTo>
                  <a:lnTo>
                    <a:pt x="291696" y="2775348"/>
                  </a:lnTo>
                  <a:lnTo>
                    <a:pt x="285983" y="2786136"/>
                  </a:lnTo>
                  <a:lnTo>
                    <a:pt x="280905" y="2797241"/>
                  </a:lnTo>
                  <a:lnTo>
                    <a:pt x="276144" y="2808981"/>
                  </a:lnTo>
                  <a:lnTo>
                    <a:pt x="272018" y="2820721"/>
                  </a:lnTo>
                  <a:lnTo>
                    <a:pt x="268209" y="2832461"/>
                  </a:lnTo>
                  <a:lnTo>
                    <a:pt x="265353" y="2844835"/>
                  </a:lnTo>
                  <a:lnTo>
                    <a:pt x="263131" y="2857210"/>
                  </a:lnTo>
                  <a:lnTo>
                    <a:pt x="261226" y="2869584"/>
                  </a:lnTo>
                  <a:lnTo>
                    <a:pt x="259957" y="2882276"/>
                  </a:lnTo>
                  <a:lnTo>
                    <a:pt x="259322" y="2895285"/>
                  </a:lnTo>
                  <a:lnTo>
                    <a:pt x="259639" y="2908294"/>
                  </a:lnTo>
                  <a:lnTo>
                    <a:pt x="260274" y="2921620"/>
                  </a:lnTo>
                  <a:lnTo>
                    <a:pt x="261861" y="2934629"/>
                  </a:lnTo>
                  <a:lnTo>
                    <a:pt x="264083" y="2947638"/>
                  </a:lnTo>
                  <a:lnTo>
                    <a:pt x="266622" y="2960330"/>
                  </a:lnTo>
                  <a:lnTo>
                    <a:pt x="270113" y="2972704"/>
                  </a:lnTo>
                  <a:lnTo>
                    <a:pt x="273922" y="2984444"/>
                  </a:lnTo>
                  <a:lnTo>
                    <a:pt x="278366" y="2996501"/>
                  </a:lnTo>
                  <a:lnTo>
                    <a:pt x="283444" y="3007924"/>
                  </a:lnTo>
                  <a:lnTo>
                    <a:pt x="288840" y="3019029"/>
                  </a:lnTo>
                  <a:lnTo>
                    <a:pt x="294870" y="3029817"/>
                  </a:lnTo>
                  <a:lnTo>
                    <a:pt x="301536" y="3040605"/>
                  </a:lnTo>
                  <a:lnTo>
                    <a:pt x="308836" y="3050441"/>
                  </a:lnTo>
                  <a:lnTo>
                    <a:pt x="316136" y="3060277"/>
                  </a:lnTo>
                  <a:lnTo>
                    <a:pt x="323753" y="3069478"/>
                  </a:lnTo>
                  <a:lnTo>
                    <a:pt x="332323" y="3078680"/>
                  </a:lnTo>
                  <a:lnTo>
                    <a:pt x="341210" y="3087247"/>
                  </a:lnTo>
                  <a:lnTo>
                    <a:pt x="350732" y="3095496"/>
                  </a:lnTo>
                  <a:lnTo>
                    <a:pt x="360254" y="3103429"/>
                  </a:lnTo>
                  <a:lnTo>
                    <a:pt x="370411" y="3110409"/>
                  </a:lnTo>
                  <a:lnTo>
                    <a:pt x="380250" y="3117072"/>
                  </a:lnTo>
                  <a:lnTo>
                    <a:pt x="391041" y="3123418"/>
                  </a:lnTo>
                  <a:lnTo>
                    <a:pt x="401833" y="3128812"/>
                  </a:lnTo>
                  <a:lnTo>
                    <a:pt x="412942" y="3134206"/>
                  </a:lnTo>
                  <a:lnTo>
                    <a:pt x="424685" y="3138965"/>
                  </a:lnTo>
                  <a:lnTo>
                    <a:pt x="436429" y="3143090"/>
                  </a:lnTo>
                  <a:lnTo>
                    <a:pt x="448173" y="3146580"/>
                  </a:lnTo>
                  <a:lnTo>
                    <a:pt x="460551" y="3149753"/>
                  </a:lnTo>
                  <a:lnTo>
                    <a:pt x="472930" y="3151974"/>
                  </a:lnTo>
                  <a:lnTo>
                    <a:pt x="485626" y="3153878"/>
                  </a:lnTo>
                  <a:lnTo>
                    <a:pt x="498004" y="3154830"/>
                  </a:lnTo>
                  <a:lnTo>
                    <a:pt x="511017" y="3155147"/>
                  </a:lnTo>
                  <a:lnTo>
                    <a:pt x="524030" y="3155147"/>
                  </a:lnTo>
                  <a:lnTo>
                    <a:pt x="537044" y="3154513"/>
                  </a:lnTo>
                  <a:lnTo>
                    <a:pt x="550374" y="3152926"/>
                  </a:lnTo>
                  <a:lnTo>
                    <a:pt x="563070" y="3150705"/>
                  </a:lnTo>
                  <a:lnTo>
                    <a:pt x="575766" y="3148167"/>
                  </a:lnTo>
                  <a:lnTo>
                    <a:pt x="588462" y="3144994"/>
                  </a:lnTo>
                  <a:lnTo>
                    <a:pt x="600206" y="3141186"/>
                  </a:lnTo>
                  <a:lnTo>
                    <a:pt x="612267" y="3136744"/>
                  </a:lnTo>
                  <a:lnTo>
                    <a:pt x="623693" y="3131668"/>
                  </a:lnTo>
                  <a:lnTo>
                    <a:pt x="634802" y="3125956"/>
                  </a:lnTo>
                  <a:lnTo>
                    <a:pt x="645593" y="3119928"/>
                  </a:lnTo>
                  <a:lnTo>
                    <a:pt x="656067" y="3113265"/>
                  </a:lnTo>
                  <a:lnTo>
                    <a:pt x="665907" y="3106284"/>
                  </a:lnTo>
                  <a:lnTo>
                    <a:pt x="676063" y="3098986"/>
                  </a:lnTo>
                  <a:lnTo>
                    <a:pt x="685268" y="3090737"/>
                  </a:lnTo>
                  <a:lnTo>
                    <a:pt x="694155" y="3082487"/>
                  </a:lnTo>
                  <a:lnTo>
                    <a:pt x="702725" y="3073603"/>
                  </a:lnTo>
                  <a:lnTo>
                    <a:pt x="710977" y="3064402"/>
                  </a:lnTo>
                  <a:lnTo>
                    <a:pt x="718594" y="3054566"/>
                  </a:lnTo>
                  <a:lnTo>
                    <a:pt x="725894" y="3045047"/>
                  </a:lnTo>
                  <a:lnTo>
                    <a:pt x="732560" y="3034576"/>
                  </a:lnTo>
                  <a:lnTo>
                    <a:pt x="738908" y="3023788"/>
                  </a:lnTo>
                  <a:lnTo>
                    <a:pt x="744621" y="3013000"/>
                  </a:lnTo>
                  <a:lnTo>
                    <a:pt x="750017" y="3001895"/>
                  </a:lnTo>
                  <a:lnTo>
                    <a:pt x="754460" y="2990472"/>
                  </a:lnTo>
                  <a:lnTo>
                    <a:pt x="758586" y="2979050"/>
                  </a:lnTo>
                  <a:lnTo>
                    <a:pt x="762078" y="2966676"/>
                  </a:lnTo>
                  <a:lnTo>
                    <a:pt x="765252" y="2954618"/>
                  </a:lnTo>
                  <a:lnTo>
                    <a:pt x="767473" y="2942244"/>
                  </a:lnTo>
                  <a:lnTo>
                    <a:pt x="769378" y="2929870"/>
                  </a:lnTo>
                  <a:lnTo>
                    <a:pt x="770330" y="2916861"/>
                  </a:lnTo>
                  <a:lnTo>
                    <a:pt x="770965" y="2903852"/>
                  </a:lnTo>
                  <a:lnTo>
                    <a:pt x="770647" y="2890843"/>
                  </a:lnTo>
                  <a:lnTo>
                    <a:pt x="770013" y="2877834"/>
                  </a:lnTo>
                  <a:lnTo>
                    <a:pt x="768426" y="2864507"/>
                  </a:lnTo>
                  <a:lnTo>
                    <a:pt x="766521" y="2851816"/>
                  </a:lnTo>
                  <a:lnTo>
                    <a:pt x="763982" y="2839441"/>
                  </a:lnTo>
                  <a:lnTo>
                    <a:pt x="760808" y="2827067"/>
                  </a:lnTo>
                  <a:lnTo>
                    <a:pt x="756682" y="2814692"/>
                  </a:lnTo>
                  <a:lnTo>
                    <a:pt x="752238" y="2802953"/>
                  </a:lnTo>
                  <a:lnTo>
                    <a:pt x="747160" y="2791530"/>
                  </a:lnTo>
                  <a:lnTo>
                    <a:pt x="741764" y="2780108"/>
                  </a:lnTo>
                  <a:lnTo>
                    <a:pt x="735416" y="2769637"/>
                  </a:lnTo>
                  <a:lnTo>
                    <a:pt x="729068" y="2759166"/>
                  </a:lnTo>
                  <a:lnTo>
                    <a:pt x="722086" y="2749013"/>
                  </a:lnTo>
                  <a:lnTo>
                    <a:pt x="714468" y="2739177"/>
                  </a:lnTo>
                  <a:lnTo>
                    <a:pt x="706533" y="2729658"/>
                  </a:lnTo>
                  <a:lnTo>
                    <a:pt x="697964" y="2720774"/>
                  </a:lnTo>
                  <a:lnTo>
                    <a:pt x="689394" y="2712207"/>
                  </a:lnTo>
                  <a:lnTo>
                    <a:pt x="680189" y="2704275"/>
                  </a:lnTo>
                  <a:lnTo>
                    <a:pt x="670350" y="2696342"/>
                  </a:lnTo>
                  <a:lnTo>
                    <a:pt x="660511" y="2689362"/>
                  </a:lnTo>
                  <a:lnTo>
                    <a:pt x="650037" y="2682382"/>
                  </a:lnTo>
                  <a:lnTo>
                    <a:pt x="639563" y="2676353"/>
                  </a:lnTo>
                  <a:lnTo>
                    <a:pt x="628771" y="2670324"/>
                  </a:lnTo>
                  <a:lnTo>
                    <a:pt x="617662" y="2665248"/>
                  </a:lnTo>
                  <a:lnTo>
                    <a:pt x="606236" y="2660171"/>
                  </a:lnTo>
                  <a:lnTo>
                    <a:pt x="594175" y="2656364"/>
                  </a:lnTo>
                  <a:lnTo>
                    <a:pt x="582431" y="2652873"/>
                  </a:lnTo>
                  <a:lnTo>
                    <a:pt x="570053" y="2650018"/>
                  </a:lnTo>
                  <a:lnTo>
                    <a:pt x="557992" y="2647479"/>
                  </a:lnTo>
                  <a:lnTo>
                    <a:pt x="545296" y="2645576"/>
                  </a:lnTo>
                  <a:lnTo>
                    <a:pt x="532600" y="2644306"/>
                  </a:lnTo>
                  <a:lnTo>
                    <a:pt x="519587" y="2643989"/>
                  </a:lnTo>
                  <a:lnTo>
                    <a:pt x="506574" y="2643989"/>
                  </a:lnTo>
                  <a:close/>
                  <a:moveTo>
                    <a:pt x="552279" y="2413000"/>
                  </a:moveTo>
                  <a:lnTo>
                    <a:pt x="560214" y="2505650"/>
                  </a:lnTo>
                  <a:lnTo>
                    <a:pt x="569736" y="2506602"/>
                  </a:lnTo>
                  <a:lnTo>
                    <a:pt x="578940" y="2508188"/>
                  </a:lnTo>
                  <a:lnTo>
                    <a:pt x="588779" y="2510092"/>
                  </a:lnTo>
                  <a:lnTo>
                    <a:pt x="597984" y="2511678"/>
                  </a:lnTo>
                  <a:lnTo>
                    <a:pt x="607506" y="2513582"/>
                  </a:lnTo>
                  <a:lnTo>
                    <a:pt x="617028" y="2516120"/>
                  </a:lnTo>
                  <a:lnTo>
                    <a:pt x="626232" y="2518976"/>
                  </a:lnTo>
                  <a:lnTo>
                    <a:pt x="635119" y="2521514"/>
                  </a:lnTo>
                  <a:lnTo>
                    <a:pt x="644006" y="2524370"/>
                  </a:lnTo>
                  <a:lnTo>
                    <a:pt x="653211" y="2527860"/>
                  </a:lnTo>
                  <a:lnTo>
                    <a:pt x="661780" y="2531033"/>
                  </a:lnTo>
                  <a:lnTo>
                    <a:pt x="670668" y="2534841"/>
                  </a:lnTo>
                  <a:lnTo>
                    <a:pt x="679237" y="2538648"/>
                  </a:lnTo>
                  <a:lnTo>
                    <a:pt x="687807" y="2542773"/>
                  </a:lnTo>
                  <a:lnTo>
                    <a:pt x="696377" y="2547215"/>
                  </a:lnTo>
                  <a:lnTo>
                    <a:pt x="704629" y="2551657"/>
                  </a:lnTo>
                  <a:lnTo>
                    <a:pt x="764299" y="2480266"/>
                  </a:lnTo>
                  <a:lnTo>
                    <a:pt x="884275" y="2581165"/>
                  </a:lnTo>
                  <a:lnTo>
                    <a:pt x="824922" y="2651921"/>
                  </a:lnTo>
                  <a:lnTo>
                    <a:pt x="830953" y="2659219"/>
                  </a:lnTo>
                  <a:lnTo>
                    <a:pt x="836348" y="2666517"/>
                  </a:lnTo>
                  <a:lnTo>
                    <a:pt x="842062" y="2674449"/>
                  </a:lnTo>
                  <a:lnTo>
                    <a:pt x="847140" y="2682382"/>
                  </a:lnTo>
                  <a:lnTo>
                    <a:pt x="852536" y="2690314"/>
                  </a:lnTo>
                  <a:lnTo>
                    <a:pt x="857297" y="2698563"/>
                  </a:lnTo>
                  <a:lnTo>
                    <a:pt x="862057" y="2706813"/>
                  </a:lnTo>
                  <a:lnTo>
                    <a:pt x="866501" y="2715380"/>
                  </a:lnTo>
                  <a:lnTo>
                    <a:pt x="870945" y="2723947"/>
                  </a:lnTo>
                  <a:lnTo>
                    <a:pt x="875071" y="2732514"/>
                  </a:lnTo>
                  <a:lnTo>
                    <a:pt x="879197" y="2741398"/>
                  </a:lnTo>
                  <a:lnTo>
                    <a:pt x="883006" y="2750282"/>
                  </a:lnTo>
                  <a:lnTo>
                    <a:pt x="886497" y="2759166"/>
                  </a:lnTo>
                  <a:lnTo>
                    <a:pt x="889671" y="2768050"/>
                  </a:lnTo>
                  <a:lnTo>
                    <a:pt x="892845" y="2777252"/>
                  </a:lnTo>
                  <a:lnTo>
                    <a:pt x="896019" y="2786453"/>
                  </a:lnTo>
                  <a:lnTo>
                    <a:pt x="986794" y="2779156"/>
                  </a:lnTo>
                  <a:lnTo>
                    <a:pt x="1000125" y="2934629"/>
                  </a:lnTo>
                  <a:lnTo>
                    <a:pt x="909667" y="2942879"/>
                  </a:lnTo>
                  <a:lnTo>
                    <a:pt x="908397" y="2952397"/>
                  </a:lnTo>
                  <a:lnTo>
                    <a:pt x="907128" y="2962233"/>
                  </a:lnTo>
                  <a:lnTo>
                    <a:pt x="905541" y="2971752"/>
                  </a:lnTo>
                  <a:lnTo>
                    <a:pt x="903636" y="2981588"/>
                  </a:lnTo>
                  <a:lnTo>
                    <a:pt x="901415" y="2990790"/>
                  </a:lnTo>
                  <a:lnTo>
                    <a:pt x="899193" y="3000309"/>
                  </a:lnTo>
                  <a:lnTo>
                    <a:pt x="896654" y="3009827"/>
                  </a:lnTo>
                  <a:lnTo>
                    <a:pt x="893797" y="3019029"/>
                  </a:lnTo>
                  <a:lnTo>
                    <a:pt x="890623" y="3027913"/>
                  </a:lnTo>
                  <a:lnTo>
                    <a:pt x="887449" y="3036797"/>
                  </a:lnTo>
                  <a:lnTo>
                    <a:pt x="883958" y="3045999"/>
                  </a:lnTo>
                  <a:lnTo>
                    <a:pt x="880149" y="3054566"/>
                  </a:lnTo>
                  <a:lnTo>
                    <a:pt x="876658" y="3063450"/>
                  </a:lnTo>
                  <a:lnTo>
                    <a:pt x="872532" y="3072017"/>
                  </a:lnTo>
                  <a:lnTo>
                    <a:pt x="868088" y="3080584"/>
                  </a:lnTo>
                  <a:lnTo>
                    <a:pt x="863644" y="3089150"/>
                  </a:lnTo>
                  <a:lnTo>
                    <a:pt x="933154" y="3147532"/>
                  </a:lnTo>
                  <a:lnTo>
                    <a:pt x="831905" y="3267151"/>
                  </a:lnTo>
                  <a:lnTo>
                    <a:pt x="763347" y="3209404"/>
                  </a:lnTo>
                  <a:lnTo>
                    <a:pt x="755730" y="3215433"/>
                  </a:lnTo>
                  <a:lnTo>
                    <a:pt x="748112" y="3221144"/>
                  </a:lnTo>
                  <a:lnTo>
                    <a:pt x="740177" y="3226538"/>
                  </a:lnTo>
                  <a:lnTo>
                    <a:pt x="732560" y="3231615"/>
                  </a:lnTo>
                  <a:lnTo>
                    <a:pt x="724307" y="3237009"/>
                  </a:lnTo>
                  <a:lnTo>
                    <a:pt x="716055" y="3242085"/>
                  </a:lnTo>
                  <a:lnTo>
                    <a:pt x="707485" y="3246527"/>
                  </a:lnTo>
                  <a:lnTo>
                    <a:pt x="698916" y="3251287"/>
                  </a:lnTo>
                  <a:lnTo>
                    <a:pt x="690346" y="3256046"/>
                  </a:lnTo>
                  <a:lnTo>
                    <a:pt x="681459" y="3259854"/>
                  </a:lnTo>
                  <a:lnTo>
                    <a:pt x="672572" y="3263979"/>
                  </a:lnTo>
                  <a:lnTo>
                    <a:pt x="663685" y="3267786"/>
                  </a:lnTo>
                  <a:lnTo>
                    <a:pt x="654480" y="3271276"/>
                  </a:lnTo>
                  <a:lnTo>
                    <a:pt x="645593" y="3274449"/>
                  </a:lnTo>
                  <a:lnTo>
                    <a:pt x="635754" y="3277305"/>
                  </a:lnTo>
                  <a:lnTo>
                    <a:pt x="626549" y="3280478"/>
                  </a:lnTo>
                  <a:lnTo>
                    <a:pt x="634484" y="3369637"/>
                  </a:lnTo>
                  <a:lnTo>
                    <a:pt x="478008" y="3382963"/>
                  </a:lnTo>
                  <a:lnTo>
                    <a:pt x="470390" y="3293804"/>
                  </a:lnTo>
                  <a:lnTo>
                    <a:pt x="460551" y="3292535"/>
                  </a:lnTo>
                  <a:lnTo>
                    <a:pt x="451029" y="3291266"/>
                  </a:lnTo>
                  <a:lnTo>
                    <a:pt x="441190" y="3289362"/>
                  </a:lnTo>
                  <a:lnTo>
                    <a:pt x="431668" y="3287458"/>
                  </a:lnTo>
                  <a:lnTo>
                    <a:pt x="421829" y="3285237"/>
                  </a:lnTo>
                  <a:lnTo>
                    <a:pt x="412624" y="3283016"/>
                  </a:lnTo>
                  <a:lnTo>
                    <a:pt x="403420" y="3280478"/>
                  </a:lnTo>
                  <a:lnTo>
                    <a:pt x="394215" y="3277305"/>
                  </a:lnTo>
                  <a:lnTo>
                    <a:pt x="384693" y="3274449"/>
                  </a:lnTo>
                  <a:lnTo>
                    <a:pt x="375806" y="3271276"/>
                  </a:lnTo>
                  <a:lnTo>
                    <a:pt x="366919" y="3267786"/>
                  </a:lnTo>
                  <a:lnTo>
                    <a:pt x="358032" y="3263979"/>
                  </a:lnTo>
                  <a:lnTo>
                    <a:pt x="349145" y="3259854"/>
                  </a:lnTo>
                  <a:lnTo>
                    <a:pt x="340575" y="3256046"/>
                  </a:lnTo>
                  <a:lnTo>
                    <a:pt x="332006" y="3251921"/>
                  </a:lnTo>
                  <a:lnTo>
                    <a:pt x="323436" y="3246845"/>
                  </a:lnTo>
                  <a:lnTo>
                    <a:pt x="265987" y="3315697"/>
                  </a:lnTo>
                  <a:lnTo>
                    <a:pt x="146012" y="3214798"/>
                  </a:lnTo>
                  <a:lnTo>
                    <a:pt x="204412" y="3145628"/>
                  </a:lnTo>
                  <a:lnTo>
                    <a:pt x="198382" y="3138331"/>
                  </a:lnTo>
                  <a:lnTo>
                    <a:pt x="192669" y="3130398"/>
                  </a:lnTo>
                  <a:lnTo>
                    <a:pt x="187273" y="3122466"/>
                  </a:lnTo>
                  <a:lnTo>
                    <a:pt x="181877" y="3114851"/>
                  </a:lnTo>
                  <a:lnTo>
                    <a:pt x="176799" y="3106602"/>
                  </a:lnTo>
                  <a:lnTo>
                    <a:pt x="172038" y="3098352"/>
                  </a:lnTo>
                  <a:lnTo>
                    <a:pt x="167277" y="3089785"/>
                  </a:lnTo>
                  <a:lnTo>
                    <a:pt x="162834" y="3081853"/>
                  </a:lnTo>
                  <a:lnTo>
                    <a:pt x="158390" y="3072969"/>
                  </a:lnTo>
                  <a:lnTo>
                    <a:pt x="154264" y="3064402"/>
                  </a:lnTo>
                  <a:lnTo>
                    <a:pt x="150455" y="3055517"/>
                  </a:lnTo>
                  <a:lnTo>
                    <a:pt x="146646" y="3046633"/>
                  </a:lnTo>
                  <a:lnTo>
                    <a:pt x="143155" y="3037114"/>
                  </a:lnTo>
                  <a:lnTo>
                    <a:pt x="139664" y="3028230"/>
                  </a:lnTo>
                  <a:lnTo>
                    <a:pt x="136807" y="3018711"/>
                  </a:lnTo>
                  <a:lnTo>
                    <a:pt x="133633" y="3009193"/>
                  </a:lnTo>
                  <a:lnTo>
                    <a:pt x="43175" y="3017125"/>
                  </a:lnTo>
                  <a:lnTo>
                    <a:pt x="30162" y="2861334"/>
                  </a:lnTo>
                  <a:lnTo>
                    <a:pt x="121255" y="2853402"/>
                  </a:lnTo>
                  <a:lnTo>
                    <a:pt x="122207" y="2843249"/>
                  </a:lnTo>
                  <a:lnTo>
                    <a:pt x="123794" y="2833730"/>
                  </a:lnTo>
                  <a:lnTo>
                    <a:pt x="125698" y="2824529"/>
                  </a:lnTo>
                  <a:lnTo>
                    <a:pt x="127285" y="2814692"/>
                  </a:lnTo>
                  <a:lnTo>
                    <a:pt x="129824" y="2805491"/>
                  </a:lnTo>
                  <a:lnTo>
                    <a:pt x="132046" y="2796290"/>
                  </a:lnTo>
                  <a:lnTo>
                    <a:pt x="134903" y="2787088"/>
                  </a:lnTo>
                  <a:lnTo>
                    <a:pt x="137442" y="2777569"/>
                  </a:lnTo>
                  <a:lnTo>
                    <a:pt x="140298" y="2768685"/>
                  </a:lnTo>
                  <a:lnTo>
                    <a:pt x="143790" y="2759801"/>
                  </a:lnTo>
                  <a:lnTo>
                    <a:pt x="147598" y="2750917"/>
                  </a:lnTo>
                  <a:lnTo>
                    <a:pt x="151090" y="2742032"/>
                  </a:lnTo>
                  <a:lnTo>
                    <a:pt x="154899" y="2733466"/>
                  </a:lnTo>
                  <a:lnTo>
                    <a:pt x="159025" y="2724899"/>
                  </a:lnTo>
                  <a:lnTo>
                    <a:pt x="167912" y="2707765"/>
                  </a:lnTo>
                  <a:lnTo>
                    <a:pt x="97450" y="2648749"/>
                  </a:lnTo>
                  <a:lnTo>
                    <a:pt x="198382" y="2528812"/>
                  </a:lnTo>
                  <a:lnTo>
                    <a:pt x="269161" y="2588780"/>
                  </a:lnTo>
                  <a:lnTo>
                    <a:pt x="284079" y="2577675"/>
                  </a:lnTo>
                  <a:lnTo>
                    <a:pt x="299631" y="2566887"/>
                  </a:lnTo>
                  <a:lnTo>
                    <a:pt x="307884" y="2561493"/>
                  </a:lnTo>
                  <a:lnTo>
                    <a:pt x="315819" y="2556734"/>
                  </a:lnTo>
                  <a:lnTo>
                    <a:pt x="324388" y="2552292"/>
                  </a:lnTo>
                  <a:lnTo>
                    <a:pt x="332323" y="2547532"/>
                  </a:lnTo>
                  <a:lnTo>
                    <a:pt x="340893" y="2543407"/>
                  </a:lnTo>
                  <a:lnTo>
                    <a:pt x="349463" y="2539283"/>
                  </a:lnTo>
                  <a:lnTo>
                    <a:pt x="358350" y="2535158"/>
                  </a:lnTo>
                  <a:lnTo>
                    <a:pt x="367237" y="2531350"/>
                  </a:lnTo>
                  <a:lnTo>
                    <a:pt x="376124" y="2528177"/>
                  </a:lnTo>
                  <a:lnTo>
                    <a:pt x="385646" y="2524687"/>
                  </a:lnTo>
                  <a:lnTo>
                    <a:pt x="394533" y="2521832"/>
                  </a:lnTo>
                  <a:lnTo>
                    <a:pt x="403737" y="2518976"/>
                  </a:lnTo>
                  <a:lnTo>
                    <a:pt x="396120" y="2426327"/>
                  </a:lnTo>
                  <a:lnTo>
                    <a:pt x="552279" y="2413000"/>
                  </a:lnTo>
                  <a:close/>
                  <a:moveTo>
                    <a:pt x="1753153" y="2246313"/>
                  </a:moveTo>
                  <a:lnTo>
                    <a:pt x="1813988" y="2246313"/>
                  </a:lnTo>
                  <a:lnTo>
                    <a:pt x="1817474" y="2246631"/>
                  </a:lnTo>
                  <a:lnTo>
                    <a:pt x="1820959" y="2247583"/>
                  </a:lnTo>
                  <a:lnTo>
                    <a:pt x="1823811" y="2248536"/>
                  </a:lnTo>
                  <a:lnTo>
                    <a:pt x="1826346" y="2250441"/>
                  </a:lnTo>
                  <a:lnTo>
                    <a:pt x="1828564" y="2252346"/>
                  </a:lnTo>
                  <a:lnTo>
                    <a:pt x="1830148" y="2254886"/>
                  </a:lnTo>
                  <a:lnTo>
                    <a:pt x="1831415" y="2257426"/>
                  </a:lnTo>
                  <a:lnTo>
                    <a:pt x="1831732" y="2259966"/>
                  </a:lnTo>
                  <a:lnTo>
                    <a:pt x="1831732" y="2310766"/>
                  </a:lnTo>
                  <a:lnTo>
                    <a:pt x="1842188" y="2312036"/>
                  </a:lnTo>
                  <a:lnTo>
                    <a:pt x="1852011" y="2313623"/>
                  </a:lnTo>
                  <a:lnTo>
                    <a:pt x="1862467" y="2315528"/>
                  </a:lnTo>
                  <a:lnTo>
                    <a:pt x="1871973" y="2317751"/>
                  </a:lnTo>
                  <a:lnTo>
                    <a:pt x="1880528" y="2319973"/>
                  </a:lnTo>
                  <a:lnTo>
                    <a:pt x="1889400" y="2322513"/>
                  </a:lnTo>
                  <a:lnTo>
                    <a:pt x="1897955" y="2325371"/>
                  </a:lnTo>
                  <a:lnTo>
                    <a:pt x="1907460" y="2328863"/>
                  </a:lnTo>
                  <a:lnTo>
                    <a:pt x="1916332" y="2332673"/>
                  </a:lnTo>
                  <a:lnTo>
                    <a:pt x="1925204" y="2336801"/>
                  </a:lnTo>
                  <a:lnTo>
                    <a:pt x="1934393" y="2341246"/>
                  </a:lnTo>
                  <a:lnTo>
                    <a:pt x="1942948" y="2345691"/>
                  </a:lnTo>
                  <a:lnTo>
                    <a:pt x="1951503" y="2350771"/>
                  </a:lnTo>
                  <a:lnTo>
                    <a:pt x="1960058" y="2355851"/>
                  </a:lnTo>
                  <a:lnTo>
                    <a:pt x="1967662" y="2361566"/>
                  </a:lnTo>
                  <a:lnTo>
                    <a:pt x="1975267" y="2367281"/>
                  </a:lnTo>
                  <a:lnTo>
                    <a:pt x="1982238" y="2372996"/>
                  </a:lnTo>
                  <a:lnTo>
                    <a:pt x="1988575" y="2379346"/>
                  </a:lnTo>
                  <a:lnTo>
                    <a:pt x="1994278" y="2385378"/>
                  </a:lnTo>
                  <a:lnTo>
                    <a:pt x="1999665" y="2392046"/>
                  </a:lnTo>
                  <a:lnTo>
                    <a:pt x="2002199" y="2396491"/>
                  </a:lnTo>
                  <a:lnTo>
                    <a:pt x="2004100" y="2401253"/>
                  </a:lnTo>
                  <a:lnTo>
                    <a:pt x="2005051" y="2406016"/>
                  </a:lnTo>
                  <a:lnTo>
                    <a:pt x="2005685" y="2411413"/>
                  </a:lnTo>
                  <a:lnTo>
                    <a:pt x="2005051" y="2416493"/>
                  </a:lnTo>
                  <a:lnTo>
                    <a:pt x="2003784" y="2421891"/>
                  </a:lnTo>
                  <a:lnTo>
                    <a:pt x="2001566" y="2427288"/>
                  </a:lnTo>
                  <a:lnTo>
                    <a:pt x="1998397" y="2432368"/>
                  </a:lnTo>
                  <a:lnTo>
                    <a:pt x="1996179" y="2435543"/>
                  </a:lnTo>
                  <a:lnTo>
                    <a:pt x="1993961" y="2438401"/>
                  </a:lnTo>
                  <a:lnTo>
                    <a:pt x="1991426" y="2441576"/>
                  </a:lnTo>
                  <a:lnTo>
                    <a:pt x="1988575" y="2444433"/>
                  </a:lnTo>
                  <a:lnTo>
                    <a:pt x="1985406" y="2447291"/>
                  </a:lnTo>
                  <a:lnTo>
                    <a:pt x="1982238" y="2449831"/>
                  </a:lnTo>
                  <a:lnTo>
                    <a:pt x="1978435" y="2452688"/>
                  </a:lnTo>
                  <a:lnTo>
                    <a:pt x="1974633" y="2454911"/>
                  </a:lnTo>
                  <a:lnTo>
                    <a:pt x="1971148" y="2457133"/>
                  </a:lnTo>
                  <a:lnTo>
                    <a:pt x="1967029" y="2459038"/>
                  </a:lnTo>
                  <a:lnTo>
                    <a:pt x="1962910" y="2460626"/>
                  </a:lnTo>
                  <a:lnTo>
                    <a:pt x="1958790" y="2462213"/>
                  </a:lnTo>
                  <a:lnTo>
                    <a:pt x="1954671" y="2463483"/>
                  </a:lnTo>
                  <a:lnTo>
                    <a:pt x="1950235" y="2464118"/>
                  </a:lnTo>
                  <a:lnTo>
                    <a:pt x="1945799" y="2464753"/>
                  </a:lnTo>
                  <a:lnTo>
                    <a:pt x="1941364" y="2464753"/>
                  </a:lnTo>
                  <a:lnTo>
                    <a:pt x="1936294" y="2464753"/>
                  </a:lnTo>
                  <a:lnTo>
                    <a:pt x="1931541" y="2464118"/>
                  </a:lnTo>
                  <a:lnTo>
                    <a:pt x="1926471" y="2462531"/>
                  </a:lnTo>
                  <a:lnTo>
                    <a:pt x="1922035" y="2460626"/>
                  </a:lnTo>
                  <a:lnTo>
                    <a:pt x="1917916" y="2458403"/>
                  </a:lnTo>
                  <a:lnTo>
                    <a:pt x="1914431" y="2455546"/>
                  </a:lnTo>
                  <a:lnTo>
                    <a:pt x="1910946" y="2452688"/>
                  </a:lnTo>
                  <a:lnTo>
                    <a:pt x="1908094" y="2448878"/>
                  </a:lnTo>
                  <a:lnTo>
                    <a:pt x="1904925" y="2445068"/>
                  </a:lnTo>
                  <a:lnTo>
                    <a:pt x="1903341" y="2443798"/>
                  </a:lnTo>
                  <a:lnTo>
                    <a:pt x="1897004" y="2438401"/>
                  </a:lnTo>
                  <a:lnTo>
                    <a:pt x="1890667" y="2433638"/>
                  </a:lnTo>
                  <a:lnTo>
                    <a:pt x="1883696" y="2429193"/>
                  </a:lnTo>
                  <a:lnTo>
                    <a:pt x="1876092" y="2424431"/>
                  </a:lnTo>
                  <a:lnTo>
                    <a:pt x="1868804" y="2419986"/>
                  </a:lnTo>
                  <a:lnTo>
                    <a:pt x="1861200" y="2415858"/>
                  </a:lnTo>
                  <a:lnTo>
                    <a:pt x="1853912" y="2412366"/>
                  </a:lnTo>
                  <a:lnTo>
                    <a:pt x="1847258" y="2409508"/>
                  </a:lnTo>
                  <a:lnTo>
                    <a:pt x="1840921" y="2407286"/>
                  </a:lnTo>
                  <a:lnTo>
                    <a:pt x="1834267" y="2405381"/>
                  </a:lnTo>
                  <a:lnTo>
                    <a:pt x="1827296" y="2403793"/>
                  </a:lnTo>
                  <a:lnTo>
                    <a:pt x="1820642" y="2402523"/>
                  </a:lnTo>
                  <a:lnTo>
                    <a:pt x="1813355" y="2401253"/>
                  </a:lnTo>
                  <a:lnTo>
                    <a:pt x="1806384" y="2400301"/>
                  </a:lnTo>
                  <a:lnTo>
                    <a:pt x="1799730" y="2399666"/>
                  </a:lnTo>
                  <a:lnTo>
                    <a:pt x="1792759" y="2399348"/>
                  </a:lnTo>
                  <a:lnTo>
                    <a:pt x="1786105" y="2399031"/>
                  </a:lnTo>
                  <a:lnTo>
                    <a:pt x="1776917" y="2399348"/>
                  </a:lnTo>
                  <a:lnTo>
                    <a:pt x="1767094" y="2400301"/>
                  </a:lnTo>
                  <a:lnTo>
                    <a:pt x="1756321" y="2401571"/>
                  </a:lnTo>
                  <a:lnTo>
                    <a:pt x="1745548" y="2404428"/>
                  </a:lnTo>
                  <a:lnTo>
                    <a:pt x="1740162" y="2405698"/>
                  </a:lnTo>
                  <a:lnTo>
                    <a:pt x="1734458" y="2407603"/>
                  </a:lnTo>
                  <a:lnTo>
                    <a:pt x="1729072" y="2409826"/>
                  </a:lnTo>
                  <a:lnTo>
                    <a:pt x="1723368" y="2412048"/>
                  </a:lnTo>
                  <a:lnTo>
                    <a:pt x="1717982" y="2414906"/>
                  </a:lnTo>
                  <a:lnTo>
                    <a:pt x="1712279" y="2418081"/>
                  </a:lnTo>
                  <a:lnTo>
                    <a:pt x="1706575" y="2421256"/>
                  </a:lnTo>
                  <a:lnTo>
                    <a:pt x="1701506" y="2425383"/>
                  </a:lnTo>
                  <a:lnTo>
                    <a:pt x="1698337" y="2427923"/>
                  </a:lnTo>
                  <a:lnTo>
                    <a:pt x="1695168" y="2431416"/>
                  </a:lnTo>
                  <a:lnTo>
                    <a:pt x="1692634" y="2434908"/>
                  </a:lnTo>
                  <a:lnTo>
                    <a:pt x="1690415" y="2438401"/>
                  </a:lnTo>
                  <a:lnTo>
                    <a:pt x="1688514" y="2442211"/>
                  </a:lnTo>
                  <a:lnTo>
                    <a:pt x="1686930" y="2446338"/>
                  </a:lnTo>
                  <a:lnTo>
                    <a:pt x="1686296" y="2450783"/>
                  </a:lnTo>
                  <a:lnTo>
                    <a:pt x="1685662" y="2455228"/>
                  </a:lnTo>
                  <a:lnTo>
                    <a:pt x="1685346" y="2459673"/>
                  </a:lnTo>
                  <a:lnTo>
                    <a:pt x="1685346" y="2464118"/>
                  </a:lnTo>
                  <a:lnTo>
                    <a:pt x="1685662" y="2468563"/>
                  </a:lnTo>
                  <a:lnTo>
                    <a:pt x="1686296" y="2473008"/>
                  </a:lnTo>
                  <a:lnTo>
                    <a:pt x="1687880" y="2477136"/>
                  </a:lnTo>
                  <a:lnTo>
                    <a:pt x="1689148" y="2481581"/>
                  </a:lnTo>
                  <a:lnTo>
                    <a:pt x="1691366" y="2485708"/>
                  </a:lnTo>
                  <a:lnTo>
                    <a:pt x="1693584" y="2489518"/>
                  </a:lnTo>
                  <a:lnTo>
                    <a:pt x="1698654" y="2495233"/>
                  </a:lnTo>
                  <a:lnTo>
                    <a:pt x="1703723" y="2500631"/>
                  </a:lnTo>
                  <a:lnTo>
                    <a:pt x="1709427" y="2505076"/>
                  </a:lnTo>
                  <a:lnTo>
                    <a:pt x="1715130" y="2508568"/>
                  </a:lnTo>
                  <a:lnTo>
                    <a:pt x="1721784" y="2512378"/>
                  </a:lnTo>
                  <a:lnTo>
                    <a:pt x="1729389" y="2515871"/>
                  </a:lnTo>
                  <a:lnTo>
                    <a:pt x="1745865" y="2522538"/>
                  </a:lnTo>
                  <a:lnTo>
                    <a:pt x="1750618" y="2524443"/>
                  </a:lnTo>
                  <a:lnTo>
                    <a:pt x="1778501" y="2534603"/>
                  </a:lnTo>
                  <a:lnTo>
                    <a:pt x="1797829" y="2542223"/>
                  </a:lnTo>
                  <a:lnTo>
                    <a:pt x="1816523" y="2549208"/>
                  </a:lnTo>
                  <a:lnTo>
                    <a:pt x="1827613" y="2553336"/>
                  </a:lnTo>
                  <a:lnTo>
                    <a:pt x="1854546" y="2562861"/>
                  </a:lnTo>
                  <a:lnTo>
                    <a:pt x="1868804" y="2568258"/>
                  </a:lnTo>
                  <a:lnTo>
                    <a:pt x="1882746" y="2573656"/>
                  </a:lnTo>
                  <a:lnTo>
                    <a:pt x="1897004" y="2579688"/>
                  </a:lnTo>
                  <a:lnTo>
                    <a:pt x="1911262" y="2585721"/>
                  </a:lnTo>
                  <a:lnTo>
                    <a:pt x="1925204" y="2592388"/>
                  </a:lnTo>
                  <a:lnTo>
                    <a:pt x="1938512" y="2599373"/>
                  </a:lnTo>
                  <a:lnTo>
                    <a:pt x="1951503" y="2606676"/>
                  </a:lnTo>
                  <a:lnTo>
                    <a:pt x="1964177" y="2614613"/>
                  </a:lnTo>
                  <a:lnTo>
                    <a:pt x="1969563" y="2618741"/>
                  </a:lnTo>
                  <a:lnTo>
                    <a:pt x="1975584" y="2622868"/>
                  </a:lnTo>
                  <a:lnTo>
                    <a:pt x="1980653" y="2627313"/>
                  </a:lnTo>
                  <a:lnTo>
                    <a:pt x="1986040" y="2631758"/>
                  </a:lnTo>
                  <a:lnTo>
                    <a:pt x="1990793" y="2636203"/>
                  </a:lnTo>
                  <a:lnTo>
                    <a:pt x="1995229" y="2640966"/>
                  </a:lnTo>
                  <a:lnTo>
                    <a:pt x="1999665" y="2645728"/>
                  </a:lnTo>
                  <a:lnTo>
                    <a:pt x="2003467" y="2651126"/>
                  </a:lnTo>
                  <a:lnTo>
                    <a:pt x="2006952" y="2656206"/>
                  </a:lnTo>
                  <a:lnTo>
                    <a:pt x="2010438" y="2661286"/>
                  </a:lnTo>
                  <a:lnTo>
                    <a:pt x="2012972" y="2667001"/>
                  </a:lnTo>
                  <a:lnTo>
                    <a:pt x="2015507" y="2672398"/>
                  </a:lnTo>
                  <a:lnTo>
                    <a:pt x="2017408" y="2677796"/>
                  </a:lnTo>
                  <a:lnTo>
                    <a:pt x="2019309" y="2682876"/>
                  </a:lnTo>
                  <a:lnTo>
                    <a:pt x="2020260" y="2688273"/>
                  </a:lnTo>
                  <a:lnTo>
                    <a:pt x="2021844" y="2693671"/>
                  </a:lnTo>
                  <a:lnTo>
                    <a:pt x="2022478" y="2699068"/>
                  </a:lnTo>
                  <a:lnTo>
                    <a:pt x="2023429" y="2704148"/>
                  </a:lnTo>
                  <a:lnTo>
                    <a:pt x="2023745" y="2709546"/>
                  </a:lnTo>
                  <a:lnTo>
                    <a:pt x="2024062" y="2714943"/>
                  </a:lnTo>
                  <a:lnTo>
                    <a:pt x="2024062" y="2720023"/>
                  </a:lnTo>
                  <a:lnTo>
                    <a:pt x="2024062" y="2725738"/>
                  </a:lnTo>
                  <a:lnTo>
                    <a:pt x="2023429" y="2730818"/>
                  </a:lnTo>
                  <a:lnTo>
                    <a:pt x="2022478" y="2736216"/>
                  </a:lnTo>
                  <a:lnTo>
                    <a:pt x="2021844" y="2741296"/>
                  </a:lnTo>
                  <a:lnTo>
                    <a:pt x="2020894" y="2746376"/>
                  </a:lnTo>
                  <a:lnTo>
                    <a:pt x="2019309" y="2751773"/>
                  </a:lnTo>
                  <a:lnTo>
                    <a:pt x="2017725" y="2756853"/>
                  </a:lnTo>
                  <a:lnTo>
                    <a:pt x="2014240" y="2767331"/>
                  </a:lnTo>
                  <a:lnTo>
                    <a:pt x="2009170" y="2777173"/>
                  </a:lnTo>
                  <a:lnTo>
                    <a:pt x="2004100" y="2787016"/>
                  </a:lnTo>
                  <a:lnTo>
                    <a:pt x="1997763" y="2796223"/>
                  </a:lnTo>
                  <a:lnTo>
                    <a:pt x="1990476" y="2805431"/>
                  </a:lnTo>
                  <a:lnTo>
                    <a:pt x="1982554" y="2814003"/>
                  </a:lnTo>
                  <a:lnTo>
                    <a:pt x="1973683" y="2822576"/>
                  </a:lnTo>
                  <a:lnTo>
                    <a:pt x="1964177" y="2830513"/>
                  </a:lnTo>
                  <a:lnTo>
                    <a:pt x="1958474" y="2834641"/>
                  </a:lnTo>
                  <a:lnTo>
                    <a:pt x="1952137" y="2838768"/>
                  </a:lnTo>
                  <a:lnTo>
                    <a:pt x="1945799" y="2842261"/>
                  </a:lnTo>
                  <a:lnTo>
                    <a:pt x="1938829" y="2845753"/>
                  </a:lnTo>
                  <a:lnTo>
                    <a:pt x="1931541" y="2848928"/>
                  </a:lnTo>
                  <a:lnTo>
                    <a:pt x="1923937" y="2852421"/>
                  </a:lnTo>
                  <a:lnTo>
                    <a:pt x="1915698" y="2854961"/>
                  </a:lnTo>
                  <a:lnTo>
                    <a:pt x="1907777" y="2857818"/>
                  </a:lnTo>
                  <a:lnTo>
                    <a:pt x="1899222" y="2860041"/>
                  </a:lnTo>
                  <a:lnTo>
                    <a:pt x="1890350" y="2862263"/>
                  </a:lnTo>
                  <a:lnTo>
                    <a:pt x="1880845" y="2864486"/>
                  </a:lnTo>
                  <a:lnTo>
                    <a:pt x="1871656" y="2866391"/>
                  </a:lnTo>
                  <a:lnTo>
                    <a:pt x="1862150" y="2867978"/>
                  </a:lnTo>
                  <a:lnTo>
                    <a:pt x="1852011" y="2869566"/>
                  </a:lnTo>
                  <a:lnTo>
                    <a:pt x="1842188" y="2870201"/>
                  </a:lnTo>
                  <a:lnTo>
                    <a:pt x="1831732" y="2871471"/>
                  </a:lnTo>
                  <a:lnTo>
                    <a:pt x="1831732" y="2918143"/>
                  </a:lnTo>
                  <a:lnTo>
                    <a:pt x="1831415" y="2921001"/>
                  </a:lnTo>
                  <a:lnTo>
                    <a:pt x="1830148" y="2923858"/>
                  </a:lnTo>
                  <a:lnTo>
                    <a:pt x="1828564" y="2926081"/>
                  </a:lnTo>
                  <a:lnTo>
                    <a:pt x="1826346" y="2928303"/>
                  </a:lnTo>
                  <a:lnTo>
                    <a:pt x="1823811" y="2929573"/>
                  </a:lnTo>
                  <a:lnTo>
                    <a:pt x="1820959" y="2931161"/>
                  </a:lnTo>
                  <a:lnTo>
                    <a:pt x="1817474" y="2931796"/>
                  </a:lnTo>
                  <a:lnTo>
                    <a:pt x="1813988" y="2932113"/>
                  </a:lnTo>
                  <a:lnTo>
                    <a:pt x="1753153" y="2932113"/>
                  </a:lnTo>
                  <a:lnTo>
                    <a:pt x="1749350" y="2931796"/>
                  </a:lnTo>
                  <a:lnTo>
                    <a:pt x="1745865" y="2931161"/>
                  </a:lnTo>
                  <a:lnTo>
                    <a:pt x="1743013" y="2929573"/>
                  </a:lnTo>
                  <a:lnTo>
                    <a:pt x="1740478" y="2928303"/>
                  </a:lnTo>
                  <a:lnTo>
                    <a:pt x="1738261" y="2926081"/>
                  </a:lnTo>
                  <a:lnTo>
                    <a:pt x="1736676" y="2923858"/>
                  </a:lnTo>
                  <a:lnTo>
                    <a:pt x="1735726" y="2921001"/>
                  </a:lnTo>
                  <a:lnTo>
                    <a:pt x="1735409" y="2918143"/>
                  </a:lnTo>
                  <a:lnTo>
                    <a:pt x="1735409" y="2867661"/>
                  </a:lnTo>
                  <a:lnTo>
                    <a:pt x="1722418" y="2865438"/>
                  </a:lnTo>
                  <a:lnTo>
                    <a:pt x="1708793" y="2863216"/>
                  </a:lnTo>
                  <a:lnTo>
                    <a:pt x="1696436" y="2860041"/>
                  </a:lnTo>
                  <a:lnTo>
                    <a:pt x="1683444" y="2857183"/>
                  </a:lnTo>
                  <a:lnTo>
                    <a:pt x="1670770" y="2853373"/>
                  </a:lnTo>
                  <a:lnTo>
                    <a:pt x="1658413" y="2849246"/>
                  </a:lnTo>
                  <a:lnTo>
                    <a:pt x="1646689" y="2844801"/>
                  </a:lnTo>
                  <a:lnTo>
                    <a:pt x="1635283" y="2840038"/>
                  </a:lnTo>
                  <a:lnTo>
                    <a:pt x="1624193" y="2834958"/>
                  </a:lnTo>
                  <a:lnTo>
                    <a:pt x="1613420" y="2829243"/>
                  </a:lnTo>
                  <a:lnTo>
                    <a:pt x="1603280" y="2823528"/>
                  </a:lnTo>
                  <a:lnTo>
                    <a:pt x="1594092" y="2816543"/>
                  </a:lnTo>
                  <a:lnTo>
                    <a:pt x="1585220" y="2809876"/>
                  </a:lnTo>
                  <a:lnTo>
                    <a:pt x="1576982" y="2802573"/>
                  </a:lnTo>
                  <a:lnTo>
                    <a:pt x="1569377" y="2794636"/>
                  </a:lnTo>
                  <a:lnTo>
                    <a:pt x="1566209" y="2790826"/>
                  </a:lnTo>
                  <a:lnTo>
                    <a:pt x="1563357" y="2786698"/>
                  </a:lnTo>
                  <a:lnTo>
                    <a:pt x="1560188" y="2782253"/>
                  </a:lnTo>
                  <a:lnTo>
                    <a:pt x="1558287" y="2777173"/>
                  </a:lnTo>
                  <a:lnTo>
                    <a:pt x="1557337" y="2772411"/>
                  </a:lnTo>
                  <a:lnTo>
                    <a:pt x="1557337" y="2767331"/>
                  </a:lnTo>
                  <a:lnTo>
                    <a:pt x="1557654" y="2761933"/>
                  </a:lnTo>
                  <a:lnTo>
                    <a:pt x="1559238" y="2756853"/>
                  </a:lnTo>
                  <a:lnTo>
                    <a:pt x="1561456" y="2751456"/>
                  </a:lnTo>
                  <a:lnTo>
                    <a:pt x="1564308" y="2746058"/>
                  </a:lnTo>
                  <a:lnTo>
                    <a:pt x="1566209" y="2743201"/>
                  </a:lnTo>
                  <a:lnTo>
                    <a:pt x="1568743" y="2740026"/>
                  </a:lnTo>
                  <a:lnTo>
                    <a:pt x="1571278" y="2737168"/>
                  </a:lnTo>
                  <a:lnTo>
                    <a:pt x="1574447" y="2734311"/>
                  </a:lnTo>
                  <a:lnTo>
                    <a:pt x="1577299" y="2731136"/>
                  </a:lnTo>
                  <a:lnTo>
                    <a:pt x="1580784" y="2728596"/>
                  </a:lnTo>
                  <a:lnTo>
                    <a:pt x="1583952" y="2726056"/>
                  </a:lnTo>
                  <a:lnTo>
                    <a:pt x="1587755" y="2723833"/>
                  </a:lnTo>
                  <a:lnTo>
                    <a:pt x="1591874" y="2721611"/>
                  </a:lnTo>
                  <a:lnTo>
                    <a:pt x="1595359" y="2719706"/>
                  </a:lnTo>
                  <a:lnTo>
                    <a:pt x="1599478" y="2717801"/>
                  </a:lnTo>
                  <a:lnTo>
                    <a:pt x="1603914" y="2716531"/>
                  </a:lnTo>
                  <a:lnTo>
                    <a:pt x="1608033" y="2715261"/>
                  </a:lnTo>
                  <a:lnTo>
                    <a:pt x="1612469" y="2714626"/>
                  </a:lnTo>
                  <a:lnTo>
                    <a:pt x="1616905" y="2713673"/>
                  </a:lnTo>
                  <a:lnTo>
                    <a:pt x="1621341" y="2713673"/>
                  </a:lnTo>
                  <a:lnTo>
                    <a:pt x="1626411" y="2713673"/>
                  </a:lnTo>
                  <a:lnTo>
                    <a:pt x="1631480" y="2714943"/>
                  </a:lnTo>
                  <a:lnTo>
                    <a:pt x="1635916" y="2715896"/>
                  </a:lnTo>
                  <a:lnTo>
                    <a:pt x="1640352" y="2717801"/>
                  </a:lnTo>
                  <a:lnTo>
                    <a:pt x="1644471" y="2720023"/>
                  </a:lnTo>
                  <a:lnTo>
                    <a:pt x="1648274" y="2723198"/>
                  </a:lnTo>
                  <a:lnTo>
                    <a:pt x="1651759" y="2726056"/>
                  </a:lnTo>
                  <a:lnTo>
                    <a:pt x="1654928" y="2729866"/>
                  </a:lnTo>
                  <a:lnTo>
                    <a:pt x="1657462" y="2733041"/>
                  </a:lnTo>
                  <a:lnTo>
                    <a:pt x="1658096" y="2733993"/>
                  </a:lnTo>
                  <a:lnTo>
                    <a:pt x="1659364" y="2734946"/>
                  </a:lnTo>
                  <a:lnTo>
                    <a:pt x="1665701" y="2740026"/>
                  </a:lnTo>
                  <a:lnTo>
                    <a:pt x="1671721" y="2744471"/>
                  </a:lnTo>
                  <a:lnTo>
                    <a:pt x="1678692" y="2748598"/>
                  </a:lnTo>
                  <a:lnTo>
                    <a:pt x="1685662" y="2752726"/>
                  </a:lnTo>
                  <a:lnTo>
                    <a:pt x="1692634" y="2756853"/>
                  </a:lnTo>
                  <a:lnTo>
                    <a:pt x="1699921" y="2760346"/>
                  </a:lnTo>
                  <a:lnTo>
                    <a:pt x="1707526" y="2763521"/>
                  </a:lnTo>
                  <a:lnTo>
                    <a:pt x="1714497" y="2766061"/>
                  </a:lnTo>
                  <a:lnTo>
                    <a:pt x="1720834" y="2768283"/>
                  </a:lnTo>
                  <a:lnTo>
                    <a:pt x="1731607" y="2771458"/>
                  </a:lnTo>
                  <a:lnTo>
                    <a:pt x="1742380" y="2773998"/>
                  </a:lnTo>
                  <a:lnTo>
                    <a:pt x="1753153" y="2776221"/>
                  </a:lnTo>
                  <a:lnTo>
                    <a:pt x="1764242" y="2778126"/>
                  </a:lnTo>
                  <a:lnTo>
                    <a:pt x="1775016" y="2779396"/>
                  </a:lnTo>
                  <a:lnTo>
                    <a:pt x="1785789" y="2780666"/>
                  </a:lnTo>
                  <a:lnTo>
                    <a:pt x="1795928" y="2780983"/>
                  </a:lnTo>
                  <a:lnTo>
                    <a:pt x="1806067" y="2781301"/>
                  </a:lnTo>
                  <a:lnTo>
                    <a:pt x="1817157" y="2780983"/>
                  </a:lnTo>
                  <a:lnTo>
                    <a:pt x="1827613" y="2780348"/>
                  </a:lnTo>
                  <a:lnTo>
                    <a:pt x="1837119" y="2778761"/>
                  </a:lnTo>
                  <a:lnTo>
                    <a:pt x="1845991" y="2776856"/>
                  </a:lnTo>
                  <a:lnTo>
                    <a:pt x="1854546" y="2774633"/>
                  </a:lnTo>
                  <a:lnTo>
                    <a:pt x="1862467" y="2771776"/>
                  </a:lnTo>
                  <a:lnTo>
                    <a:pt x="1869121" y="2768283"/>
                  </a:lnTo>
                  <a:lnTo>
                    <a:pt x="1875458" y="2764791"/>
                  </a:lnTo>
                  <a:lnTo>
                    <a:pt x="1879260" y="2761616"/>
                  </a:lnTo>
                  <a:lnTo>
                    <a:pt x="1882429" y="2758441"/>
                  </a:lnTo>
                  <a:lnTo>
                    <a:pt x="1885280" y="2754948"/>
                  </a:lnTo>
                  <a:lnTo>
                    <a:pt x="1888132" y="2751456"/>
                  </a:lnTo>
                  <a:lnTo>
                    <a:pt x="1890350" y="2747646"/>
                  </a:lnTo>
                  <a:lnTo>
                    <a:pt x="1892251" y="2743518"/>
                  </a:lnTo>
                  <a:lnTo>
                    <a:pt x="1893519" y="2739391"/>
                  </a:lnTo>
                  <a:lnTo>
                    <a:pt x="1894786" y="2734946"/>
                  </a:lnTo>
                  <a:lnTo>
                    <a:pt x="1895420" y="2730818"/>
                  </a:lnTo>
                  <a:lnTo>
                    <a:pt x="1895737" y="2726373"/>
                  </a:lnTo>
                  <a:lnTo>
                    <a:pt x="1895420" y="2721928"/>
                  </a:lnTo>
                  <a:lnTo>
                    <a:pt x="1895103" y="2717483"/>
                  </a:lnTo>
                  <a:lnTo>
                    <a:pt x="1893836" y="2713038"/>
                  </a:lnTo>
                  <a:lnTo>
                    <a:pt x="1892885" y="2708911"/>
                  </a:lnTo>
                  <a:lnTo>
                    <a:pt x="1890984" y="2704783"/>
                  </a:lnTo>
                  <a:lnTo>
                    <a:pt x="1888766" y="2700656"/>
                  </a:lnTo>
                  <a:lnTo>
                    <a:pt x="1885280" y="2696211"/>
                  </a:lnTo>
                  <a:lnTo>
                    <a:pt x="1881478" y="2691766"/>
                  </a:lnTo>
                  <a:lnTo>
                    <a:pt x="1876092" y="2687321"/>
                  </a:lnTo>
                  <a:lnTo>
                    <a:pt x="1870705" y="2682876"/>
                  </a:lnTo>
                  <a:lnTo>
                    <a:pt x="1864368" y="2678748"/>
                  </a:lnTo>
                  <a:lnTo>
                    <a:pt x="1857714" y="2674621"/>
                  </a:lnTo>
                  <a:lnTo>
                    <a:pt x="1850110" y="2671128"/>
                  </a:lnTo>
                  <a:lnTo>
                    <a:pt x="1842188" y="2667318"/>
                  </a:lnTo>
                  <a:lnTo>
                    <a:pt x="1817474" y="2657158"/>
                  </a:lnTo>
                  <a:lnTo>
                    <a:pt x="1720517" y="2617471"/>
                  </a:lnTo>
                  <a:lnTo>
                    <a:pt x="1673305" y="2597786"/>
                  </a:lnTo>
                  <a:lnTo>
                    <a:pt x="1644471" y="2585086"/>
                  </a:lnTo>
                  <a:lnTo>
                    <a:pt x="1639085" y="2582546"/>
                  </a:lnTo>
                  <a:lnTo>
                    <a:pt x="1634015" y="2580006"/>
                  </a:lnTo>
                  <a:lnTo>
                    <a:pt x="1624827" y="2574608"/>
                  </a:lnTo>
                  <a:lnTo>
                    <a:pt x="1615638" y="2567623"/>
                  </a:lnTo>
                  <a:lnTo>
                    <a:pt x="1607083" y="2560638"/>
                  </a:lnTo>
                  <a:lnTo>
                    <a:pt x="1598845" y="2552383"/>
                  </a:lnTo>
                  <a:lnTo>
                    <a:pt x="1591874" y="2544446"/>
                  </a:lnTo>
                  <a:lnTo>
                    <a:pt x="1588072" y="2540001"/>
                  </a:lnTo>
                  <a:lnTo>
                    <a:pt x="1585220" y="2534921"/>
                  </a:lnTo>
                  <a:lnTo>
                    <a:pt x="1581734" y="2530476"/>
                  </a:lnTo>
                  <a:lnTo>
                    <a:pt x="1579200" y="2525713"/>
                  </a:lnTo>
                  <a:lnTo>
                    <a:pt x="1576348" y="2520633"/>
                  </a:lnTo>
                  <a:lnTo>
                    <a:pt x="1574130" y="2515236"/>
                  </a:lnTo>
                  <a:lnTo>
                    <a:pt x="1571912" y="2510156"/>
                  </a:lnTo>
                  <a:lnTo>
                    <a:pt x="1570011" y="2505076"/>
                  </a:lnTo>
                  <a:lnTo>
                    <a:pt x="1568110" y="2499678"/>
                  </a:lnTo>
                  <a:lnTo>
                    <a:pt x="1566525" y="2494598"/>
                  </a:lnTo>
                  <a:lnTo>
                    <a:pt x="1565575" y="2488883"/>
                  </a:lnTo>
                  <a:lnTo>
                    <a:pt x="1564624" y="2483803"/>
                  </a:lnTo>
                  <a:lnTo>
                    <a:pt x="1563991" y="2478088"/>
                  </a:lnTo>
                  <a:lnTo>
                    <a:pt x="1563674" y="2473008"/>
                  </a:lnTo>
                  <a:lnTo>
                    <a:pt x="1563357" y="2467293"/>
                  </a:lnTo>
                  <a:lnTo>
                    <a:pt x="1563674" y="2461896"/>
                  </a:lnTo>
                  <a:lnTo>
                    <a:pt x="1563991" y="2456816"/>
                  </a:lnTo>
                  <a:lnTo>
                    <a:pt x="1564308" y="2451101"/>
                  </a:lnTo>
                  <a:lnTo>
                    <a:pt x="1565575" y="2446021"/>
                  </a:lnTo>
                  <a:lnTo>
                    <a:pt x="1566525" y="2440306"/>
                  </a:lnTo>
                  <a:lnTo>
                    <a:pt x="1567793" y="2435226"/>
                  </a:lnTo>
                  <a:lnTo>
                    <a:pt x="1569060" y="2429828"/>
                  </a:lnTo>
                  <a:lnTo>
                    <a:pt x="1570961" y="2424748"/>
                  </a:lnTo>
                  <a:lnTo>
                    <a:pt x="1573179" y="2419668"/>
                  </a:lnTo>
                  <a:lnTo>
                    <a:pt x="1575397" y="2414271"/>
                  </a:lnTo>
                  <a:lnTo>
                    <a:pt x="1577932" y="2409191"/>
                  </a:lnTo>
                  <a:lnTo>
                    <a:pt x="1580784" y="2404428"/>
                  </a:lnTo>
                  <a:lnTo>
                    <a:pt x="1583636" y="2399031"/>
                  </a:lnTo>
                  <a:lnTo>
                    <a:pt x="1586804" y="2394268"/>
                  </a:lnTo>
                  <a:lnTo>
                    <a:pt x="1590290" y="2389506"/>
                  </a:lnTo>
                  <a:lnTo>
                    <a:pt x="1594092" y="2385061"/>
                  </a:lnTo>
                  <a:lnTo>
                    <a:pt x="1598211" y="2379981"/>
                  </a:lnTo>
                  <a:lnTo>
                    <a:pt x="1602013" y="2375536"/>
                  </a:lnTo>
                  <a:lnTo>
                    <a:pt x="1606766" y="2371091"/>
                  </a:lnTo>
                  <a:lnTo>
                    <a:pt x="1611202" y="2367281"/>
                  </a:lnTo>
                  <a:lnTo>
                    <a:pt x="1615955" y="2363153"/>
                  </a:lnTo>
                  <a:lnTo>
                    <a:pt x="1621658" y="2358073"/>
                  </a:lnTo>
                  <a:lnTo>
                    <a:pt x="1627678" y="2353628"/>
                  </a:lnTo>
                  <a:lnTo>
                    <a:pt x="1634015" y="2349818"/>
                  </a:lnTo>
                  <a:lnTo>
                    <a:pt x="1640669" y="2345691"/>
                  </a:lnTo>
                  <a:lnTo>
                    <a:pt x="1647323" y="2341881"/>
                  </a:lnTo>
                  <a:lnTo>
                    <a:pt x="1654294" y="2338071"/>
                  </a:lnTo>
                  <a:lnTo>
                    <a:pt x="1661898" y="2334896"/>
                  </a:lnTo>
                  <a:lnTo>
                    <a:pt x="1669186" y="2331403"/>
                  </a:lnTo>
                  <a:lnTo>
                    <a:pt x="1676790" y="2328546"/>
                  </a:lnTo>
                  <a:lnTo>
                    <a:pt x="1684395" y="2325371"/>
                  </a:lnTo>
                  <a:lnTo>
                    <a:pt x="1692634" y="2322831"/>
                  </a:lnTo>
                  <a:lnTo>
                    <a:pt x="1700872" y="2320608"/>
                  </a:lnTo>
                  <a:lnTo>
                    <a:pt x="1709427" y="2318386"/>
                  </a:lnTo>
                  <a:lnTo>
                    <a:pt x="1717982" y="2316163"/>
                  </a:lnTo>
                  <a:lnTo>
                    <a:pt x="1726220" y="2314893"/>
                  </a:lnTo>
                  <a:lnTo>
                    <a:pt x="1735409" y="2312988"/>
                  </a:lnTo>
                  <a:lnTo>
                    <a:pt x="1735409" y="2259966"/>
                  </a:lnTo>
                  <a:lnTo>
                    <a:pt x="1735726" y="2257426"/>
                  </a:lnTo>
                  <a:lnTo>
                    <a:pt x="1736676" y="2254886"/>
                  </a:lnTo>
                  <a:lnTo>
                    <a:pt x="1738261" y="2252346"/>
                  </a:lnTo>
                  <a:lnTo>
                    <a:pt x="1740478" y="2250441"/>
                  </a:lnTo>
                  <a:lnTo>
                    <a:pt x="1743013" y="2248536"/>
                  </a:lnTo>
                  <a:lnTo>
                    <a:pt x="1745865" y="2247583"/>
                  </a:lnTo>
                  <a:lnTo>
                    <a:pt x="1749350" y="2246631"/>
                  </a:lnTo>
                  <a:lnTo>
                    <a:pt x="1753153" y="2246313"/>
                  </a:lnTo>
                  <a:close/>
                  <a:moveTo>
                    <a:pt x="1796891" y="2159710"/>
                  </a:moveTo>
                  <a:lnTo>
                    <a:pt x="1786093" y="2160028"/>
                  </a:lnTo>
                  <a:lnTo>
                    <a:pt x="1775296" y="2160663"/>
                  </a:lnTo>
                  <a:lnTo>
                    <a:pt x="1764817" y="2161298"/>
                  </a:lnTo>
                  <a:lnTo>
                    <a:pt x="1754337" y="2162251"/>
                  </a:lnTo>
                  <a:lnTo>
                    <a:pt x="1743540" y="2163839"/>
                  </a:lnTo>
                  <a:lnTo>
                    <a:pt x="1733695" y="2165427"/>
                  </a:lnTo>
                  <a:lnTo>
                    <a:pt x="1723216" y="2167332"/>
                  </a:lnTo>
                  <a:lnTo>
                    <a:pt x="1712736" y="2169555"/>
                  </a:lnTo>
                  <a:lnTo>
                    <a:pt x="1702892" y="2171778"/>
                  </a:lnTo>
                  <a:lnTo>
                    <a:pt x="1692730" y="2174318"/>
                  </a:lnTo>
                  <a:lnTo>
                    <a:pt x="1683202" y="2177177"/>
                  </a:lnTo>
                  <a:lnTo>
                    <a:pt x="1673040" y="2180352"/>
                  </a:lnTo>
                  <a:lnTo>
                    <a:pt x="1663513" y="2183528"/>
                  </a:lnTo>
                  <a:lnTo>
                    <a:pt x="1653669" y="2187021"/>
                  </a:lnTo>
                  <a:lnTo>
                    <a:pt x="1644460" y="2190514"/>
                  </a:lnTo>
                  <a:lnTo>
                    <a:pt x="1635250" y="2194643"/>
                  </a:lnTo>
                  <a:lnTo>
                    <a:pt x="1625723" y="2198771"/>
                  </a:lnTo>
                  <a:lnTo>
                    <a:pt x="1616514" y="2203217"/>
                  </a:lnTo>
                  <a:lnTo>
                    <a:pt x="1607622" y="2207663"/>
                  </a:lnTo>
                  <a:lnTo>
                    <a:pt x="1598730" y="2213061"/>
                  </a:lnTo>
                  <a:lnTo>
                    <a:pt x="1589839" y="2217825"/>
                  </a:lnTo>
                  <a:lnTo>
                    <a:pt x="1581264" y="2222906"/>
                  </a:lnTo>
                  <a:lnTo>
                    <a:pt x="1572690" y="2228622"/>
                  </a:lnTo>
                  <a:lnTo>
                    <a:pt x="1564116" y="2234020"/>
                  </a:lnTo>
                  <a:lnTo>
                    <a:pt x="1555859" y="2240054"/>
                  </a:lnTo>
                  <a:lnTo>
                    <a:pt x="1547920" y="2246088"/>
                  </a:lnTo>
                  <a:lnTo>
                    <a:pt x="1539981" y="2252439"/>
                  </a:lnTo>
                  <a:lnTo>
                    <a:pt x="1532042" y="2258473"/>
                  </a:lnTo>
                  <a:lnTo>
                    <a:pt x="1524420" y="2265459"/>
                  </a:lnTo>
                  <a:lnTo>
                    <a:pt x="1517117" y="2272128"/>
                  </a:lnTo>
                  <a:lnTo>
                    <a:pt x="1509495" y="2279114"/>
                  </a:lnTo>
                  <a:lnTo>
                    <a:pt x="1502509" y="2286101"/>
                  </a:lnTo>
                  <a:lnTo>
                    <a:pt x="1495522" y="2293405"/>
                  </a:lnTo>
                  <a:lnTo>
                    <a:pt x="1488853" y="2301026"/>
                  </a:lnTo>
                  <a:lnTo>
                    <a:pt x="1482185" y="2308648"/>
                  </a:lnTo>
                  <a:lnTo>
                    <a:pt x="1475833" y="2316269"/>
                  </a:lnTo>
                  <a:lnTo>
                    <a:pt x="1469482" y="2324526"/>
                  </a:lnTo>
                  <a:lnTo>
                    <a:pt x="1463131" y="2332465"/>
                  </a:lnTo>
                  <a:lnTo>
                    <a:pt x="1457415" y="2340722"/>
                  </a:lnTo>
                  <a:lnTo>
                    <a:pt x="1451698" y="2348978"/>
                  </a:lnTo>
                  <a:lnTo>
                    <a:pt x="1446300" y="2357553"/>
                  </a:lnTo>
                  <a:lnTo>
                    <a:pt x="1440901" y="2366444"/>
                  </a:lnTo>
                  <a:lnTo>
                    <a:pt x="1435820" y="2375019"/>
                  </a:lnTo>
                  <a:lnTo>
                    <a:pt x="1431057" y="2383910"/>
                  </a:lnTo>
                  <a:lnTo>
                    <a:pt x="1426293" y="2393120"/>
                  </a:lnTo>
                  <a:lnTo>
                    <a:pt x="1421847" y="2402012"/>
                  </a:lnTo>
                  <a:lnTo>
                    <a:pt x="1417719" y="2411221"/>
                  </a:lnTo>
                  <a:lnTo>
                    <a:pt x="1413591" y="2421065"/>
                  </a:lnTo>
                  <a:lnTo>
                    <a:pt x="1410098" y="2430592"/>
                  </a:lnTo>
                  <a:lnTo>
                    <a:pt x="1406287" y="2440437"/>
                  </a:lnTo>
                  <a:lnTo>
                    <a:pt x="1403111" y="2449964"/>
                  </a:lnTo>
                  <a:lnTo>
                    <a:pt x="1399936" y="2460126"/>
                  </a:lnTo>
                  <a:lnTo>
                    <a:pt x="1397395" y="2469653"/>
                  </a:lnTo>
                  <a:lnTo>
                    <a:pt x="1394855" y="2480132"/>
                  </a:lnTo>
                  <a:lnTo>
                    <a:pt x="1391996" y="2490294"/>
                  </a:lnTo>
                  <a:lnTo>
                    <a:pt x="1390091" y="2500456"/>
                  </a:lnTo>
                  <a:lnTo>
                    <a:pt x="1388503" y="2510936"/>
                  </a:lnTo>
                  <a:lnTo>
                    <a:pt x="1386598" y="2521416"/>
                  </a:lnTo>
                  <a:lnTo>
                    <a:pt x="1385328" y="2532213"/>
                  </a:lnTo>
                  <a:lnTo>
                    <a:pt x="1384375" y="2542692"/>
                  </a:lnTo>
                  <a:lnTo>
                    <a:pt x="1383422" y="2553172"/>
                  </a:lnTo>
                  <a:lnTo>
                    <a:pt x="1382787" y="2564604"/>
                  </a:lnTo>
                  <a:lnTo>
                    <a:pt x="1382787" y="2575401"/>
                  </a:lnTo>
                  <a:lnTo>
                    <a:pt x="1382787" y="2585881"/>
                  </a:lnTo>
                  <a:lnTo>
                    <a:pt x="1382787" y="2596678"/>
                  </a:lnTo>
                  <a:lnTo>
                    <a:pt x="1383422" y="2607475"/>
                  </a:lnTo>
                  <a:lnTo>
                    <a:pt x="1384375" y="2617955"/>
                  </a:lnTo>
                  <a:lnTo>
                    <a:pt x="1385328" y="2628434"/>
                  </a:lnTo>
                  <a:lnTo>
                    <a:pt x="1386598" y="2638914"/>
                  </a:lnTo>
                  <a:lnTo>
                    <a:pt x="1388503" y="2649076"/>
                  </a:lnTo>
                  <a:lnTo>
                    <a:pt x="1390091" y="2659556"/>
                  </a:lnTo>
                  <a:lnTo>
                    <a:pt x="1391996" y="2669718"/>
                  </a:lnTo>
                  <a:lnTo>
                    <a:pt x="1394855" y="2680197"/>
                  </a:lnTo>
                  <a:lnTo>
                    <a:pt x="1397077" y="2690042"/>
                  </a:lnTo>
                  <a:lnTo>
                    <a:pt x="1399936" y="2699886"/>
                  </a:lnTo>
                  <a:lnTo>
                    <a:pt x="1402794" y="2709731"/>
                  </a:lnTo>
                  <a:lnTo>
                    <a:pt x="1406287" y="2719575"/>
                  </a:lnTo>
                  <a:lnTo>
                    <a:pt x="1409462" y="2729102"/>
                  </a:lnTo>
                  <a:lnTo>
                    <a:pt x="1413591" y="2738312"/>
                  </a:lnTo>
                  <a:lnTo>
                    <a:pt x="1417402" y="2748156"/>
                  </a:lnTo>
                  <a:lnTo>
                    <a:pt x="1421847" y="2757048"/>
                  </a:lnTo>
                  <a:lnTo>
                    <a:pt x="1425976" y="2766257"/>
                  </a:lnTo>
                  <a:lnTo>
                    <a:pt x="1430739" y="2775149"/>
                  </a:lnTo>
                  <a:lnTo>
                    <a:pt x="1435503" y="2784041"/>
                  </a:lnTo>
                  <a:lnTo>
                    <a:pt x="1440266" y="2792932"/>
                  </a:lnTo>
                  <a:lnTo>
                    <a:pt x="1445982" y="2801507"/>
                  </a:lnTo>
                  <a:lnTo>
                    <a:pt x="1451063" y="2810081"/>
                  </a:lnTo>
                  <a:lnTo>
                    <a:pt x="1456779" y="2818655"/>
                  </a:lnTo>
                  <a:lnTo>
                    <a:pt x="1462813" y="2826912"/>
                  </a:lnTo>
                  <a:lnTo>
                    <a:pt x="1468529" y="2834851"/>
                  </a:lnTo>
                  <a:lnTo>
                    <a:pt x="1474881" y="2842790"/>
                  </a:lnTo>
                  <a:lnTo>
                    <a:pt x="1481549" y="2850729"/>
                  </a:lnTo>
                  <a:lnTo>
                    <a:pt x="1487901" y="2858351"/>
                  </a:lnTo>
                  <a:lnTo>
                    <a:pt x="1494887" y="2865972"/>
                  </a:lnTo>
                  <a:lnTo>
                    <a:pt x="1501873" y="2873276"/>
                  </a:lnTo>
                  <a:lnTo>
                    <a:pt x="1509177" y="2880262"/>
                  </a:lnTo>
                  <a:lnTo>
                    <a:pt x="1516164" y="2887249"/>
                  </a:lnTo>
                  <a:lnTo>
                    <a:pt x="1524103" y="2894235"/>
                  </a:lnTo>
                  <a:lnTo>
                    <a:pt x="1531407" y="2900904"/>
                  </a:lnTo>
                  <a:lnTo>
                    <a:pt x="1539346" y="2907255"/>
                  </a:lnTo>
                  <a:lnTo>
                    <a:pt x="1546968" y="2913289"/>
                  </a:lnTo>
                  <a:lnTo>
                    <a:pt x="1555224" y="2919323"/>
                  </a:lnTo>
                  <a:lnTo>
                    <a:pt x="1563481" y="2925356"/>
                  </a:lnTo>
                  <a:lnTo>
                    <a:pt x="1572055" y="2930755"/>
                  </a:lnTo>
                  <a:lnTo>
                    <a:pt x="1580629" y="2936471"/>
                  </a:lnTo>
                  <a:lnTo>
                    <a:pt x="1589203" y="2941552"/>
                  </a:lnTo>
                  <a:lnTo>
                    <a:pt x="1598095" y="2946951"/>
                  </a:lnTo>
                  <a:lnTo>
                    <a:pt x="1606987" y="2951714"/>
                  </a:lnTo>
                  <a:lnTo>
                    <a:pt x="1615879" y="2956478"/>
                  </a:lnTo>
                  <a:lnTo>
                    <a:pt x="1625088" y="2960606"/>
                  </a:lnTo>
                  <a:lnTo>
                    <a:pt x="1634298" y="2965052"/>
                  </a:lnTo>
                  <a:lnTo>
                    <a:pt x="1643824" y="2969180"/>
                  </a:lnTo>
                  <a:lnTo>
                    <a:pt x="1653351" y="2972991"/>
                  </a:lnTo>
                  <a:lnTo>
                    <a:pt x="1662878" y="2976167"/>
                  </a:lnTo>
                  <a:lnTo>
                    <a:pt x="1672723" y="2979660"/>
                  </a:lnTo>
                  <a:lnTo>
                    <a:pt x="1682567" y="2982518"/>
                  </a:lnTo>
                  <a:lnTo>
                    <a:pt x="1692730" y="2985376"/>
                  </a:lnTo>
                  <a:lnTo>
                    <a:pt x="1702892" y="2988234"/>
                  </a:lnTo>
                  <a:lnTo>
                    <a:pt x="1713054" y="2990457"/>
                  </a:lnTo>
                  <a:lnTo>
                    <a:pt x="1723216" y="2992680"/>
                  </a:lnTo>
                  <a:lnTo>
                    <a:pt x="1733695" y="2994585"/>
                  </a:lnTo>
                  <a:lnTo>
                    <a:pt x="1744493" y="2995856"/>
                  </a:lnTo>
                  <a:lnTo>
                    <a:pt x="1754655" y="2997443"/>
                  </a:lnTo>
                  <a:lnTo>
                    <a:pt x="1765452" y="2998396"/>
                  </a:lnTo>
                  <a:lnTo>
                    <a:pt x="1776249" y="2999349"/>
                  </a:lnTo>
                  <a:lnTo>
                    <a:pt x="1787046" y="2999666"/>
                  </a:lnTo>
                  <a:lnTo>
                    <a:pt x="1797843" y="2999984"/>
                  </a:lnTo>
                  <a:lnTo>
                    <a:pt x="1808958" y="2999984"/>
                  </a:lnTo>
                  <a:lnTo>
                    <a:pt x="1819438" y="2999666"/>
                  </a:lnTo>
                  <a:lnTo>
                    <a:pt x="1830235" y="2999349"/>
                  </a:lnTo>
                  <a:lnTo>
                    <a:pt x="1841032" y="2998396"/>
                  </a:lnTo>
                  <a:lnTo>
                    <a:pt x="1851512" y="2997443"/>
                  </a:lnTo>
                  <a:lnTo>
                    <a:pt x="1861674" y="2995856"/>
                  </a:lnTo>
                  <a:lnTo>
                    <a:pt x="1872153" y="2994585"/>
                  </a:lnTo>
                  <a:lnTo>
                    <a:pt x="1882633" y="2992680"/>
                  </a:lnTo>
                  <a:lnTo>
                    <a:pt x="1892795" y="2990457"/>
                  </a:lnTo>
                  <a:lnTo>
                    <a:pt x="1902639" y="2988234"/>
                  </a:lnTo>
                  <a:lnTo>
                    <a:pt x="1912801" y="2985376"/>
                  </a:lnTo>
                  <a:lnTo>
                    <a:pt x="1922646" y="2982836"/>
                  </a:lnTo>
                  <a:lnTo>
                    <a:pt x="1932490" y="2979660"/>
                  </a:lnTo>
                  <a:lnTo>
                    <a:pt x="1942017" y="2976484"/>
                  </a:lnTo>
                  <a:lnTo>
                    <a:pt x="1951862" y="2972991"/>
                  </a:lnTo>
                  <a:lnTo>
                    <a:pt x="1961389" y="2969180"/>
                  </a:lnTo>
                  <a:lnTo>
                    <a:pt x="1970598" y="2965052"/>
                  </a:lnTo>
                  <a:lnTo>
                    <a:pt x="1980125" y="2960924"/>
                  </a:lnTo>
                  <a:lnTo>
                    <a:pt x="1989334" y="2956478"/>
                  </a:lnTo>
                  <a:lnTo>
                    <a:pt x="1998226" y="2952032"/>
                  </a:lnTo>
                  <a:lnTo>
                    <a:pt x="2007118" y="2947268"/>
                  </a:lnTo>
                  <a:lnTo>
                    <a:pt x="2016010" y="2942187"/>
                  </a:lnTo>
                  <a:lnTo>
                    <a:pt x="2024584" y="2936789"/>
                  </a:lnTo>
                  <a:lnTo>
                    <a:pt x="2033158" y="2931390"/>
                  </a:lnTo>
                  <a:lnTo>
                    <a:pt x="2041415" y="2925674"/>
                  </a:lnTo>
                  <a:lnTo>
                    <a:pt x="2049354" y="2919640"/>
                  </a:lnTo>
                  <a:lnTo>
                    <a:pt x="2057610" y="2913924"/>
                  </a:lnTo>
                  <a:lnTo>
                    <a:pt x="2065867" y="2907573"/>
                  </a:lnTo>
                  <a:lnTo>
                    <a:pt x="2073489" y="2901222"/>
                  </a:lnTo>
                  <a:lnTo>
                    <a:pt x="2081110" y="2894553"/>
                  </a:lnTo>
                  <a:lnTo>
                    <a:pt x="2088414" y="2887884"/>
                  </a:lnTo>
                  <a:lnTo>
                    <a:pt x="2096036" y="2880580"/>
                  </a:lnTo>
                  <a:lnTo>
                    <a:pt x="2103022" y="2873594"/>
                  </a:lnTo>
                  <a:lnTo>
                    <a:pt x="2110008" y="2866290"/>
                  </a:lnTo>
                  <a:lnTo>
                    <a:pt x="2116677" y="2858668"/>
                  </a:lnTo>
                  <a:lnTo>
                    <a:pt x="2123346" y="2851364"/>
                  </a:lnTo>
                  <a:lnTo>
                    <a:pt x="2130015" y="2843425"/>
                  </a:lnTo>
                  <a:lnTo>
                    <a:pt x="2136049" y="2835804"/>
                  </a:lnTo>
                  <a:lnTo>
                    <a:pt x="2142400" y="2827547"/>
                  </a:lnTo>
                  <a:lnTo>
                    <a:pt x="2148434" y="2819290"/>
                  </a:lnTo>
                  <a:lnTo>
                    <a:pt x="2153832" y="2810716"/>
                  </a:lnTo>
                  <a:lnTo>
                    <a:pt x="2159548" y="2802459"/>
                  </a:lnTo>
                  <a:lnTo>
                    <a:pt x="2164629" y="2793885"/>
                  </a:lnTo>
                  <a:lnTo>
                    <a:pt x="2169393" y="2784993"/>
                  </a:lnTo>
                  <a:lnTo>
                    <a:pt x="2174474" y="2775784"/>
                  </a:lnTo>
                  <a:lnTo>
                    <a:pt x="2179237" y="2766892"/>
                  </a:lnTo>
                  <a:lnTo>
                    <a:pt x="2183683" y="2757683"/>
                  </a:lnTo>
                  <a:lnTo>
                    <a:pt x="2187811" y="2748474"/>
                  </a:lnTo>
                  <a:lnTo>
                    <a:pt x="2191622" y="2739264"/>
                  </a:lnTo>
                  <a:lnTo>
                    <a:pt x="2195433" y="2729420"/>
                  </a:lnTo>
                  <a:lnTo>
                    <a:pt x="2199244" y="2719893"/>
                  </a:lnTo>
                  <a:lnTo>
                    <a:pt x="2202102" y="2710048"/>
                  </a:lnTo>
                  <a:lnTo>
                    <a:pt x="2205595" y="2700204"/>
                  </a:lnTo>
                  <a:lnTo>
                    <a:pt x="2208136" y="2690042"/>
                  </a:lnTo>
                  <a:lnTo>
                    <a:pt x="2210676" y="2680197"/>
                  </a:lnTo>
                  <a:lnTo>
                    <a:pt x="2213217" y="2669718"/>
                  </a:lnTo>
                  <a:lnTo>
                    <a:pt x="2215122" y="2659556"/>
                  </a:lnTo>
                  <a:lnTo>
                    <a:pt x="2217027" y="2649076"/>
                  </a:lnTo>
                  <a:lnTo>
                    <a:pt x="2218615" y="2638279"/>
                  </a:lnTo>
                  <a:lnTo>
                    <a:pt x="2219885" y="2628117"/>
                  </a:lnTo>
                  <a:lnTo>
                    <a:pt x="2221156" y="2617320"/>
                  </a:lnTo>
                  <a:lnTo>
                    <a:pt x="2221791" y="2606523"/>
                  </a:lnTo>
                  <a:lnTo>
                    <a:pt x="2222743" y="2595725"/>
                  </a:lnTo>
                  <a:lnTo>
                    <a:pt x="2222743" y="2584611"/>
                  </a:lnTo>
                  <a:lnTo>
                    <a:pt x="2222743" y="2573814"/>
                  </a:lnTo>
                  <a:lnTo>
                    <a:pt x="2222743" y="2563016"/>
                  </a:lnTo>
                  <a:lnTo>
                    <a:pt x="2221791" y="2552537"/>
                  </a:lnTo>
                  <a:lnTo>
                    <a:pt x="2221156" y="2541740"/>
                  </a:lnTo>
                  <a:lnTo>
                    <a:pt x="2219885" y="2531260"/>
                  </a:lnTo>
                  <a:lnTo>
                    <a:pt x="2218933" y="2521098"/>
                  </a:lnTo>
                  <a:lnTo>
                    <a:pt x="2217027" y="2510618"/>
                  </a:lnTo>
                  <a:lnTo>
                    <a:pt x="2215122" y="2500139"/>
                  </a:lnTo>
                  <a:lnTo>
                    <a:pt x="2213217" y="2490294"/>
                  </a:lnTo>
                  <a:lnTo>
                    <a:pt x="2210994" y="2479815"/>
                  </a:lnTo>
                  <a:lnTo>
                    <a:pt x="2208453" y="2469970"/>
                  </a:lnTo>
                  <a:lnTo>
                    <a:pt x="2205595" y="2460126"/>
                  </a:lnTo>
                  <a:lnTo>
                    <a:pt x="2202419" y="2449964"/>
                  </a:lnTo>
                  <a:lnTo>
                    <a:pt x="2199244" y="2440437"/>
                  </a:lnTo>
                  <a:lnTo>
                    <a:pt x="2195751" y="2430910"/>
                  </a:lnTo>
                  <a:lnTo>
                    <a:pt x="2192257" y="2421383"/>
                  </a:lnTo>
                  <a:lnTo>
                    <a:pt x="2188129" y="2412174"/>
                  </a:lnTo>
                  <a:lnTo>
                    <a:pt x="2184001" y="2402964"/>
                  </a:lnTo>
                  <a:lnTo>
                    <a:pt x="2179555" y="2393437"/>
                  </a:lnTo>
                  <a:lnTo>
                    <a:pt x="2174791" y="2384546"/>
                  </a:lnTo>
                  <a:lnTo>
                    <a:pt x="2169710" y="2375654"/>
                  </a:lnTo>
                  <a:lnTo>
                    <a:pt x="2164947" y="2366762"/>
                  </a:lnTo>
                  <a:lnTo>
                    <a:pt x="2159866" y="2358188"/>
                  </a:lnTo>
                  <a:lnTo>
                    <a:pt x="2154150" y="2349614"/>
                  </a:lnTo>
                  <a:lnTo>
                    <a:pt x="2148751" y="2341357"/>
                  </a:lnTo>
                  <a:lnTo>
                    <a:pt x="2142717" y="2333418"/>
                  </a:lnTo>
                  <a:lnTo>
                    <a:pt x="2136684" y="2325161"/>
                  </a:lnTo>
                  <a:lnTo>
                    <a:pt x="2130332" y="2316905"/>
                  </a:lnTo>
                  <a:lnTo>
                    <a:pt x="2124299" y="2309283"/>
                  </a:lnTo>
                  <a:lnTo>
                    <a:pt x="2117312" y="2301661"/>
                  </a:lnTo>
                  <a:lnTo>
                    <a:pt x="2110643" y="2294357"/>
                  </a:lnTo>
                  <a:lnTo>
                    <a:pt x="2103657" y="2286736"/>
                  </a:lnTo>
                  <a:lnTo>
                    <a:pt x="2096671" y="2279750"/>
                  </a:lnTo>
                  <a:lnTo>
                    <a:pt x="2089367" y="2272763"/>
                  </a:lnTo>
                  <a:lnTo>
                    <a:pt x="2081745" y="2265777"/>
                  </a:lnTo>
                  <a:lnTo>
                    <a:pt x="2074124" y="2259425"/>
                  </a:lnTo>
                  <a:lnTo>
                    <a:pt x="2066185" y="2252757"/>
                  </a:lnTo>
                  <a:lnTo>
                    <a:pt x="2058245" y="2246405"/>
                  </a:lnTo>
                  <a:lnTo>
                    <a:pt x="2050306" y="2240372"/>
                  </a:lnTo>
                  <a:lnTo>
                    <a:pt x="2042050" y="2234338"/>
                  </a:lnTo>
                  <a:lnTo>
                    <a:pt x="2033793" y="2228939"/>
                  </a:lnTo>
                  <a:lnTo>
                    <a:pt x="2025219" y="2223223"/>
                  </a:lnTo>
                  <a:lnTo>
                    <a:pt x="2016327" y="2218142"/>
                  </a:lnTo>
                  <a:lnTo>
                    <a:pt x="2007753" y="2213061"/>
                  </a:lnTo>
                  <a:lnTo>
                    <a:pt x="1998861" y="2207980"/>
                  </a:lnTo>
                  <a:lnTo>
                    <a:pt x="1989652" y="2203534"/>
                  </a:lnTo>
                  <a:lnTo>
                    <a:pt x="1980760" y="2199088"/>
                  </a:lnTo>
                  <a:lnTo>
                    <a:pt x="1971551" y="2194643"/>
                  </a:lnTo>
                  <a:lnTo>
                    <a:pt x="1961706" y="2190832"/>
                  </a:lnTo>
                  <a:lnTo>
                    <a:pt x="1952179" y="2187021"/>
                  </a:lnTo>
                  <a:lnTo>
                    <a:pt x="1942335" y="2183528"/>
                  </a:lnTo>
                  <a:lnTo>
                    <a:pt x="1932808" y="2180352"/>
                  </a:lnTo>
                  <a:lnTo>
                    <a:pt x="1922963" y="2177177"/>
                  </a:lnTo>
                  <a:lnTo>
                    <a:pt x="1913119" y="2174318"/>
                  </a:lnTo>
                  <a:lnTo>
                    <a:pt x="1902639" y="2171778"/>
                  </a:lnTo>
                  <a:lnTo>
                    <a:pt x="1892795" y="2169555"/>
                  </a:lnTo>
                  <a:lnTo>
                    <a:pt x="1882315" y="2167332"/>
                  </a:lnTo>
                  <a:lnTo>
                    <a:pt x="1871836" y="2165427"/>
                  </a:lnTo>
                  <a:lnTo>
                    <a:pt x="1861356" y="2163839"/>
                  </a:lnTo>
                  <a:lnTo>
                    <a:pt x="1850559" y="2162251"/>
                  </a:lnTo>
                  <a:lnTo>
                    <a:pt x="1840397" y="2161298"/>
                  </a:lnTo>
                  <a:lnTo>
                    <a:pt x="1829600" y="2160663"/>
                  </a:lnTo>
                  <a:lnTo>
                    <a:pt x="1818167" y="2160028"/>
                  </a:lnTo>
                  <a:lnTo>
                    <a:pt x="1807688" y="2159710"/>
                  </a:lnTo>
                  <a:lnTo>
                    <a:pt x="1796891" y="2159710"/>
                  </a:lnTo>
                  <a:close/>
                  <a:moveTo>
                    <a:pt x="1703527" y="1784350"/>
                  </a:moveTo>
                  <a:lnTo>
                    <a:pt x="1960753" y="1793877"/>
                  </a:lnTo>
                  <a:lnTo>
                    <a:pt x="1955037" y="1945990"/>
                  </a:lnTo>
                  <a:lnTo>
                    <a:pt x="1970280" y="1950118"/>
                  </a:lnTo>
                  <a:lnTo>
                    <a:pt x="1985841" y="1954247"/>
                  </a:lnTo>
                  <a:lnTo>
                    <a:pt x="2000766" y="1959010"/>
                  </a:lnTo>
                  <a:lnTo>
                    <a:pt x="2016010" y="1963774"/>
                  </a:lnTo>
                  <a:lnTo>
                    <a:pt x="2030935" y="1969172"/>
                  </a:lnTo>
                  <a:lnTo>
                    <a:pt x="2045225" y="1975206"/>
                  </a:lnTo>
                  <a:lnTo>
                    <a:pt x="2059833" y="1980922"/>
                  </a:lnTo>
                  <a:lnTo>
                    <a:pt x="2074441" y="1987273"/>
                  </a:lnTo>
                  <a:lnTo>
                    <a:pt x="2088414" y="1993942"/>
                  </a:lnTo>
                  <a:lnTo>
                    <a:pt x="2102069" y="2001246"/>
                  </a:lnTo>
                  <a:lnTo>
                    <a:pt x="2116042" y="2008550"/>
                  </a:lnTo>
                  <a:lnTo>
                    <a:pt x="2129697" y="2016172"/>
                  </a:lnTo>
                  <a:lnTo>
                    <a:pt x="2143035" y="2024111"/>
                  </a:lnTo>
                  <a:lnTo>
                    <a:pt x="2156055" y="2032367"/>
                  </a:lnTo>
                  <a:lnTo>
                    <a:pt x="2169075" y="2041259"/>
                  </a:lnTo>
                  <a:lnTo>
                    <a:pt x="2181778" y="2050151"/>
                  </a:lnTo>
                  <a:lnTo>
                    <a:pt x="2293243" y="1945990"/>
                  </a:lnTo>
                  <a:lnTo>
                    <a:pt x="2468220" y="2134941"/>
                  </a:lnTo>
                  <a:lnTo>
                    <a:pt x="2357390" y="2237831"/>
                  </a:lnTo>
                  <a:lnTo>
                    <a:pt x="2365330" y="2251169"/>
                  </a:lnTo>
                  <a:lnTo>
                    <a:pt x="2373269" y="2264507"/>
                  </a:lnTo>
                  <a:lnTo>
                    <a:pt x="2380573" y="2278162"/>
                  </a:lnTo>
                  <a:lnTo>
                    <a:pt x="2387559" y="2292135"/>
                  </a:lnTo>
                  <a:lnTo>
                    <a:pt x="2394228" y="2306107"/>
                  </a:lnTo>
                  <a:lnTo>
                    <a:pt x="2400897" y="2320715"/>
                  </a:lnTo>
                  <a:lnTo>
                    <a:pt x="2406930" y="2335323"/>
                  </a:lnTo>
                  <a:lnTo>
                    <a:pt x="2412647" y="2349614"/>
                  </a:lnTo>
                  <a:lnTo>
                    <a:pt x="2418045" y="2364539"/>
                  </a:lnTo>
                  <a:lnTo>
                    <a:pt x="2423444" y="2379465"/>
                  </a:lnTo>
                  <a:lnTo>
                    <a:pt x="2427890" y="2394708"/>
                  </a:lnTo>
                  <a:lnTo>
                    <a:pt x="2432335" y="2409951"/>
                  </a:lnTo>
                  <a:lnTo>
                    <a:pt x="2435829" y="2425194"/>
                  </a:lnTo>
                  <a:lnTo>
                    <a:pt x="2439639" y="2440754"/>
                  </a:lnTo>
                  <a:lnTo>
                    <a:pt x="2443133" y="2456315"/>
                  </a:lnTo>
                  <a:lnTo>
                    <a:pt x="2445673" y="2472193"/>
                  </a:lnTo>
                  <a:lnTo>
                    <a:pt x="2595563" y="2477909"/>
                  </a:lnTo>
                  <a:lnTo>
                    <a:pt x="2586354" y="2735136"/>
                  </a:lnTo>
                  <a:lnTo>
                    <a:pt x="2437099" y="2729420"/>
                  </a:lnTo>
                  <a:lnTo>
                    <a:pt x="2432971" y="2744980"/>
                  </a:lnTo>
                  <a:lnTo>
                    <a:pt x="2428842" y="2760541"/>
                  </a:lnTo>
                  <a:lnTo>
                    <a:pt x="2424079" y="2776419"/>
                  </a:lnTo>
                  <a:lnTo>
                    <a:pt x="2419315" y="2791027"/>
                  </a:lnTo>
                  <a:lnTo>
                    <a:pt x="2413599" y="2806270"/>
                  </a:lnTo>
                  <a:lnTo>
                    <a:pt x="2408201" y="2821196"/>
                  </a:lnTo>
                  <a:lnTo>
                    <a:pt x="2402167" y="2835804"/>
                  </a:lnTo>
                  <a:lnTo>
                    <a:pt x="2395816" y="2850094"/>
                  </a:lnTo>
                  <a:lnTo>
                    <a:pt x="2388829" y="2864702"/>
                  </a:lnTo>
                  <a:lnTo>
                    <a:pt x="2381525" y="2878992"/>
                  </a:lnTo>
                  <a:lnTo>
                    <a:pt x="2374221" y="2892647"/>
                  </a:lnTo>
                  <a:lnTo>
                    <a:pt x="2366917" y="2906303"/>
                  </a:lnTo>
                  <a:lnTo>
                    <a:pt x="2358661" y="2919640"/>
                  </a:lnTo>
                  <a:lnTo>
                    <a:pt x="2350404" y="2932978"/>
                  </a:lnTo>
                  <a:lnTo>
                    <a:pt x="2341512" y="2945998"/>
                  </a:lnTo>
                  <a:lnTo>
                    <a:pt x="2332620" y="2958701"/>
                  </a:lnTo>
                  <a:lnTo>
                    <a:pt x="2433606" y="3067625"/>
                  </a:lnTo>
                  <a:lnTo>
                    <a:pt x="2245290" y="3242603"/>
                  </a:lnTo>
                  <a:lnTo>
                    <a:pt x="2144940" y="3134949"/>
                  </a:lnTo>
                  <a:lnTo>
                    <a:pt x="2131285" y="3143205"/>
                  </a:lnTo>
                  <a:lnTo>
                    <a:pt x="2117947" y="3150509"/>
                  </a:lnTo>
                  <a:lnTo>
                    <a:pt x="2103657" y="3157813"/>
                  </a:lnTo>
                  <a:lnTo>
                    <a:pt x="2089684" y="3165117"/>
                  </a:lnTo>
                  <a:lnTo>
                    <a:pt x="2075394" y="3172103"/>
                  </a:lnTo>
                  <a:lnTo>
                    <a:pt x="2061104" y="3178455"/>
                  </a:lnTo>
                  <a:lnTo>
                    <a:pt x="2046496" y="3184488"/>
                  </a:lnTo>
                  <a:lnTo>
                    <a:pt x="2031570" y="3190205"/>
                  </a:lnTo>
                  <a:lnTo>
                    <a:pt x="2016645" y="3195603"/>
                  </a:lnTo>
                  <a:lnTo>
                    <a:pt x="2001402" y="3200684"/>
                  </a:lnTo>
                  <a:lnTo>
                    <a:pt x="1986159" y="3205448"/>
                  </a:lnTo>
                  <a:lnTo>
                    <a:pt x="1970598" y="3209576"/>
                  </a:lnTo>
                  <a:lnTo>
                    <a:pt x="1955037" y="3213704"/>
                  </a:lnTo>
                  <a:lnTo>
                    <a:pt x="1939477" y="3217515"/>
                  </a:lnTo>
                  <a:lnTo>
                    <a:pt x="1923916" y="3220373"/>
                  </a:lnTo>
                  <a:lnTo>
                    <a:pt x="1908038" y="3223231"/>
                  </a:lnTo>
                  <a:lnTo>
                    <a:pt x="1902322" y="3370263"/>
                  </a:lnTo>
                  <a:lnTo>
                    <a:pt x="1645095" y="3360736"/>
                  </a:lnTo>
                  <a:lnTo>
                    <a:pt x="1650493" y="3213704"/>
                  </a:lnTo>
                  <a:lnTo>
                    <a:pt x="1634615" y="3209576"/>
                  </a:lnTo>
                  <a:lnTo>
                    <a:pt x="1619054" y="3205130"/>
                  </a:lnTo>
                  <a:lnTo>
                    <a:pt x="1603494" y="3200684"/>
                  </a:lnTo>
                  <a:lnTo>
                    <a:pt x="1588251" y="3195603"/>
                  </a:lnTo>
                  <a:lnTo>
                    <a:pt x="1573325" y="3189887"/>
                  </a:lnTo>
                  <a:lnTo>
                    <a:pt x="1558717" y="3184488"/>
                  </a:lnTo>
                  <a:lnTo>
                    <a:pt x="1543792" y="3178137"/>
                  </a:lnTo>
                  <a:lnTo>
                    <a:pt x="1529184" y="3171786"/>
                  </a:lnTo>
                  <a:lnTo>
                    <a:pt x="1515211" y="3164482"/>
                  </a:lnTo>
                  <a:lnTo>
                    <a:pt x="1500921" y="3157496"/>
                  </a:lnTo>
                  <a:lnTo>
                    <a:pt x="1486948" y="3150192"/>
                  </a:lnTo>
                  <a:lnTo>
                    <a:pt x="1472975" y="3142252"/>
                  </a:lnTo>
                  <a:lnTo>
                    <a:pt x="1459637" y="3134313"/>
                  </a:lnTo>
                  <a:lnTo>
                    <a:pt x="1446300" y="3125739"/>
                  </a:lnTo>
                  <a:lnTo>
                    <a:pt x="1433280" y="3117165"/>
                  </a:lnTo>
                  <a:lnTo>
                    <a:pt x="1420577" y="3107638"/>
                  </a:lnTo>
                  <a:lnTo>
                    <a:pt x="1312606" y="3207988"/>
                  </a:lnTo>
                  <a:lnTo>
                    <a:pt x="1137310" y="3019673"/>
                  </a:lnTo>
                  <a:lnTo>
                    <a:pt x="1245917" y="2918688"/>
                  </a:lnTo>
                  <a:lnTo>
                    <a:pt x="1238296" y="2905350"/>
                  </a:lnTo>
                  <a:lnTo>
                    <a:pt x="1230357" y="2891377"/>
                  </a:lnTo>
                  <a:lnTo>
                    <a:pt x="1223053" y="2877722"/>
                  </a:lnTo>
                  <a:lnTo>
                    <a:pt x="1216066" y="2863749"/>
                  </a:lnTo>
                  <a:lnTo>
                    <a:pt x="1209397" y="2849459"/>
                  </a:lnTo>
                  <a:lnTo>
                    <a:pt x="1203046" y="2834851"/>
                  </a:lnTo>
                  <a:lnTo>
                    <a:pt x="1197012" y="2820560"/>
                  </a:lnTo>
                  <a:lnTo>
                    <a:pt x="1191296" y="2805635"/>
                  </a:lnTo>
                  <a:lnTo>
                    <a:pt x="1186215" y="2790710"/>
                  </a:lnTo>
                  <a:lnTo>
                    <a:pt x="1181134" y="2775466"/>
                  </a:lnTo>
                  <a:lnTo>
                    <a:pt x="1176688" y="2760223"/>
                  </a:lnTo>
                  <a:lnTo>
                    <a:pt x="1172560" y="2744980"/>
                  </a:lnTo>
                  <a:lnTo>
                    <a:pt x="1168432" y="2729420"/>
                  </a:lnTo>
                  <a:lnTo>
                    <a:pt x="1164938" y="2713859"/>
                  </a:lnTo>
                  <a:lnTo>
                    <a:pt x="1161763" y="2697981"/>
                  </a:lnTo>
                  <a:lnTo>
                    <a:pt x="1159222" y="2682420"/>
                  </a:lnTo>
                  <a:lnTo>
                    <a:pt x="1009650" y="2676704"/>
                  </a:lnTo>
                  <a:lnTo>
                    <a:pt x="1019494" y="2419478"/>
                  </a:lnTo>
                  <a:lnTo>
                    <a:pt x="1169384" y="2425194"/>
                  </a:lnTo>
                  <a:lnTo>
                    <a:pt x="1173513" y="2409633"/>
                  </a:lnTo>
                  <a:lnTo>
                    <a:pt x="1177641" y="2393755"/>
                  </a:lnTo>
                  <a:lnTo>
                    <a:pt x="1182404" y="2378512"/>
                  </a:lnTo>
                  <a:lnTo>
                    <a:pt x="1187803" y="2363904"/>
                  </a:lnTo>
                  <a:lnTo>
                    <a:pt x="1193202" y="2348978"/>
                  </a:lnTo>
                  <a:lnTo>
                    <a:pt x="1198918" y="2334053"/>
                  </a:lnTo>
                  <a:lnTo>
                    <a:pt x="1205269" y="2319445"/>
                  </a:lnTo>
                  <a:lnTo>
                    <a:pt x="1211620" y="2305155"/>
                  </a:lnTo>
                  <a:lnTo>
                    <a:pt x="1218607" y="2290864"/>
                  </a:lnTo>
                  <a:lnTo>
                    <a:pt x="1225593" y="2277209"/>
                  </a:lnTo>
                  <a:lnTo>
                    <a:pt x="1233215" y="2263554"/>
                  </a:lnTo>
                  <a:lnTo>
                    <a:pt x="1240836" y="2249581"/>
                  </a:lnTo>
                  <a:lnTo>
                    <a:pt x="1248775" y="2236243"/>
                  </a:lnTo>
                  <a:lnTo>
                    <a:pt x="1257349" y="2223223"/>
                  </a:lnTo>
                  <a:lnTo>
                    <a:pt x="1265606" y="2210203"/>
                  </a:lnTo>
                  <a:lnTo>
                    <a:pt x="1274815" y="2197818"/>
                  </a:lnTo>
                  <a:lnTo>
                    <a:pt x="1171607" y="2086988"/>
                  </a:lnTo>
                  <a:lnTo>
                    <a:pt x="1360558" y="1912011"/>
                  </a:lnTo>
                  <a:lnTo>
                    <a:pt x="1464083" y="2023476"/>
                  </a:lnTo>
                  <a:lnTo>
                    <a:pt x="1477421" y="2015537"/>
                  </a:lnTo>
                  <a:lnTo>
                    <a:pt x="1491076" y="2007915"/>
                  </a:lnTo>
                  <a:lnTo>
                    <a:pt x="1504732" y="2000611"/>
                  </a:lnTo>
                  <a:lnTo>
                    <a:pt x="1518387" y="1993625"/>
                  </a:lnTo>
                  <a:lnTo>
                    <a:pt x="1532677" y="1986956"/>
                  </a:lnTo>
                  <a:lnTo>
                    <a:pt x="1546650" y="1980605"/>
                  </a:lnTo>
                  <a:lnTo>
                    <a:pt x="1561258" y="1974571"/>
                  </a:lnTo>
                  <a:lnTo>
                    <a:pt x="1575548" y="1969172"/>
                  </a:lnTo>
                  <a:lnTo>
                    <a:pt x="1590474" y="1963774"/>
                  </a:lnTo>
                  <a:lnTo>
                    <a:pt x="1605399" y="1958693"/>
                  </a:lnTo>
                  <a:lnTo>
                    <a:pt x="1620325" y="1954247"/>
                  </a:lnTo>
                  <a:lnTo>
                    <a:pt x="1635568" y="1950118"/>
                  </a:lnTo>
                  <a:lnTo>
                    <a:pt x="1650811" y="1945990"/>
                  </a:lnTo>
                  <a:lnTo>
                    <a:pt x="1666371" y="1942815"/>
                  </a:lnTo>
                  <a:lnTo>
                    <a:pt x="1681932" y="1939321"/>
                  </a:lnTo>
                  <a:lnTo>
                    <a:pt x="1697493" y="1936781"/>
                  </a:lnTo>
                  <a:lnTo>
                    <a:pt x="1703527" y="1784350"/>
                  </a:lnTo>
                  <a:close/>
                  <a:moveTo>
                    <a:pt x="499967" y="1495425"/>
                  </a:moveTo>
                  <a:lnTo>
                    <a:pt x="512673" y="1507816"/>
                  </a:lnTo>
                  <a:lnTo>
                    <a:pt x="526015" y="1520207"/>
                  </a:lnTo>
                  <a:lnTo>
                    <a:pt x="540309" y="1532916"/>
                  </a:lnTo>
                  <a:lnTo>
                    <a:pt x="555557" y="1545307"/>
                  </a:lnTo>
                  <a:lnTo>
                    <a:pt x="571122" y="1557381"/>
                  </a:lnTo>
                  <a:lnTo>
                    <a:pt x="587958" y="1569136"/>
                  </a:lnTo>
                  <a:lnTo>
                    <a:pt x="596217" y="1574220"/>
                  </a:lnTo>
                  <a:lnTo>
                    <a:pt x="604794" y="1579939"/>
                  </a:lnTo>
                  <a:lnTo>
                    <a:pt x="613371" y="1584705"/>
                  </a:lnTo>
                  <a:lnTo>
                    <a:pt x="622265" y="1589788"/>
                  </a:lnTo>
                  <a:lnTo>
                    <a:pt x="639736" y="1608851"/>
                  </a:lnTo>
                  <a:lnTo>
                    <a:pt x="657525" y="1628868"/>
                  </a:lnTo>
                  <a:lnTo>
                    <a:pt x="692150" y="1668583"/>
                  </a:lnTo>
                  <a:lnTo>
                    <a:pt x="641960" y="1916723"/>
                  </a:lnTo>
                  <a:lnTo>
                    <a:pt x="640054" y="1924030"/>
                  </a:lnTo>
                  <a:lnTo>
                    <a:pt x="637830" y="1931338"/>
                  </a:lnTo>
                  <a:lnTo>
                    <a:pt x="635289" y="1938328"/>
                  </a:lnTo>
                  <a:lnTo>
                    <a:pt x="631795" y="1945000"/>
                  </a:lnTo>
                  <a:lnTo>
                    <a:pt x="628618" y="1951672"/>
                  </a:lnTo>
                  <a:lnTo>
                    <a:pt x="624489" y="1958026"/>
                  </a:lnTo>
                  <a:lnTo>
                    <a:pt x="620041" y="1963745"/>
                  </a:lnTo>
                  <a:lnTo>
                    <a:pt x="615277" y="1969464"/>
                  </a:lnTo>
                  <a:lnTo>
                    <a:pt x="247746" y="2374875"/>
                  </a:lnTo>
                  <a:lnTo>
                    <a:pt x="244252" y="2379323"/>
                  </a:lnTo>
                  <a:lnTo>
                    <a:pt x="240122" y="2382818"/>
                  </a:lnTo>
                  <a:lnTo>
                    <a:pt x="235675" y="2386631"/>
                  </a:lnTo>
                  <a:lnTo>
                    <a:pt x="231228" y="2390126"/>
                  </a:lnTo>
                  <a:lnTo>
                    <a:pt x="226781" y="2393303"/>
                  </a:lnTo>
                  <a:lnTo>
                    <a:pt x="222334" y="2395845"/>
                  </a:lnTo>
                  <a:lnTo>
                    <a:pt x="217251" y="2399022"/>
                  </a:lnTo>
                  <a:lnTo>
                    <a:pt x="212486" y="2401246"/>
                  </a:lnTo>
                  <a:lnTo>
                    <a:pt x="207404" y="2403470"/>
                  </a:lnTo>
                  <a:lnTo>
                    <a:pt x="202639" y="2405377"/>
                  </a:lnTo>
                  <a:lnTo>
                    <a:pt x="197239" y="2406965"/>
                  </a:lnTo>
                  <a:lnTo>
                    <a:pt x="192156" y="2408236"/>
                  </a:lnTo>
                  <a:lnTo>
                    <a:pt x="187074" y="2409189"/>
                  </a:lnTo>
                  <a:lnTo>
                    <a:pt x="181673" y="2410460"/>
                  </a:lnTo>
                  <a:lnTo>
                    <a:pt x="176273" y="2411095"/>
                  </a:lnTo>
                  <a:lnTo>
                    <a:pt x="170873" y="2411413"/>
                  </a:lnTo>
                  <a:lnTo>
                    <a:pt x="165473" y="2411413"/>
                  </a:lnTo>
                  <a:lnTo>
                    <a:pt x="160073" y="2411413"/>
                  </a:lnTo>
                  <a:lnTo>
                    <a:pt x="154990" y="2411095"/>
                  </a:lnTo>
                  <a:lnTo>
                    <a:pt x="149272" y="2410460"/>
                  </a:lnTo>
                  <a:lnTo>
                    <a:pt x="144190" y="2409825"/>
                  </a:lnTo>
                  <a:lnTo>
                    <a:pt x="139107" y="2408554"/>
                  </a:lnTo>
                  <a:lnTo>
                    <a:pt x="133707" y="2406965"/>
                  </a:lnTo>
                  <a:lnTo>
                    <a:pt x="128625" y="2405377"/>
                  </a:lnTo>
                  <a:lnTo>
                    <a:pt x="123224" y="2403470"/>
                  </a:lnTo>
                  <a:lnTo>
                    <a:pt x="118459" y="2401246"/>
                  </a:lnTo>
                  <a:lnTo>
                    <a:pt x="113377" y="2399022"/>
                  </a:lnTo>
                  <a:lnTo>
                    <a:pt x="108612" y="2395845"/>
                  </a:lnTo>
                  <a:lnTo>
                    <a:pt x="104165" y="2392985"/>
                  </a:lnTo>
                  <a:lnTo>
                    <a:pt x="99082" y="2390126"/>
                  </a:lnTo>
                  <a:lnTo>
                    <a:pt x="94635" y="2386313"/>
                  </a:lnTo>
                  <a:lnTo>
                    <a:pt x="90506" y="2382501"/>
                  </a:lnTo>
                  <a:lnTo>
                    <a:pt x="86058" y="2378688"/>
                  </a:lnTo>
                  <a:lnTo>
                    <a:pt x="82564" y="2374875"/>
                  </a:lnTo>
                  <a:lnTo>
                    <a:pt x="78752" y="2370427"/>
                  </a:lnTo>
                  <a:lnTo>
                    <a:pt x="75258" y="2365661"/>
                  </a:lnTo>
                  <a:lnTo>
                    <a:pt x="72081" y="2361213"/>
                  </a:lnTo>
                  <a:lnTo>
                    <a:pt x="69222" y="2356448"/>
                  </a:lnTo>
                  <a:lnTo>
                    <a:pt x="66364" y="2351999"/>
                  </a:lnTo>
                  <a:lnTo>
                    <a:pt x="64140" y="2346916"/>
                  </a:lnTo>
                  <a:lnTo>
                    <a:pt x="61916" y="2342150"/>
                  </a:lnTo>
                  <a:lnTo>
                    <a:pt x="60328" y="2336749"/>
                  </a:lnTo>
                  <a:lnTo>
                    <a:pt x="58422" y="2331983"/>
                  </a:lnTo>
                  <a:lnTo>
                    <a:pt x="57151" y="2326900"/>
                  </a:lnTo>
                  <a:lnTo>
                    <a:pt x="55563" y="2321498"/>
                  </a:lnTo>
                  <a:lnTo>
                    <a:pt x="54928" y="2316097"/>
                  </a:lnTo>
                  <a:lnTo>
                    <a:pt x="54293" y="2310696"/>
                  </a:lnTo>
                  <a:lnTo>
                    <a:pt x="53975" y="2305612"/>
                  </a:lnTo>
                  <a:lnTo>
                    <a:pt x="53975" y="2299893"/>
                  </a:lnTo>
                  <a:lnTo>
                    <a:pt x="53975" y="2294810"/>
                  </a:lnTo>
                  <a:lnTo>
                    <a:pt x="54293" y="2289726"/>
                  </a:lnTo>
                  <a:lnTo>
                    <a:pt x="54928" y="2284007"/>
                  </a:lnTo>
                  <a:lnTo>
                    <a:pt x="55563" y="2278924"/>
                  </a:lnTo>
                  <a:lnTo>
                    <a:pt x="56834" y="2273523"/>
                  </a:lnTo>
                  <a:lnTo>
                    <a:pt x="58422" y="2268439"/>
                  </a:lnTo>
                  <a:lnTo>
                    <a:pt x="60328" y="2263355"/>
                  </a:lnTo>
                  <a:lnTo>
                    <a:pt x="61916" y="2257954"/>
                  </a:lnTo>
                  <a:lnTo>
                    <a:pt x="64140" y="2253188"/>
                  </a:lnTo>
                  <a:lnTo>
                    <a:pt x="66364" y="2248105"/>
                  </a:lnTo>
                  <a:lnTo>
                    <a:pt x="69222" y="2243021"/>
                  </a:lnTo>
                  <a:lnTo>
                    <a:pt x="72081" y="2238573"/>
                  </a:lnTo>
                  <a:lnTo>
                    <a:pt x="75258" y="2233807"/>
                  </a:lnTo>
                  <a:lnTo>
                    <a:pt x="78752" y="2229359"/>
                  </a:lnTo>
                  <a:lnTo>
                    <a:pt x="82882" y="2224911"/>
                  </a:lnTo>
                  <a:lnTo>
                    <a:pt x="429129" y="1842376"/>
                  </a:lnTo>
                  <a:lnTo>
                    <a:pt x="499967" y="1495425"/>
                  </a:lnTo>
                  <a:close/>
                  <a:moveTo>
                    <a:pt x="2178844" y="1055220"/>
                  </a:moveTo>
                  <a:lnTo>
                    <a:pt x="2166450" y="1055537"/>
                  </a:lnTo>
                  <a:lnTo>
                    <a:pt x="2154055" y="1056172"/>
                  </a:lnTo>
                  <a:lnTo>
                    <a:pt x="2141978" y="1058076"/>
                  </a:lnTo>
                  <a:lnTo>
                    <a:pt x="2129584" y="1059979"/>
                  </a:lnTo>
                  <a:lnTo>
                    <a:pt x="2117507" y="1062518"/>
                  </a:lnTo>
                  <a:lnTo>
                    <a:pt x="2105430" y="1066008"/>
                  </a:lnTo>
                  <a:lnTo>
                    <a:pt x="2093671" y="1070133"/>
                  </a:lnTo>
                  <a:lnTo>
                    <a:pt x="2081594" y="1074575"/>
                  </a:lnTo>
                  <a:lnTo>
                    <a:pt x="2070153" y="1079334"/>
                  </a:lnTo>
                  <a:lnTo>
                    <a:pt x="2058712" y="1085363"/>
                  </a:lnTo>
                  <a:lnTo>
                    <a:pt x="2047588" y="1091709"/>
                  </a:lnTo>
                  <a:lnTo>
                    <a:pt x="2036783" y="1098372"/>
                  </a:lnTo>
                  <a:lnTo>
                    <a:pt x="2025977" y="1105987"/>
                  </a:lnTo>
                  <a:lnTo>
                    <a:pt x="2015490" y="1114236"/>
                  </a:lnTo>
                  <a:lnTo>
                    <a:pt x="2005320" y="1122803"/>
                  </a:lnTo>
                  <a:lnTo>
                    <a:pt x="1996103" y="1132005"/>
                  </a:lnTo>
                  <a:lnTo>
                    <a:pt x="1987204" y="1141206"/>
                  </a:lnTo>
                  <a:lnTo>
                    <a:pt x="1978941" y="1151042"/>
                  </a:lnTo>
                  <a:lnTo>
                    <a:pt x="1971314" y="1161513"/>
                  </a:lnTo>
                  <a:lnTo>
                    <a:pt x="1964322" y="1171666"/>
                  </a:lnTo>
                  <a:lnTo>
                    <a:pt x="1957330" y="1182454"/>
                  </a:lnTo>
                  <a:lnTo>
                    <a:pt x="1951610" y="1193242"/>
                  </a:lnTo>
                  <a:lnTo>
                    <a:pt x="1945889" y="1204348"/>
                  </a:lnTo>
                  <a:lnTo>
                    <a:pt x="1941122" y="1216088"/>
                  </a:lnTo>
                  <a:lnTo>
                    <a:pt x="1936673" y="1227510"/>
                  </a:lnTo>
                  <a:lnTo>
                    <a:pt x="1932859" y="1239250"/>
                  </a:lnTo>
                  <a:lnTo>
                    <a:pt x="1929999" y="1251307"/>
                  </a:lnTo>
                  <a:lnTo>
                    <a:pt x="1927456" y="1263047"/>
                  </a:lnTo>
                  <a:lnTo>
                    <a:pt x="1925231" y="1275421"/>
                  </a:lnTo>
                  <a:lnTo>
                    <a:pt x="1923642" y="1287796"/>
                  </a:lnTo>
                  <a:lnTo>
                    <a:pt x="1923007" y="1299853"/>
                  </a:lnTo>
                  <a:lnTo>
                    <a:pt x="1922371" y="1312545"/>
                  </a:lnTo>
                  <a:lnTo>
                    <a:pt x="1923007" y="1324919"/>
                  </a:lnTo>
                  <a:lnTo>
                    <a:pt x="1923642" y="1336976"/>
                  </a:lnTo>
                  <a:lnTo>
                    <a:pt x="1925231" y="1349351"/>
                  </a:lnTo>
                  <a:lnTo>
                    <a:pt x="1927456" y="1361408"/>
                  </a:lnTo>
                  <a:lnTo>
                    <a:pt x="1929999" y="1373465"/>
                  </a:lnTo>
                  <a:lnTo>
                    <a:pt x="1933177" y="1385522"/>
                  </a:lnTo>
                  <a:lnTo>
                    <a:pt x="1936990" y="1397579"/>
                  </a:lnTo>
                  <a:lnTo>
                    <a:pt x="1941440" y="1409002"/>
                  </a:lnTo>
                  <a:lnTo>
                    <a:pt x="1946843" y="1420424"/>
                  </a:lnTo>
                  <a:lnTo>
                    <a:pt x="1952563" y="1432164"/>
                  </a:lnTo>
                  <a:lnTo>
                    <a:pt x="1958919" y="1443269"/>
                  </a:lnTo>
                  <a:lnTo>
                    <a:pt x="1965593" y="1454375"/>
                  </a:lnTo>
                  <a:lnTo>
                    <a:pt x="1973539" y="1465163"/>
                  </a:lnTo>
                  <a:lnTo>
                    <a:pt x="1981802" y="1475633"/>
                  </a:lnTo>
                  <a:lnTo>
                    <a:pt x="1990065" y="1485152"/>
                  </a:lnTo>
                  <a:lnTo>
                    <a:pt x="1999281" y="1494671"/>
                  </a:lnTo>
                  <a:lnTo>
                    <a:pt x="2008816" y="1503872"/>
                  </a:lnTo>
                  <a:lnTo>
                    <a:pt x="2018350" y="1511805"/>
                  </a:lnTo>
                  <a:lnTo>
                    <a:pt x="2028838" y="1519737"/>
                  </a:lnTo>
                  <a:lnTo>
                    <a:pt x="2039325" y="1526717"/>
                  </a:lnTo>
                  <a:lnTo>
                    <a:pt x="2049813" y="1533381"/>
                  </a:lnTo>
                  <a:lnTo>
                    <a:pt x="2060937" y="1539409"/>
                  </a:lnTo>
                  <a:lnTo>
                    <a:pt x="2072060" y="1544803"/>
                  </a:lnTo>
                  <a:lnTo>
                    <a:pt x="2083501" y="1549880"/>
                  </a:lnTo>
                  <a:lnTo>
                    <a:pt x="2094942" y="1554005"/>
                  </a:lnTo>
                  <a:lnTo>
                    <a:pt x="2107019" y="1557812"/>
                  </a:lnTo>
                  <a:lnTo>
                    <a:pt x="2118778" y="1560985"/>
                  </a:lnTo>
                  <a:lnTo>
                    <a:pt x="2130855" y="1563523"/>
                  </a:lnTo>
                  <a:lnTo>
                    <a:pt x="2142932" y="1565745"/>
                  </a:lnTo>
                  <a:lnTo>
                    <a:pt x="2155326" y="1567331"/>
                  </a:lnTo>
                  <a:lnTo>
                    <a:pt x="2167721" y="1567966"/>
                  </a:lnTo>
                  <a:lnTo>
                    <a:pt x="2179798" y="1568283"/>
                  </a:lnTo>
                  <a:lnTo>
                    <a:pt x="2192510" y="1567966"/>
                  </a:lnTo>
                  <a:lnTo>
                    <a:pt x="2204905" y="1567014"/>
                  </a:lnTo>
                  <a:lnTo>
                    <a:pt x="2216982" y="1565427"/>
                  </a:lnTo>
                  <a:lnTo>
                    <a:pt x="2229058" y="1563206"/>
                  </a:lnTo>
                  <a:lnTo>
                    <a:pt x="2241135" y="1560668"/>
                  </a:lnTo>
                  <a:lnTo>
                    <a:pt x="2253212" y="1557178"/>
                  </a:lnTo>
                  <a:lnTo>
                    <a:pt x="2264971" y="1553370"/>
                  </a:lnTo>
                  <a:lnTo>
                    <a:pt x="2277048" y="1548928"/>
                  </a:lnTo>
                  <a:lnTo>
                    <a:pt x="2288489" y="1543851"/>
                  </a:lnTo>
                  <a:lnTo>
                    <a:pt x="2299930" y="1538140"/>
                  </a:lnTo>
                  <a:lnTo>
                    <a:pt x="2311053" y="1532111"/>
                  </a:lnTo>
                  <a:lnTo>
                    <a:pt x="2321859" y="1524814"/>
                  </a:lnTo>
                  <a:lnTo>
                    <a:pt x="2332665" y="1517516"/>
                  </a:lnTo>
                  <a:lnTo>
                    <a:pt x="2343152" y="1509266"/>
                  </a:lnTo>
                  <a:lnTo>
                    <a:pt x="2353322" y="1500382"/>
                  </a:lnTo>
                  <a:lnTo>
                    <a:pt x="2362539" y="1491498"/>
                  </a:lnTo>
                  <a:lnTo>
                    <a:pt x="2371437" y="1482296"/>
                  </a:lnTo>
                  <a:lnTo>
                    <a:pt x="2379701" y="1472143"/>
                  </a:lnTo>
                  <a:lnTo>
                    <a:pt x="2387328" y="1462307"/>
                  </a:lnTo>
                  <a:lnTo>
                    <a:pt x="2394955" y="1451836"/>
                  </a:lnTo>
                  <a:lnTo>
                    <a:pt x="2400994" y="1441048"/>
                  </a:lnTo>
                  <a:lnTo>
                    <a:pt x="2407350" y="1430260"/>
                  </a:lnTo>
                  <a:lnTo>
                    <a:pt x="2412753" y="1419155"/>
                  </a:lnTo>
                  <a:lnTo>
                    <a:pt x="2417520" y="1407415"/>
                  </a:lnTo>
                  <a:lnTo>
                    <a:pt x="2421969" y="1395993"/>
                  </a:lnTo>
                  <a:lnTo>
                    <a:pt x="2425783" y="1384253"/>
                  </a:lnTo>
                  <a:lnTo>
                    <a:pt x="2428961" y="1372196"/>
                  </a:lnTo>
                  <a:lnTo>
                    <a:pt x="2431504" y="1360139"/>
                  </a:lnTo>
                  <a:lnTo>
                    <a:pt x="2433411" y="1348081"/>
                  </a:lnTo>
                  <a:lnTo>
                    <a:pt x="2435000" y="1336024"/>
                  </a:lnTo>
                  <a:lnTo>
                    <a:pt x="2435635" y="1323333"/>
                  </a:lnTo>
                  <a:lnTo>
                    <a:pt x="2435953" y="1310958"/>
                  </a:lnTo>
                  <a:lnTo>
                    <a:pt x="2435635" y="1298901"/>
                  </a:lnTo>
                  <a:lnTo>
                    <a:pt x="2435000" y="1286527"/>
                  </a:lnTo>
                  <a:lnTo>
                    <a:pt x="2433411" y="1274152"/>
                  </a:lnTo>
                  <a:lnTo>
                    <a:pt x="2431186" y="1262095"/>
                  </a:lnTo>
                  <a:lnTo>
                    <a:pt x="2428643" y="1250038"/>
                  </a:lnTo>
                  <a:lnTo>
                    <a:pt x="2425465" y="1237981"/>
                  </a:lnTo>
                  <a:lnTo>
                    <a:pt x="2421652" y="1225924"/>
                  </a:lnTo>
                  <a:lnTo>
                    <a:pt x="2416884" y="1214501"/>
                  </a:lnTo>
                  <a:lnTo>
                    <a:pt x="2411799" y="1203079"/>
                  </a:lnTo>
                  <a:lnTo>
                    <a:pt x="2406079" y="1191339"/>
                  </a:lnTo>
                  <a:lnTo>
                    <a:pt x="2399723" y="1180233"/>
                  </a:lnTo>
                  <a:lnTo>
                    <a:pt x="2393049" y="1169128"/>
                  </a:lnTo>
                  <a:lnTo>
                    <a:pt x="2385103" y="1158657"/>
                  </a:lnTo>
                  <a:lnTo>
                    <a:pt x="2376840" y="1148187"/>
                  </a:lnTo>
                  <a:lnTo>
                    <a:pt x="2368259" y="1138351"/>
                  </a:lnTo>
                  <a:lnTo>
                    <a:pt x="2359043" y="1128832"/>
                  </a:lnTo>
                  <a:lnTo>
                    <a:pt x="2349826" y="1120265"/>
                  </a:lnTo>
                  <a:lnTo>
                    <a:pt x="2340292" y="1111698"/>
                  </a:lnTo>
                  <a:lnTo>
                    <a:pt x="2329804" y="1103766"/>
                  </a:lnTo>
                  <a:lnTo>
                    <a:pt x="2319317" y="1096785"/>
                  </a:lnTo>
                  <a:lnTo>
                    <a:pt x="2308829" y="1090122"/>
                  </a:lnTo>
                  <a:lnTo>
                    <a:pt x="2297705" y="1084094"/>
                  </a:lnTo>
                  <a:lnTo>
                    <a:pt x="2286582" y="1078700"/>
                  </a:lnTo>
                  <a:lnTo>
                    <a:pt x="2275141" y="1073623"/>
                  </a:lnTo>
                  <a:lnTo>
                    <a:pt x="2263700" y="1069181"/>
                  </a:lnTo>
                  <a:lnTo>
                    <a:pt x="2251623" y="1065691"/>
                  </a:lnTo>
                  <a:lnTo>
                    <a:pt x="2239864" y="1062518"/>
                  </a:lnTo>
                  <a:lnTo>
                    <a:pt x="2227787" y="1059979"/>
                  </a:lnTo>
                  <a:lnTo>
                    <a:pt x="2215710" y="1057758"/>
                  </a:lnTo>
                  <a:lnTo>
                    <a:pt x="2203316" y="1056172"/>
                  </a:lnTo>
                  <a:lnTo>
                    <a:pt x="2190921" y="1055537"/>
                  </a:lnTo>
                  <a:lnTo>
                    <a:pt x="2178844" y="1055220"/>
                  </a:lnTo>
                  <a:close/>
                  <a:moveTo>
                    <a:pt x="2144839" y="823913"/>
                  </a:moveTo>
                  <a:lnTo>
                    <a:pt x="2301519" y="838826"/>
                  </a:lnTo>
                  <a:lnTo>
                    <a:pt x="2292938" y="930841"/>
                  </a:lnTo>
                  <a:lnTo>
                    <a:pt x="2302155" y="933379"/>
                  </a:lnTo>
                  <a:lnTo>
                    <a:pt x="2311053" y="936235"/>
                  </a:lnTo>
                  <a:lnTo>
                    <a:pt x="2319952" y="939725"/>
                  </a:lnTo>
                  <a:lnTo>
                    <a:pt x="2328851" y="943215"/>
                  </a:lnTo>
                  <a:lnTo>
                    <a:pt x="2338067" y="946706"/>
                  </a:lnTo>
                  <a:lnTo>
                    <a:pt x="2346330" y="950513"/>
                  </a:lnTo>
                  <a:lnTo>
                    <a:pt x="2354911" y="954638"/>
                  </a:lnTo>
                  <a:lnTo>
                    <a:pt x="2363492" y="959080"/>
                  </a:lnTo>
                  <a:lnTo>
                    <a:pt x="2372073" y="963522"/>
                  </a:lnTo>
                  <a:lnTo>
                    <a:pt x="2380654" y="968282"/>
                  </a:lnTo>
                  <a:lnTo>
                    <a:pt x="2388917" y="973358"/>
                  </a:lnTo>
                  <a:lnTo>
                    <a:pt x="2397180" y="978752"/>
                  </a:lnTo>
                  <a:lnTo>
                    <a:pt x="2405125" y="983829"/>
                  </a:lnTo>
                  <a:lnTo>
                    <a:pt x="2413071" y="989540"/>
                  </a:lnTo>
                  <a:lnTo>
                    <a:pt x="2420698" y="995569"/>
                  </a:lnTo>
                  <a:lnTo>
                    <a:pt x="2428643" y="1001280"/>
                  </a:lnTo>
                  <a:lnTo>
                    <a:pt x="2499197" y="943215"/>
                  </a:lnTo>
                  <a:lnTo>
                    <a:pt x="2599625" y="1063787"/>
                  </a:lnTo>
                  <a:lnTo>
                    <a:pt x="2529389" y="1122169"/>
                  </a:lnTo>
                  <a:lnTo>
                    <a:pt x="2533839" y="1130736"/>
                  </a:lnTo>
                  <a:lnTo>
                    <a:pt x="2538288" y="1139620"/>
                  </a:lnTo>
                  <a:lnTo>
                    <a:pt x="2542420" y="1148504"/>
                  </a:lnTo>
                  <a:lnTo>
                    <a:pt x="2546551" y="1157388"/>
                  </a:lnTo>
                  <a:lnTo>
                    <a:pt x="2550365" y="1166590"/>
                  </a:lnTo>
                  <a:lnTo>
                    <a:pt x="2553543" y="1175474"/>
                  </a:lnTo>
                  <a:lnTo>
                    <a:pt x="2557039" y="1184676"/>
                  </a:lnTo>
                  <a:lnTo>
                    <a:pt x="2559899" y="1193560"/>
                  </a:lnTo>
                  <a:lnTo>
                    <a:pt x="2562442" y="1203079"/>
                  </a:lnTo>
                  <a:lnTo>
                    <a:pt x="2564984" y="1212280"/>
                  </a:lnTo>
                  <a:lnTo>
                    <a:pt x="2567527" y="1221799"/>
                  </a:lnTo>
                  <a:lnTo>
                    <a:pt x="2569116" y="1231318"/>
                  </a:lnTo>
                  <a:lnTo>
                    <a:pt x="2571022" y="1240519"/>
                  </a:lnTo>
                  <a:lnTo>
                    <a:pt x="2572612" y="1249721"/>
                  </a:lnTo>
                  <a:lnTo>
                    <a:pt x="2574201" y="1259557"/>
                  </a:lnTo>
                  <a:lnTo>
                    <a:pt x="2575154" y="1269075"/>
                  </a:lnTo>
                  <a:lnTo>
                    <a:pt x="2665412" y="1277325"/>
                  </a:lnTo>
                  <a:lnTo>
                    <a:pt x="2650793" y="1433433"/>
                  </a:lnTo>
                  <a:lnTo>
                    <a:pt x="2561170" y="1425501"/>
                  </a:lnTo>
                  <a:lnTo>
                    <a:pt x="2558310" y="1434385"/>
                  </a:lnTo>
                  <a:lnTo>
                    <a:pt x="2555132" y="1443587"/>
                  </a:lnTo>
                  <a:lnTo>
                    <a:pt x="2552272" y="1452471"/>
                  </a:lnTo>
                  <a:lnTo>
                    <a:pt x="2548458" y="1461355"/>
                  </a:lnTo>
                  <a:lnTo>
                    <a:pt x="2544644" y="1470239"/>
                  </a:lnTo>
                  <a:lnTo>
                    <a:pt x="2540513" y="1479124"/>
                  </a:lnTo>
                  <a:lnTo>
                    <a:pt x="2536381" y="1488008"/>
                  </a:lnTo>
                  <a:lnTo>
                    <a:pt x="2531932" y="1496575"/>
                  </a:lnTo>
                  <a:lnTo>
                    <a:pt x="2527482" y="1505142"/>
                  </a:lnTo>
                  <a:lnTo>
                    <a:pt x="2522715" y="1513708"/>
                  </a:lnTo>
                  <a:lnTo>
                    <a:pt x="2517630" y="1521958"/>
                  </a:lnTo>
                  <a:lnTo>
                    <a:pt x="2512228" y="1530208"/>
                  </a:lnTo>
                  <a:lnTo>
                    <a:pt x="2506825" y="1538140"/>
                  </a:lnTo>
                  <a:lnTo>
                    <a:pt x="2501104" y="1546390"/>
                  </a:lnTo>
                  <a:lnTo>
                    <a:pt x="2495384" y="1554322"/>
                  </a:lnTo>
                  <a:lnTo>
                    <a:pt x="2489027" y="1561937"/>
                  </a:lnTo>
                  <a:lnTo>
                    <a:pt x="2546233" y="1631107"/>
                  </a:lnTo>
                  <a:lnTo>
                    <a:pt x="2425465" y="1731372"/>
                  </a:lnTo>
                  <a:lnTo>
                    <a:pt x="2367624" y="1662202"/>
                  </a:lnTo>
                  <a:lnTo>
                    <a:pt x="2359043" y="1666644"/>
                  </a:lnTo>
                  <a:lnTo>
                    <a:pt x="2350144" y="1671086"/>
                  </a:lnTo>
                  <a:lnTo>
                    <a:pt x="2341245" y="1675211"/>
                  </a:lnTo>
                  <a:lnTo>
                    <a:pt x="2332029" y="1679018"/>
                  </a:lnTo>
                  <a:lnTo>
                    <a:pt x="2323130" y="1682826"/>
                  </a:lnTo>
                  <a:lnTo>
                    <a:pt x="2313596" y="1685999"/>
                  </a:lnTo>
                  <a:lnTo>
                    <a:pt x="2304697" y="1689489"/>
                  </a:lnTo>
                  <a:lnTo>
                    <a:pt x="2295481" y="1692344"/>
                  </a:lnTo>
                  <a:lnTo>
                    <a:pt x="2286264" y="1694883"/>
                  </a:lnTo>
                  <a:lnTo>
                    <a:pt x="2277048" y="1697421"/>
                  </a:lnTo>
                  <a:lnTo>
                    <a:pt x="2267196" y="1699642"/>
                  </a:lnTo>
                  <a:lnTo>
                    <a:pt x="2257979" y="1701546"/>
                  </a:lnTo>
                  <a:lnTo>
                    <a:pt x="2248763" y="1703450"/>
                  </a:lnTo>
                  <a:lnTo>
                    <a:pt x="2238910" y="1705036"/>
                  </a:lnTo>
                  <a:lnTo>
                    <a:pt x="2229376" y="1706623"/>
                  </a:lnTo>
                  <a:lnTo>
                    <a:pt x="2220160" y="1707575"/>
                  </a:lnTo>
                  <a:lnTo>
                    <a:pt x="2211579" y="1797051"/>
                  </a:lnTo>
                  <a:lnTo>
                    <a:pt x="2054898" y="1782138"/>
                  </a:lnTo>
                  <a:lnTo>
                    <a:pt x="2063161" y="1692027"/>
                  </a:lnTo>
                  <a:lnTo>
                    <a:pt x="2054263" y="1689172"/>
                  </a:lnTo>
                  <a:lnTo>
                    <a:pt x="2045364" y="1685999"/>
                  </a:lnTo>
                  <a:lnTo>
                    <a:pt x="2035830" y="1682826"/>
                  </a:lnTo>
                  <a:lnTo>
                    <a:pt x="2027249" y="1679335"/>
                  </a:lnTo>
                  <a:lnTo>
                    <a:pt x="2018350" y="1675528"/>
                  </a:lnTo>
                  <a:lnTo>
                    <a:pt x="2009451" y="1671720"/>
                  </a:lnTo>
                  <a:lnTo>
                    <a:pt x="2000870" y="1667596"/>
                  </a:lnTo>
                  <a:lnTo>
                    <a:pt x="1992289" y="1663154"/>
                  </a:lnTo>
                  <a:lnTo>
                    <a:pt x="1984026" y="1658077"/>
                  </a:lnTo>
                  <a:lnTo>
                    <a:pt x="1975445" y="1653317"/>
                  </a:lnTo>
                  <a:lnTo>
                    <a:pt x="1967182" y="1648241"/>
                  </a:lnTo>
                  <a:lnTo>
                    <a:pt x="1958919" y="1642847"/>
                  </a:lnTo>
                  <a:lnTo>
                    <a:pt x="1950656" y="1637453"/>
                  </a:lnTo>
                  <a:lnTo>
                    <a:pt x="1943029" y="1631742"/>
                  </a:lnTo>
                  <a:lnTo>
                    <a:pt x="1935084" y="1626030"/>
                  </a:lnTo>
                  <a:lnTo>
                    <a:pt x="1927456" y="1620002"/>
                  </a:lnTo>
                  <a:lnTo>
                    <a:pt x="1857220" y="1678384"/>
                  </a:lnTo>
                  <a:lnTo>
                    <a:pt x="1756792" y="1556860"/>
                  </a:lnTo>
                  <a:lnTo>
                    <a:pt x="1827346" y="1498478"/>
                  </a:lnTo>
                  <a:lnTo>
                    <a:pt x="1822896" y="1489594"/>
                  </a:lnTo>
                  <a:lnTo>
                    <a:pt x="1818765" y="1481027"/>
                  </a:lnTo>
                  <a:lnTo>
                    <a:pt x="1814633" y="1472143"/>
                  </a:lnTo>
                  <a:lnTo>
                    <a:pt x="1810820" y="1463259"/>
                  </a:lnTo>
                  <a:lnTo>
                    <a:pt x="1807324" y="1454057"/>
                  </a:lnTo>
                  <a:lnTo>
                    <a:pt x="1803828" y="1445173"/>
                  </a:lnTo>
                  <a:lnTo>
                    <a:pt x="1800968" y="1436289"/>
                  </a:lnTo>
                  <a:lnTo>
                    <a:pt x="1797789" y="1426770"/>
                  </a:lnTo>
                  <a:lnTo>
                    <a:pt x="1795247" y="1417569"/>
                  </a:lnTo>
                  <a:lnTo>
                    <a:pt x="1792704" y="1408367"/>
                  </a:lnTo>
                  <a:lnTo>
                    <a:pt x="1790480" y="1399166"/>
                  </a:lnTo>
                  <a:lnTo>
                    <a:pt x="1788573" y="1389647"/>
                  </a:lnTo>
                  <a:lnTo>
                    <a:pt x="1786666" y="1380445"/>
                  </a:lnTo>
                  <a:lnTo>
                    <a:pt x="1785395" y="1371244"/>
                  </a:lnTo>
                  <a:lnTo>
                    <a:pt x="1783170" y="1352206"/>
                  </a:lnTo>
                  <a:lnTo>
                    <a:pt x="1690687" y="1343639"/>
                  </a:lnTo>
                  <a:lnTo>
                    <a:pt x="1705624" y="1186897"/>
                  </a:lnTo>
                  <a:lnTo>
                    <a:pt x="1798425" y="1195781"/>
                  </a:lnTo>
                  <a:lnTo>
                    <a:pt x="1801285" y="1186897"/>
                  </a:lnTo>
                  <a:lnTo>
                    <a:pt x="1804146" y="1178012"/>
                  </a:lnTo>
                  <a:lnTo>
                    <a:pt x="1807642" y="1169128"/>
                  </a:lnTo>
                  <a:lnTo>
                    <a:pt x="1810820" y="1160244"/>
                  </a:lnTo>
                  <a:lnTo>
                    <a:pt x="1814633" y="1151677"/>
                  </a:lnTo>
                  <a:lnTo>
                    <a:pt x="1818765" y="1142793"/>
                  </a:lnTo>
                  <a:lnTo>
                    <a:pt x="1822896" y="1134226"/>
                  </a:lnTo>
                  <a:lnTo>
                    <a:pt x="1827346" y="1125659"/>
                  </a:lnTo>
                  <a:lnTo>
                    <a:pt x="1831795" y="1117727"/>
                  </a:lnTo>
                  <a:lnTo>
                    <a:pt x="1836562" y="1109160"/>
                  </a:lnTo>
                  <a:lnTo>
                    <a:pt x="1841329" y="1100910"/>
                  </a:lnTo>
                  <a:lnTo>
                    <a:pt x="1846732" y="1092661"/>
                  </a:lnTo>
                  <a:lnTo>
                    <a:pt x="1852135" y="1085045"/>
                  </a:lnTo>
                  <a:lnTo>
                    <a:pt x="1857856" y="1077113"/>
                  </a:lnTo>
                  <a:lnTo>
                    <a:pt x="1863894" y="1069181"/>
                  </a:lnTo>
                  <a:lnTo>
                    <a:pt x="1869615" y="1061566"/>
                  </a:lnTo>
                  <a:lnTo>
                    <a:pt x="1810184" y="989858"/>
                  </a:lnTo>
                  <a:lnTo>
                    <a:pt x="1931588" y="889593"/>
                  </a:lnTo>
                  <a:lnTo>
                    <a:pt x="1990700" y="961301"/>
                  </a:lnTo>
                  <a:lnTo>
                    <a:pt x="1999599" y="956859"/>
                  </a:lnTo>
                  <a:lnTo>
                    <a:pt x="2008180" y="952734"/>
                  </a:lnTo>
                  <a:lnTo>
                    <a:pt x="2017079" y="948609"/>
                  </a:lnTo>
                  <a:lnTo>
                    <a:pt x="2025977" y="944485"/>
                  </a:lnTo>
                  <a:lnTo>
                    <a:pt x="2034876" y="941312"/>
                  </a:lnTo>
                  <a:lnTo>
                    <a:pt x="2043775" y="937504"/>
                  </a:lnTo>
                  <a:lnTo>
                    <a:pt x="2052673" y="934649"/>
                  </a:lnTo>
                  <a:lnTo>
                    <a:pt x="2061890" y="931476"/>
                  </a:lnTo>
                  <a:lnTo>
                    <a:pt x="2071424" y="928937"/>
                  </a:lnTo>
                  <a:lnTo>
                    <a:pt x="2080641" y="926399"/>
                  </a:lnTo>
                  <a:lnTo>
                    <a:pt x="2089539" y="924178"/>
                  </a:lnTo>
                  <a:lnTo>
                    <a:pt x="2099074" y="922274"/>
                  </a:lnTo>
                  <a:lnTo>
                    <a:pt x="2108608" y="920370"/>
                  </a:lnTo>
                  <a:lnTo>
                    <a:pt x="2117825" y="918784"/>
                  </a:lnTo>
                  <a:lnTo>
                    <a:pt x="2127041" y="917515"/>
                  </a:lnTo>
                  <a:lnTo>
                    <a:pt x="2136258" y="916246"/>
                  </a:lnTo>
                  <a:lnTo>
                    <a:pt x="2144839" y="823913"/>
                  </a:lnTo>
                  <a:close/>
                  <a:moveTo>
                    <a:pt x="1509345" y="590550"/>
                  </a:moveTo>
                  <a:lnTo>
                    <a:pt x="1518239" y="590550"/>
                  </a:lnTo>
                  <a:lnTo>
                    <a:pt x="1526817" y="591817"/>
                  </a:lnTo>
                  <a:lnTo>
                    <a:pt x="1535394" y="593400"/>
                  </a:lnTo>
                  <a:lnTo>
                    <a:pt x="1543971" y="596250"/>
                  </a:lnTo>
                  <a:lnTo>
                    <a:pt x="1551912" y="599417"/>
                  </a:lnTo>
                  <a:lnTo>
                    <a:pt x="1559854" y="603534"/>
                  </a:lnTo>
                  <a:lnTo>
                    <a:pt x="1566843" y="608601"/>
                  </a:lnTo>
                  <a:lnTo>
                    <a:pt x="1570655" y="611452"/>
                  </a:lnTo>
                  <a:lnTo>
                    <a:pt x="1574149" y="614302"/>
                  </a:lnTo>
                  <a:lnTo>
                    <a:pt x="1577326" y="617469"/>
                  </a:lnTo>
                  <a:lnTo>
                    <a:pt x="1580185" y="620953"/>
                  </a:lnTo>
                  <a:lnTo>
                    <a:pt x="1583362" y="624753"/>
                  </a:lnTo>
                  <a:lnTo>
                    <a:pt x="1586221" y="628237"/>
                  </a:lnTo>
                  <a:lnTo>
                    <a:pt x="1588762" y="632037"/>
                  </a:lnTo>
                  <a:lnTo>
                    <a:pt x="1591621" y="636154"/>
                  </a:lnTo>
                  <a:lnTo>
                    <a:pt x="1593845" y="640271"/>
                  </a:lnTo>
                  <a:lnTo>
                    <a:pt x="1595433" y="644388"/>
                  </a:lnTo>
                  <a:lnTo>
                    <a:pt x="1597339" y="648505"/>
                  </a:lnTo>
                  <a:lnTo>
                    <a:pt x="1598927" y="652305"/>
                  </a:lnTo>
                  <a:lnTo>
                    <a:pt x="1601151" y="660856"/>
                  </a:lnTo>
                  <a:lnTo>
                    <a:pt x="1603057" y="669724"/>
                  </a:lnTo>
                  <a:lnTo>
                    <a:pt x="1603375" y="678274"/>
                  </a:lnTo>
                  <a:lnTo>
                    <a:pt x="1603375" y="687142"/>
                  </a:lnTo>
                  <a:lnTo>
                    <a:pt x="1602104" y="696326"/>
                  </a:lnTo>
                  <a:lnTo>
                    <a:pt x="1600516" y="704560"/>
                  </a:lnTo>
                  <a:lnTo>
                    <a:pt x="1597657" y="712794"/>
                  </a:lnTo>
                  <a:lnTo>
                    <a:pt x="1594480" y="721028"/>
                  </a:lnTo>
                  <a:lnTo>
                    <a:pt x="1590350" y="728629"/>
                  </a:lnTo>
                  <a:lnTo>
                    <a:pt x="1585268" y="736229"/>
                  </a:lnTo>
                  <a:lnTo>
                    <a:pt x="1582409" y="739396"/>
                  </a:lnTo>
                  <a:lnTo>
                    <a:pt x="1579550" y="742880"/>
                  </a:lnTo>
                  <a:lnTo>
                    <a:pt x="1576373" y="746047"/>
                  </a:lnTo>
                  <a:lnTo>
                    <a:pt x="1572879" y="749531"/>
                  </a:lnTo>
                  <a:lnTo>
                    <a:pt x="1569384" y="752381"/>
                  </a:lnTo>
                  <a:lnTo>
                    <a:pt x="1565572" y="755231"/>
                  </a:lnTo>
                  <a:lnTo>
                    <a:pt x="1297460" y="948099"/>
                  </a:lnTo>
                  <a:lnTo>
                    <a:pt x="1293012" y="951266"/>
                  </a:lnTo>
                  <a:lnTo>
                    <a:pt x="1288247" y="953799"/>
                  </a:lnTo>
                  <a:lnTo>
                    <a:pt x="1283164" y="956333"/>
                  </a:lnTo>
                  <a:lnTo>
                    <a:pt x="1278399" y="958550"/>
                  </a:lnTo>
                  <a:lnTo>
                    <a:pt x="1273634" y="960450"/>
                  </a:lnTo>
                  <a:lnTo>
                    <a:pt x="1268869" y="962033"/>
                  </a:lnTo>
                  <a:lnTo>
                    <a:pt x="1263469" y="962983"/>
                  </a:lnTo>
                  <a:lnTo>
                    <a:pt x="1258386" y="964250"/>
                  </a:lnTo>
                  <a:lnTo>
                    <a:pt x="1253304" y="964884"/>
                  </a:lnTo>
                  <a:lnTo>
                    <a:pt x="1247903" y="965200"/>
                  </a:lnTo>
                  <a:lnTo>
                    <a:pt x="1242820" y="965200"/>
                  </a:lnTo>
                  <a:lnTo>
                    <a:pt x="1237102" y="964884"/>
                  </a:lnTo>
                  <a:lnTo>
                    <a:pt x="1232020" y="964567"/>
                  </a:lnTo>
                  <a:lnTo>
                    <a:pt x="1226937" y="963617"/>
                  </a:lnTo>
                  <a:lnTo>
                    <a:pt x="1221537" y="962667"/>
                  </a:lnTo>
                  <a:lnTo>
                    <a:pt x="1216454" y="961083"/>
                  </a:lnTo>
                  <a:lnTo>
                    <a:pt x="1006475" y="894894"/>
                  </a:lnTo>
                  <a:lnTo>
                    <a:pt x="1009652" y="885393"/>
                  </a:lnTo>
                  <a:lnTo>
                    <a:pt x="1013464" y="875259"/>
                  </a:lnTo>
                  <a:lnTo>
                    <a:pt x="1017911" y="862591"/>
                  </a:lnTo>
                  <a:lnTo>
                    <a:pt x="1022676" y="847706"/>
                  </a:lnTo>
                  <a:lnTo>
                    <a:pt x="1027123" y="832188"/>
                  </a:lnTo>
                  <a:lnTo>
                    <a:pt x="1029029" y="824271"/>
                  </a:lnTo>
                  <a:lnTo>
                    <a:pt x="1030935" y="816353"/>
                  </a:lnTo>
                  <a:lnTo>
                    <a:pt x="1031888" y="808753"/>
                  </a:lnTo>
                  <a:lnTo>
                    <a:pt x="1033159" y="801469"/>
                  </a:lnTo>
                  <a:lnTo>
                    <a:pt x="1033794" y="793868"/>
                  </a:lnTo>
                  <a:lnTo>
                    <a:pt x="1033794" y="786584"/>
                  </a:lnTo>
                  <a:lnTo>
                    <a:pt x="1033794" y="778666"/>
                  </a:lnTo>
                  <a:lnTo>
                    <a:pt x="1033477" y="770749"/>
                  </a:lnTo>
                  <a:lnTo>
                    <a:pt x="1032841" y="762832"/>
                  </a:lnTo>
                  <a:lnTo>
                    <a:pt x="1031888" y="755548"/>
                  </a:lnTo>
                  <a:lnTo>
                    <a:pt x="1029665" y="740980"/>
                  </a:lnTo>
                  <a:lnTo>
                    <a:pt x="1027441" y="727995"/>
                  </a:lnTo>
                  <a:lnTo>
                    <a:pt x="1025217" y="718178"/>
                  </a:lnTo>
                  <a:lnTo>
                    <a:pt x="1022994" y="708994"/>
                  </a:lnTo>
                  <a:lnTo>
                    <a:pt x="1227572" y="773599"/>
                  </a:lnTo>
                  <a:lnTo>
                    <a:pt x="1458835" y="607651"/>
                  </a:lnTo>
                  <a:lnTo>
                    <a:pt x="1462965" y="605118"/>
                  </a:lnTo>
                  <a:lnTo>
                    <a:pt x="1467095" y="602268"/>
                  </a:lnTo>
                  <a:lnTo>
                    <a:pt x="1470589" y="600051"/>
                  </a:lnTo>
                  <a:lnTo>
                    <a:pt x="1474719" y="598467"/>
                  </a:lnTo>
                  <a:lnTo>
                    <a:pt x="1479166" y="596567"/>
                  </a:lnTo>
                  <a:lnTo>
                    <a:pt x="1483296" y="594984"/>
                  </a:lnTo>
                  <a:lnTo>
                    <a:pt x="1491873" y="592767"/>
                  </a:lnTo>
                  <a:lnTo>
                    <a:pt x="1500768" y="591183"/>
                  </a:lnTo>
                  <a:lnTo>
                    <a:pt x="1509345" y="590550"/>
                  </a:lnTo>
                  <a:close/>
                  <a:moveTo>
                    <a:pt x="690596" y="539750"/>
                  </a:moveTo>
                  <a:lnTo>
                    <a:pt x="691548" y="539750"/>
                  </a:lnTo>
                  <a:lnTo>
                    <a:pt x="693769" y="540067"/>
                  </a:lnTo>
                  <a:lnTo>
                    <a:pt x="702016" y="540702"/>
                  </a:lnTo>
                  <a:lnTo>
                    <a:pt x="727394" y="541020"/>
                  </a:lnTo>
                  <a:lnTo>
                    <a:pt x="757531" y="541655"/>
                  </a:lnTo>
                  <a:lnTo>
                    <a:pt x="770854" y="541972"/>
                  </a:lnTo>
                  <a:lnTo>
                    <a:pt x="781640" y="543242"/>
                  </a:lnTo>
                  <a:lnTo>
                    <a:pt x="781957" y="543242"/>
                  </a:lnTo>
                  <a:lnTo>
                    <a:pt x="785763" y="546734"/>
                  </a:lnTo>
                  <a:lnTo>
                    <a:pt x="789887" y="552130"/>
                  </a:lnTo>
                  <a:lnTo>
                    <a:pt x="794646" y="558479"/>
                  </a:lnTo>
                  <a:lnTo>
                    <a:pt x="799404" y="566415"/>
                  </a:lnTo>
                  <a:lnTo>
                    <a:pt x="804797" y="576573"/>
                  </a:lnTo>
                  <a:lnTo>
                    <a:pt x="809872" y="588001"/>
                  </a:lnTo>
                  <a:lnTo>
                    <a:pt x="812093" y="594668"/>
                  </a:lnTo>
                  <a:lnTo>
                    <a:pt x="814631" y="602286"/>
                  </a:lnTo>
                  <a:lnTo>
                    <a:pt x="817169" y="609905"/>
                  </a:lnTo>
                  <a:lnTo>
                    <a:pt x="820024" y="618476"/>
                  </a:lnTo>
                  <a:lnTo>
                    <a:pt x="822244" y="627364"/>
                  </a:lnTo>
                  <a:lnTo>
                    <a:pt x="824465" y="637205"/>
                  </a:lnTo>
                  <a:lnTo>
                    <a:pt x="826685" y="647681"/>
                  </a:lnTo>
                  <a:lnTo>
                    <a:pt x="828906" y="658791"/>
                  </a:lnTo>
                  <a:lnTo>
                    <a:pt x="830809" y="670537"/>
                  </a:lnTo>
                  <a:lnTo>
                    <a:pt x="832395" y="683235"/>
                  </a:lnTo>
                  <a:lnTo>
                    <a:pt x="834299" y="696567"/>
                  </a:lnTo>
                  <a:lnTo>
                    <a:pt x="835885" y="710535"/>
                  </a:lnTo>
                  <a:lnTo>
                    <a:pt x="836836" y="725454"/>
                  </a:lnTo>
                  <a:lnTo>
                    <a:pt x="838105" y="741644"/>
                  </a:lnTo>
                  <a:lnTo>
                    <a:pt x="839057" y="757834"/>
                  </a:lnTo>
                  <a:lnTo>
                    <a:pt x="840009" y="775611"/>
                  </a:lnTo>
                  <a:lnTo>
                    <a:pt x="840326" y="794022"/>
                  </a:lnTo>
                  <a:lnTo>
                    <a:pt x="840643" y="813069"/>
                  </a:lnTo>
                  <a:lnTo>
                    <a:pt x="840326" y="833703"/>
                  </a:lnTo>
                  <a:lnTo>
                    <a:pt x="840326" y="854972"/>
                  </a:lnTo>
                  <a:lnTo>
                    <a:pt x="844767" y="839735"/>
                  </a:lnTo>
                  <a:lnTo>
                    <a:pt x="849208" y="824497"/>
                  </a:lnTo>
                  <a:lnTo>
                    <a:pt x="857456" y="794975"/>
                  </a:lnTo>
                  <a:lnTo>
                    <a:pt x="864435" y="767992"/>
                  </a:lnTo>
                  <a:lnTo>
                    <a:pt x="870145" y="742914"/>
                  </a:lnTo>
                  <a:lnTo>
                    <a:pt x="878710" y="705456"/>
                  </a:lnTo>
                  <a:lnTo>
                    <a:pt x="881248" y="694028"/>
                  </a:lnTo>
                  <a:lnTo>
                    <a:pt x="882517" y="688314"/>
                  </a:lnTo>
                  <a:lnTo>
                    <a:pt x="878076" y="679425"/>
                  </a:lnTo>
                  <a:lnTo>
                    <a:pt x="874586" y="670854"/>
                  </a:lnTo>
                  <a:lnTo>
                    <a:pt x="871097" y="663236"/>
                  </a:lnTo>
                  <a:lnTo>
                    <a:pt x="868559" y="655617"/>
                  </a:lnTo>
                  <a:lnTo>
                    <a:pt x="864752" y="644506"/>
                  </a:lnTo>
                  <a:lnTo>
                    <a:pt x="863801" y="640380"/>
                  </a:lnTo>
                  <a:lnTo>
                    <a:pt x="867290" y="637205"/>
                  </a:lnTo>
                  <a:lnTo>
                    <a:pt x="876489" y="629269"/>
                  </a:lnTo>
                  <a:lnTo>
                    <a:pt x="881882" y="624507"/>
                  </a:lnTo>
                  <a:lnTo>
                    <a:pt x="888227" y="619746"/>
                  </a:lnTo>
                  <a:lnTo>
                    <a:pt x="894571" y="615619"/>
                  </a:lnTo>
                  <a:lnTo>
                    <a:pt x="900598" y="611810"/>
                  </a:lnTo>
                  <a:lnTo>
                    <a:pt x="921535" y="619746"/>
                  </a:lnTo>
                  <a:lnTo>
                    <a:pt x="939300" y="659426"/>
                  </a:lnTo>
                  <a:lnTo>
                    <a:pt x="934224" y="671172"/>
                  </a:lnTo>
                  <a:lnTo>
                    <a:pt x="928514" y="683235"/>
                  </a:lnTo>
                  <a:lnTo>
                    <a:pt x="922487" y="695932"/>
                  </a:lnTo>
                  <a:lnTo>
                    <a:pt x="923439" y="707043"/>
                  </a:lnTo>
                  <a:lnTo>
                    <a:pt x="924073" y="720693"/>
                  </a:lnTo>
                  <a:lnTo>
                    <a:pt x="924708" y="736248"/>
                  </a:lnTo>
                  <a:lnTo>
                    <a:pt x="924073" y="753390"/>
                  </a:lnTo>
                  <a:lnTo>
                    <a:pt x="923439" y="790213"/>
                  </a:lnTo>
                  <a:lnTo>
                    <a:pt x="921852" y="827354"/>
                  </a:lnTo>
                  <a:lnTo>
                    <a:pt x="920266" y="862273"/>
                  </a:lnTo>
                  <a:lnTo>
                    <a:pt x="918680" y="891161"/>
                  </a:lnTo>
                  <a:lnTo>
                    <a:pt x="916777" y="918461"/>
                  </a:lnTo>
                  <a:lnTo>
                    <a:pt x="918680" y="913382"/>
                  </a:lnTo>
                  <a:lnTo>
                    <a:pt x="923756" y="899097"/>
                  </a:lnTo>
                  <a:lnTo>
                    <a:pt x="927245" y="888621"/>
                  </a:lnTo>
                  <a:lnTo>
                    <a:pt x="931369" y="876241"/>
                  </a:lnTo>
                  <a:lnTo>
                    <a:pt x="935493" y="862273"/>
                  </a:lnTo>
                  <a:lnTo>
                    <a:pt x="939934" y="846401"/>
                  </a:lnTo>
                  <a:lnTo>
                    <a:pt x="943741" y="828307"/>
                  </a:lnTo>
                  <a:lnTo>
                    <a:pt x="947865" y="809260"/>
                  </a:lnTo>
                  <a:lnTo>
                    <a:pt x="951672" y="788626"/>
                  </a:lnTo>
                  <a:lnTo>
                    <a:pt x="955161" y="766722"/>
                  </a:lnTo>
                  <a:lnTo>
                    <a:pt x="957699" y="743866"/>
                  </a:lnTo>
                  <a:lnTo>
                    <a:pt x="958650" y="731486"/>
                  </a:lnTo>
                  <a:lnTo>
                    <a:pt x="959919" y="719106"/>
                  </a:lnTo>
                  <a:lnTo>
                    <a:pt x="960554" y="707043"/>
                  </a:lnTo>
                  <a:lnTo>
                    <a:pt x="960871" y="694345"/>
                  </a:lnTo>
                  <a:lnTo>
                    <a:pt x="961188" y="681330"/>
                  </a:lnTo>
                  <a:lnTo>
                    <a:pt x="961188" y="668315"/>
                  </a:lnTo>
                  <a:lnTo>
                    <a:pt x="969119" y="649268"/>
                  </a:lnTo>
                  <a:lnTo>
                    <a:pt x="970705" y="651173"/>
                  </a:lnTo>
                  <a:lnTo>
                    <a:pt x="973877" y="656887"/>
                  </a:lnTo>
                  <a:lnTo>
                    <a:pt x="976098" y="661331"/>
                  </a:lnTo>
                  <a:lnTo>
                    <a:pt x="978636" y="666727"/>
                  </a:lnTo>
                  <a:lnTo>
                    <a:pt x="981808" y="673076"/>
                  </a:lnTo>
                  <a:lnTo>
                    <a:pt x="984663" y="681012"/>
                  </a:lnTo>
                  <a:lnTo>
                    <a:pt x="988152" y="690218"/>
                  </a:lnTo>
                  <a:lnTo>
                    <a:pt x="991007" y="700377"/>
                  </a:lnTo>
                  <a:lnTo>
                    <a:pt x="993862" y="712122"/>
                  </a:lnTo>
                  <a:lnTo>
                    <a:pt x="997035" y="724820"/>
                  </a:lnTo>
                  <a:lnTo>
                    <a:pt x="999572" y="739422"/>
                  </a:lnTo>
                  <a:lnTo>
                    <a:pt x="1002110" y="754977"/>
                  </a:lnTo>
                  <a:lnTo>
                    <a:pt x="1004013" y="772436"/>
                  </a:lnTo>
                  <a:lnTo>
                    <a:pt x="1005600" y="790848"/>
                  </a:lnTo>
                  <a:lnTo>
                    <a:pt x="1005282" y="796244"/>
                  </a:lnTo>
                  <a:lnTo>
                    <a:pt x="1004331" y="801958"/>
                  </a:lnTo>
                  <a:lnTo>
                    <a:pt x="1003062" y="809260"/>
                  </a:lnTo>
                  <a:lnTo>
                    <a:pt x="1000841" y="817196"/>
                  </a:lnTo>
                  <a:lnTo>
                    <a:pt x="997669" y="826085"/>
                  </a:lnTo>
                  <a:lnTo>
                    <a:pt x="994497" y="836243"/>
                  </a:lnTo>
                  <a:lnTo>
                    <a:pt x="985932" y="858781"/>
                  </a:lnTo>
                  <a:lnTo>
                    <a:pt x="964043" y="914969"/>
                  </a:lnTo>
                  <a:lnTo>
                    <a:pt x="951037" y="948301"/>
                  </a:lnTo>
                  <a:lnTo>
                    <a:pt x="937079" y="985442"/>
                  </a:lnTo>
                  <a:lnTo>
                    <a:pt x="922804" y="1025757"/>
                  </a:lnTo>
                  <a:lnTo>
                    <a:pt x="915825" y="1047026"/>
                  </a:lnTo>
                  <a:lnTo>
                    <a:pt x="908212" y="1068929"/>
                  </a:lnTo>
                  <a:lnTo>
                    <a:pt x="901233" y="1091785"/>
                  </a:lnTo>
                  <a:lnTo>
                    <a:pt x="894254" y="1115594"/>
                  </a:lnTo>
                  <a:lnTo>
                    <a:pt x="886958" y="1139719"/>
                  </a:lnTo>
                  <a:lnTo>
                    <a:pt x="880296" y="1165115"/>
                  </a:lnTo>
                  <a:lnTo>
                    <a:pt x="873634" y="1190510"/>
                  </a:lnTo>
                  <a:lnTo>
                    <a:pt x="867290" y="1217493"/>
                  </a:lnTo>
                  <a:lnTo>
                    <a:pt x="861580" y="1244476"/>
                  </a:lnTo>
                  <a:lnTo>
                    <a:pt x="855553" y="1272728"/>
                  </a:lnTo>
                  <a:lnTo>
                    <a:pt x="850477" y="1301298"/>
                  </a:lnTo>
                  <a:lnTo>
                    <a:pt x="845402" y="1330821"/>
                  </a:lnTo>
                  <a:lnTo>
                    <a:pt x="840960" y="1360343"/>
                  </a:lnTo>
                  <a:lnTo>
                    <a:pt x="836836" y="1391135"/>
                  </a:lnTo>
                  <a:lnTo>
                    <a:pt x="874586" y="1434307"/>
                  </a:lnTo>
                  <a:lnTo>
                    <a:pt x="949768" y="1522239"/>
                  </a:lnTo>
                  <a:lnTo>
                    <a:pt x="990373" y="1569856"/>
                  </a:lnTo>
                  <a:lnTo>
                    <a:pt x="1026219" y="1613028"/>
                  </a:lnTo>
                  <a:lnTo>
                    <a:pt x="1041129" y="1631122"/>
                  </a:lnTo>
                  <a:lnTo>
                    <a:pt x="1053500" y="1646042"/>
                  </a:lnTo>
                  <a:lnTo>
                    <a:pt x="1062065" y="1657470"/>
                  </a:lnTo>
                  <a:lnTo>
                    <a:pt x="1066824" y="1664137"/>
                  </a:lnTo>
                  <a:lnTo>
                    <a:pt x="1071582" y="1671755"/>
                  </a:lnTo>
                  <a:lnTo>
                    <a:pt x="1077292" y="1680326"/>
                  </a:lnTo>
                  <a:lnTo>
                    <a:pt x="1080147" y="1685088"/>
                  </a:lnTo>
                  <a:lnTo>
                    <a:pt x="1083002" y="1689850"/>
                  </a:lnTo>
                  <a:lnTo>
                    <a:pt x="1085540" y="1695564"/>
                  </a:lnTo>
                  <a:lnTo>
                    <a:pt x="1088395" y="1701913"/>
                  </a:lnTo>
                  <a:lnTo>
                    <a:pt x="1090616" y="1708579"/>
                  </a:lnTo>
                  <a:lnTo>
                    <a:pt x="1091884" y="1715880"/>
                  </a:lnTo>
                  <a:lnTo>
                    <a:pt x="1093471" y="1724134"/>
                  </a:lnTo>
                  <a:lnTo>
                    <a:pt x="1093788" y="1733022"/>
                  </a:lnTo>
                  <a:lnTo>
                    <a:pt x="1093788" y="1742545"/>
                  </a:lnTo>
                  <a:lnTo>
                    <a:pt x="1092836" y="1753021"/>
                  </a:lnTo>
                  <a:lnTo>
                    <a:pt x="1090933" y="1765084"/>
                  </a:lnTo>
                  <a:lnTo>
                    <a:pt x="1087761" y="1777147"/>
                  </a:lnTo>
                  <a:lnTo>
                    <a:pt x="1086809" y="1785083"/>
                  </a:lnTo>
                  <a:lnTo>
                    <a:pt x="1084271" y="1801272"/>
                  </a:lnTo>
                  <a:lnTo>
                    <a:pt x="1076340" y="1854920"/>
                  </a:lnTo>
                  <a:lnTo>
                    <a:pt x="1054452" y="2009516"/>
                  </a:lnTo>
                  <a:lnTo>
                    <a:pt x="1023681" y="2230139"/>
                  </a:lnTo>
                  <a:lnTo>
                    <a:pt x="1022730" y="2236488"/>
                  </a:lnTo>
                  <a:lnTo>
                    <a:pt x="1021461" y="2242520"/>
                  </a:lnTo>
                  <a:lnTo>
                    <a:pt x="1019875" y="2248551"/>
                  </a:lnTo>
                  <a:lnTo>
                    <a:pt x="1018289" y="2254582"/>
                  </a:lnTo>
                  <a:lnTo>
                    <a:pt x="1015751" y="2259979"/>
                  </a:lnTo>
                  <a:lnTo>
                    <a:pt x="1013530" y="2265693"/>
                  </a:lnTo>
                  <a:lnTo>
                    <a:pt x="1011310" y="2271407"/>
                  </a:lnTo>
                  <a:lnTo>
                    <a:pt x="1008455" y="2276486"/>
                  </a:lnTo>
                  <a:lnTo>
                    <a:pt x="1005917" y="2281248"/>
                  </a:lnTo>
                  <a:lnTo>
                    <a:pt x="1002427" y="2286009"/>
                  </a:lnTo>
                  <a:lnTo>
                    <a:pt x="999255" y="2291088"/>
                  </a:lnTo>
                  <a:lnTo>
                    <a:pt x="995766" y="2295533"/>
                  </a:lnTo>
                  <a:lnTo>
                    <a:pt x="992276" y="2299659"/>
                  </a:lnTo>
                  <a:lnTo>
                    <a:pt x="988470" y="2303469"/>
                  </a:lnTo>
                  <a:lnTo>
                    <a:pt x="984346" y="2307278"/>
                  </a:lnTo>
                  <a:lnTo>
                    <a:pt x="980222" y="2311087"/>
                  </a:lnTo>
                  <a:lnTo>
                    <a:pt x="975781" y="2314262"/>
                  </a:lnTo>
                  <a:lnTo>
                    <a:pt x="971339" y="2317436"/>
                  </a:lnTo>
                  <a:lnTo>
                    <a:pt x="966581" y="2320293"/>
                  </a:lnTo>
                  <a:lnTo>
                    <a:pt x="961823" y="2322833"/>
                  </a:lnTo>
                  <a:lnTo>
                    <a:pt x="956747" y="2325372"/>
                  </a:lnTo>
                  <a:lnTo>
                    <a:pt x="951989" y="2327277"/>
                  </a:lnTo>
                  <a:lnTo>
                    <a:pt x="946913" y="2329182"/>
                  </a:lnTo>
                  <a:lnTo>
                    <a:pt x="941203" y="2331086"/>
                  </a:lnTo>
                  <a:lnTo>
                    <a:pt x="936128" y="2332674"/>
                  </a:lnTo>
                  <a:lnTo>
                    <a:pt x="930418" y="2333309"/>
                  </a:lnTo>
                  <a:lnTo>
                    <a:pt x="925025" y="2334578"/>
                  </a:lnTo>
                  <a:lnTo>
                    <a:pt x="919315" y="2334896"/>
                  </a:lnTo>
                  <a:lnTo>
                    <a:pt x="913605" y="2335213"/>
                  </a:lnTo>
                  <a:lnTo>
                    <a:pt x="907577" y="2335213"/>
                  </a:lnTo>
                  <a:lnTo>
                    <a:pt x="901550" y="2334896"/>
                  </a:lnTo>
                  <a:lnTo>
                    <a:pt x="895523" y="2333943"/>
                  </a:lnTo>
                  <a:lnTo>
                    <a:pt x="889813" y="2333309"/>
                  </a:lnTo>
                  <a:lnTo>
                    <a:pt x="883786" y="2332356"/>
                  </a:lnTo>
                  <a:lnTo>
                    <a:pt x="878076" y="2330769"/>
                  </a:lnTo>
                  <a:lnTo>
                    <a:pt x="872683" y="2328864"/>
                  </a:lnTo>
                  <a:lnTo>
                    <a:pt x="867290" y="2326642"/>
                  </a:lnTo>
                  <a:lnTo>
                    <a:pt x="862214" y="2324420"/>
                  </a:lnTo>
                  <a:lnTo>
                    <a:pt x="857456" y="2321881"/>
                  </a:lnTo>
                  <a:lnTo>
                    <a:pt x="852698" y="2319341"/>
                  </a:lnTo>
                  <a:lnTo>
                    <a:pt x="848257" y="2316167"/>
                  </a:lnTo>
                  <a:lnTo>
                    <a:pt x="843815" y="2312992"/>
                  </a:lnTo>
                  <a:lnTo>
                    <a:pt x="839692" y="2309183"/>
                  </a:lnTo>
                  <a:lnTo>
                    <a:pt x="835568" y="2305373"/>
                  </a:lnTo>
                  <a:lnTo>
                    <a:pt x="831761" y="2301882"/>
                  </a:lnTo>
                  <a:lnTo>
                    <a:pt x="827954" y="2297755"/>
                  </a:lnTo>
                  <a:lnTo>
                    <a:pt x="824782" y="2293311"/>
                  </a:lnTo>
                  <a:lnTo>
                    <a:pt x="821293" y="2288866"/>
                  </a:lnTo>
                  <a:lnTo>
                    <a:pt x="818755" y="2283787"/>
                  </a:lnTo>
                  <a:lnTo>
                    <a:pt x="815900" y="2279026"/>
                  </a:lnTo>
                  <a:lnTo>
                    <a:pt x="813362" y="2274264"/>
                  </a:lnTo>
                  <a:lnTo>
                    <a:pt x="811141" y="2269185"/>
                  </a:lnTo>
                  <a:lnTo>
                    <a:pt x="809238" y="2263471"/>
                  </a:lnTo>
                  <a:lnTo>
                    <a:pt x="807335" y="2258392"/>
                  </a:lnTo>
                  <a:lnTo>
                    <a:pt x="805749" y="2252678"/>
                  </a:lnTo>
                  <a:lnTo>
                    <a:pt x="804162" y="2246646"/>
                  </a:lnTo>
                  <a:lnTo>
                    <a:pt x="803211" y="2241250"/>
                  </a:lnTo>
                  <a:lnTo>
                    <a:pt x="802576" y="2234901"/>
                  </a:lnTo>
                  <a:lnTo>
                    <a:pt x="801942" y="2228869"/>
                  </a:lnTo>
                  <a:lnTo>
                    <a:pt x="801625" y="2222838"/>
                  </a:lnTo>
                  <a:lnTo>
                    <a:pt x="801625" y="2216807"/>
                  </a:lnTo>
                  <a:lnTo>
                    <a:pt x="801942" y="2210458"/>
                  </a:lnTo>
                  <a:lnTo>
                    <a:pt x="802576" y="2204109"/>
                  </a:lnTo>
                  <a:lnTo>
                    <a:pt x="803211" y="2197443"/>
                  </a:lnTo>
                  <a:lnTo>
                    <a:pt x="833981" y="1990152"/>
                  </a:lnTo>
                  <a:lnTo>
                    <a:pt x="855235" y="1846032"/>
                  </a:lnTo>
                  <a:lnTo>
                    <a:pt x="861897" y="1797146"/>
                  </a:lnTo>
                  <a:lnTo>
                    <a:pt x="863801" y="1783178"/>
                  </a:lnTo>
                  <a:lnTo>
                    <a:pt x="864435" y="1777147"/>
                  </a:lnTo>
                  <a:lnTo>
                    <a:pt x="861897" y="1774290"/>
                  </a:lnTo>
                  <a:lnTo>
                    <a:pt x="855553" y="1767623"/>
                  </a:lnTo>
                  <a:lnTo>
                    <a:pt x="833030" y="1744133"/>
                  </a:lnTo>
                  <a:lnTo>
                    <a:pt x="763558" y="1673343"/>
                  </a:lnTo>
                  <a:lnTo>
                    <a:pt x="687424" y="1595886"/>
                  </a:lnTo>
                  <a:lnTo>
                    <a:pt x="657288" y="1564777"/>
                  </a:lnTo>
                  <a:lnTo>
                    <a:pt x="637620" y="1543825"/>
                  </a:lnTo>
                  <a:lnTo>
                    <a:pt x="624931" y="1537159"/>
                  </a:lnTo>
                  <a:lnTo>
                    <a:pt x="612876" y="1530175"/>
                  </a:lnTo>
                  <a:lnTo>
                    <a:pt x="600822" y="1523192"/>
                  </a:lnTo>
                  <a:lnTo>
                    <a:pt x="589719" y="1516208"/>
                  </a:lnTo>
                  <a:lnTo>
                    <a:pt x="578933" y="1508907"/>
                  </a:lnTo>
                  <a:lnTo>
                    <a:pt x="569100" y="1501605"/>
                  </a:lnTo>
                  <a:lnTo>
                    <a:pt x="559266" y="1494622"/>
                  </a:lnTo>
                  <a:lnTo>
                    <a:pt x="550383" y="1487003"/>
                  </a:lnTo>
                  <a:lnTo>
                    <a:pt x="541818" y="1480019"/>
                  </a:lnTo>
                  <a:lnTo>
                    <a:pt x="533570" y="1472718"/>
                  </a:lnTo>
                  <a:lnTo>
                    <a:pt x="525957" y="1465099"/>
                  </a:lnTo>
                  <a:lnTo>
                    <a:pt x="518978" y="1458116"/>
                  </a:lnTo>
                  <a:lnTo>
                    <a:pt x="511682" y="1451132"/>
                  </a:lnTo>
                  <a:lnTo>
                    <a:pt x="505655" y="1444148"/>
                  </a:lnTo>
                  <a:lnTo>
                    <a:pt x="499945" y="1436847"/>
                  </a:lnTo>
                  <a:lnTo>
                    <a:pt x="494235" y="1430181"/>
                  </a:lnTo>
                  <a:lnTo>
                    <a:pt x="489159" y="1423514"/>
                  </a:lnTo>
                  <a:lnTo>
                    <a:pt x="484718" y="1416848"/>
                  </a:lnTo>
                  <a:lnTo>
                    <a:pt x="480277" y="1410499"/>
                  </a:lnTo>
                  <a:lnTo>
                    <a:pt x="476470" y="1404150"/>
                  </a:lnTo>
                  <a:lnTo>
                    <a:pt x="473298" y="1397801"/>
                  </a:lnTo>
                  <a:lnTo>
                    <a:pt x="469808" y="1392405"/>
                  </a:lnTo>
                  <a:lnTo>
                    <a:pt x="464733" y="1381294"/>
                  </a:lnTo>
                  <a:lnTo>
                    <a:pt x="460926" y="1371453"/>
                  </a:lnTo>
                  <a:lnTo>
                    <a:pt x="458706" y="1362565"/>
                  </a:lnTo>
                  <a:lnTo>
                    <a:pt x="457754" y="1359073"/>
                  </a:lnTo>
                  <a:lnTo>
                    <a:pt x="457119" y="1355264"/>
                  </a:lnTo>
                  <a:lnTo>
                    <a:pt x="457119" y="1352089"/>
                  </a:lnTo>
                  <a:lnTo>
                    <a:pt x="457119" y="1349550"/>
                  </a:lnTo>
                  <a:lnTo>
                    <a:pt x="456802" y="1347010"/>
                  </a:lnTo>
                  <a:lnTo>
                    <a:pt x="456168" y="1344788"/>
                  </a:lnTo>
                  <a:lnTo>
                    <a:pt x="454264" y="1342566"/>
                  </a:lnTo>
                  <a:lnTo>
                    <a:pt x="452361" y="1340344"/>
                  </a:lnTo>
                  <a:lnTo>
                    <a:pt x="449823" y="1338439"/>
                  </a:lnTo>
                  <a:lnTo>
                    <a:pt x="446968" y="1336217"/>
                  </a:lnTo>
                  <a:lnTo>
                    <a:pt x="440624" y="1332408"/>
                  </a:lnTo>
                  <a:lnTo>
                    <a:pt x="434279" y="1328598"/>
                  </a:lnTo>
                  <a:lnTo>
                    <a:pt x="431107" y="1326376"/>
                  </a:lnTo>
                  <a:lnTo>
                    <a:pt x="428887" y="1324472"/>
                  </a:lnTo>
                  <a:lnTo>
                    <a:pt x="426666" y="1322250"/>
                  </a:lnTo>
                  <a:lnTo>
                    <a:pt x="425397" y="1319393"/>
                  </a:lnTo>
                  <a:lnTo>
                    <a:pt x="424128" y="1317170"/>
                  </a:lnTo>
                  <a:lnTo>
                    <a:pt x="424128" y="1314631"/>
                  </a:lnTo>
                  <a:lnTo>
                    <a:pt x="425714" y="1302568"/>
                  </a:lnTo>
                  <a:lnTo>
                    <a:pt x="427618" y="1289553"/>
                  </a:lnTo>
                  <a:lnTo>
                    <a:pt x="429521" y="1275268"/>
                  </a:lnTo>
                  <a:lnTo>
                    <a:pt x="432059" y="1260983"/>
                  </a:lnTo>
                  <a:lnTo>
                    <a:pt x="438086" y="1229873"/>
                  </a:lnTo>
                  <a:lnTo>
                    <a:pt x="445382" y="1196542"/>
                  </a:lnTo>
                  <a:lnTo>
                    <a:pt x="453313" y="1161623"/>
                  </a:lnTo>
                  <a:lnTo>
                    <a:pt x="462195" y="1125117"/>
                  </a:lnTo>
                  <a:lnTo>
                    <a:pt x="471712" y="1087658"/>
                  </a:lnTo>
                  <a:lnTo>
                    <a:pt x="481229" y="1049883"/>
                  </a:lnTo>
                  <a:lnTo>
                    <a:pt x="501531" y="974014"/>
                  </a:lnTo>
                  <a:lnTo>
                    <a:pt x="521199" y="901001"/>
                  </a:lnTo>
                  <a:lnTo>
                    <a:pt x="538963" y="833386"/>
                  </a:lnTo>
                  <a:lnTo>
                    <a:pt x="546577" y="803228"/>
                  </a:lnTo>
                  <a:lnTo>
                    <a:pt x="553238" y="775293"/>
                  </a:lnTo>
                  <a:lnTo>
                    <a:pt x="622710" y="754659"/>
                  </a:lnTo>
                  <a:lnTo>
                    <a:pt x="591305" y="753072"/>
                  </a:lnTo>
                  <a:lnTo>
                    <a:pt x="520881" y="750215"/>
                  </a:lnTo>
                  <a:lnTo>
                    <a:pt x="482497" y="748628"/>
                  </a:lnTo>
                  <a:lnTo>
                    <a:pt x="448554" y="747358"/>
                  </a:lnTo>
                  <a:lnTo>
                    <a:pt x="423494" y="747041"/>
                  </a:lnTo>
                  <a:lnTo>
                    <a:pt x="415563" y="747358"/>
                  </a:lnTo>
                  <a:lnTo>
                    <a:pt x="411439" y="747993"/>
                  </a:lnTo>
                  <a:lnTo>
                    <a:pt x="409853" y="748628"/>
                  </a:lnTo>
                  <a:lnTo>
                    <a:pt x="406364" y="750850"/>
                  </a:lnTo>
                  <a:lnTo>
                    <a:pt x="396847" y="757516"/>
                  </a:lnTo>
                  <a:lnTo>
                    <a:pt x="382889" y="767992"/>
                  </a:lnTo>
                  <a:lnTo>
                    <a:pt x="366393" y="781007"/>
                  </a:lnTo>
                  <a:lnTo>
                    <a:pt x="325472" y="812752"/>
                  </a:lnTo>
                  <a:lnTo>
                    <a:pt x="279791" y="849258"/>
                  </a:lnTo>
                  <a:lnTo>
                    <a:pt x="195093" y="917826"/>
                  </a:lnTo>
                  <a:lnTo>
                    <a:pt x="154805" y="951158"/>
                  </a:lnTo>
                  <a:lnTo>
                    <a:pt x="154488" y="951475"/>
                  </a:lnTo>
                  <a:lnTo>
                    <a:pt x="150681" y="954332"/>
                  </a:lnTo>
                  <a:lnTo>
                    <a:pt x="146875" y="957506"/>
                  </a:lnTo>
                  <a:lnTo>
                    <a:pt x="143068" y="960046"/>
                  </a:lnTo>
                  <a:lnTo>
                    <a:pt x="139261" y="962586"/>
                  </a:lnTo>
                  <a:lnTo>
                    <a:pt x="135454" y="964808"/>
                  </a:lnTo>
                  <a:lnTo>
                    <a:pt x="131013" y="966712"/>
                  </a:lnTo>
                  <a:lnTo>
                    <a:pt x="126889" y="968617"/>
                  </a:lnTo>
                  <a:lnTo>
                    <a:pt x="122766" y="969887"/>
                  </a:lnTo>
                  <a:lnTo>
                    <a:pt x="113883" y="972426"/>
                  </a:lnTo>
                  <a:lnTo>
                    <a:pt x="105318" y="974014"/>
                  </a:lnTo>
                  <a:lnTo>
                    <a:pt x="96436" y="975283"/>
                  </a:lnTo>
                  <a:lnTo>
                    <a:pt x="87554" y="974966"/>
                  </a:lnTo>
                  <a:lnTo>
                    <a:pt x="78671" y="974014"/>
                  </a:lnTo>
                  <a:lnTo>
                    <a:pt x="70106" y="972109"/>
                  </a:lnTo>
                  <a:lnTo>
                    <a:pt x="61541" y="969569"/>
                  </a:lnTo>
                  <a:lnTo>
                    <a:pt x="52976" y="966395"/>
                  </a:lnTo>
                  <a:lnTo>
                    <a:pt x="48852" y="964490"/>
                  </a:lnTo>
                  <a:lnTo>
                    <a:pt x="45363" y="962268"/>
                  </a:lnTo>
                  <a:lnTo>
                    <a:pt x="41239" y="959729"/>
                  </a:lnTo>
                  <a:lnTo>
                    <a:pt x="37432" y="956872"/>
                  </a:lnTo>
                  <a:lnTo>
                    <a:pt x="33626" y="954015"/>
                  </a:lnTo>
                  <a:lnTo>
                    <a:pt x="30453" y="951158"/>
                  </a:lnTo>
                  <a:lnTo>
                    <a:pt x="26647" y="947666"/>
                  </a:lnTo>
                  <a:lnTo>
                    <a:pt x="23792" y="944491"/>
                  </a:lnTo>
                  <a:lnTo>
                    <a:pt x="20302" y="940682"/>
                  </a:lnTo>
                  <a:lnTo>
                    <a:pt x="17764" y="936873"/>
                  </a:lnTo>
                  <a:lnTo>
                    <a:pt x="14909" y="933063"/>
                  </a:lnTo>
                  <a:lnTo>
                    <a:pt x="12689" y="929254"/>
                  </a:lnTo>
                  <a:lnTo>
                    <a:pt x="10468" y="925127"/>
                  </a:lnTo>
                  <a:lnTo>
                    <a:pt x="8248" y="921000"/>
                  </a:lnTo>
                  <a:lnTo>
                    <a:pt x="6662" y="916874"/>
                  </a:lnTo>
                  <a:lnTo>
                    <a:pt x="4758" y="912429"/>
                  </a:lnTo>
                  <a:lnTo>
                    <a:pt x="2538" y="903858"/>
                  </a:lnTo>
                  <a:lnTo>
                    <a:pt x="634" y="894970"/>
                  </a:lnTo>
                  <a:lnTo>
                    <a:pt x="0" y="886399"/>
                  </a:lnTo>
                  <a:lnTo>
                    <a:pt x="0" y="877511"/>
                  </a:lnTo>
                  <a:lnTo>
                    <a:pt x="952" y="868622"/>
                  </a:lnTo>
                  <a:lnTo>
                    <a:pt x="2538" y="859734"/>
                  </a:lnTo>
                  <a:lnTo>
                    <a:pt x="5075" y="851163"/>
                  </a:lnTo>
                  <a:lnTo>
                    <a:pt x="8882" y="842909"/>
                  </a:lnTo>
                  <a:lnTo>
                    <a:pt x="10785" y="838782"/>
                  </a:lnTo>
                  <a:lnTo>
                    <a:pt x="13006" y="834656"/>
                  </a:lnTo>
                  <a:lnTo>
                    <a:pt x="15544" y="831164"/>
                  </a:lnTo>
                  <a:lnTo>
                    <a:pt x="18082" y="827354"/>
                  </a:lnTo>
                  <a:lnTo>
                    <a:pt x="20937" y="823545"/>
                  </a:lnTo>
                  <a:lnTo>
                    <a:pt x="24109" y="820053"/>
                  </a:lnTo>
                  <a:lnTo>
                    <a:pt x="27281" y="816561"/>
                  </a:lnTo>
                  <a:lnTo>
                    <a:pt x="30771" y="813069"/>
                  </a:lnTo>
                  <a:lnTo>
                    <a:pt x="80575" y="775611"/>
                  </a:lnTo>
                  <a:lnTo>
                    <a:pt x="189700" y="694028"/>
                  </a:lnTo>
                  <a:lnTo>
                    <a:pt x="248386" y="650220"/>
                  </a:lnTo>
                  <a:lnTo>
                    <a:pt x="300094" y="612127"/>
                  </a:lnTo>
                  <a:lnTo>
                    <a:pt x="321348" y="596572"/>
                  </a:lnTo>
                  <a:lnTo>
                    <a:pt x="337843" y="585144"/>
                  </a:lnTo>
                  <a:lnTo>
                    <a:pt x="349263" y="577208"/>
                  </a:lnTo>
                  <a:lnTo>
                    <a:pt x="352436" y="574986"/>
                  </a:lnTo>
                  <a:lnTo>
                    <a:pt x="354022" y="574351"/>
                  </a:lnTo>
                  <a:lnTo>
                    <a:pt x="460926" y="562606"/>
                  </a:lnTo>
                  <a:lnTo>
                    <a:pt x="554190" y="552448"/>
                  </a:lnTo>
                  <a:lnTo>
                    <a:pt x="595112" y="548003"/>
                  </a:lnTo>
                  <a:lnTo>
                    <a:pt x="631275" y="544512"/>
                  </a:lnTo>
                  <a:lnTo>
                    <a:pt x="663315" y="541655"/>
                  </a:lnTo>
                  <a:lnTo>
                    <a:pt x="690596" y="539750"/>
                  </a:lnTo>
                  <a:close/>
                  <a:moveTo>
                    <a:pt x="912333" y="0"/>
                  </a:moveTo>
                  <a:lnTo>
                    <a:pt x="923772" y="0"/>
                  </a:lnTo>
                  <a:lnTo>
                    <a:pt x="935529" y="0"/>
                  </a:lnTo>
                  <a:lnTo>
                    <a:pt x="943791" y="636"/>
                  </a:lnTo>
                  <a:lnTo>
                    <a:pt x="952052" y="1908"/>
                  </a:lnTo>
                  <a:lnTo>
                    <a:pt x="960632" y="3817"/>
                  </a:lnTo>
                  <a:lnTo>
                    <a:pt x="969211" y="5407"/>
                  </a:lnTo>
                  <a:lnTo>
                    <a:pt x="977473" y="8270"/>
                  </a:lnTo>
                  <a:lnTo>
                    <a:pt x="986052" y="11451"/>
                  </a:lnTo>
                  <a:lnTo>
                    <a:pt x="993996" y="14949"/>
                  </a:lnTo>
                  <a:lnTo>
                    <a:pt x="1001940" y="19084"/>
                  </a:lnTo>
                  <a:lnTo>
                    <a:pt x="1010202" y="22901"/>
                  </a:lnTo>
                  <a:lnTo>
                    <a:pt x="1017828" y="27990"/>
                  </a:lnTo>
                  <a:lnTo>
                    <a:pt x="1025454" y="33080"/>
                  </a:lnTo>
                  <a:lnTo>
                    <a:pt x="1032762" y="39123"/>
                  </a:lnTo>
                  <a:lnTo>
                    <a:pt x="1039753" y="44848"/>
                  </a:lnTo>
                  <a:lnTo>
                    <a:pt x="1047061" y="51210"/>
                  </a:lnTo>
                  <a:lnTo>
                    <a:pt x="1053734" y="57889"/>
                  </a:lnTo>
                  <a:lnTo>
                    <a:pt x="1060407" y="65523"/>
                  </a:lnTo>
                  <a:lnTo>
                    <a:pt x="1066127" y="72839"/>
                  </a:lnTo>
                  <a:lnTo>
                    <a:pt x="1072164" y="80791"/>
                  </a:lnTo>
                  <a:lnTo>
                    <a:pt x="1077884" y="89061"/>
                  </a:lnTo>
                  <a:lnTo>
                    <a:pt x="1082968" y="97331"/>
                  </a:lnTo>
                  <a:lnTo>
                    <a:pt x="1087734" y="106555"/>
                  </a:lnTo>
                  <a:lnTo>
                    <a:pt x="1092183" y="115779"/>
                  </a:lnTo>
                  <a:lnTo>
                    <a:pt x="1096313" y="125003"/>
                  </a:lnTo>
                  <a:lnTo>
                    <a:pt x="1100127" y="134546"/>
                  </a:lnTo>
                  <a:lnTo>
                    <a:pt x="1103304" y="145042"/>
                  </a:lnTo>
                  <a:lnTo>
                    <a:pt x="1106164" y="155220"/>
                  </a:lnTo>
                  <a:lnTo>
                    <a:pt x="1108706" y="166035"/>
                  </a:lnTo>
                  <a:lnTo>
                    <a:pt x="1110612" y="176849"/>
                  </a:lnTo>
                  <a:lnTo>
                    <a:pt x="1111566" y="187982"/>
                  </a:lnTo>
                  <a:lnTo>
                    <a:pt x="1112519" y="199433"/>
                  </a:lnTo>
                  <a:lnTo>
                    <a:pt x="1112837" y="210883"/>
                  </a:lnTo>
                  <a:lnTo>
                    <a:pt x="1112519" y="222970"/>
                  </a:lnTo>
                  <a:lnTo>
                    <a:pt x="1110930" y="247144"/>
                  </a:lnTo>
                  <a:lnTo>
                    <a:pt x="1109024" y="271636"/>
                  </a:lnTo>
                  <a:lnTo>
                    <a:pt x="1106164" y="296764"/>
                  </a:lnTo>
                  <a:lnTo>
                    <a:pt x="1104575" y="308851"/>
                  </a:lnTo>
                  <a:lnTo>
                    <a:pt x="1102351" y="321574"/>
                  </a:lnTo>
                  <a:lnTo>
                    <a:pt x="1100444" y="333978"/>
                  </a:lnTo>
                  <a:lnTo>
                    <a:pt x="1097902" y="345747"/>
                  </a:lnTo>
                  <a:lnTo>
                    <a:pt x="1095360" y="358152"/>
                  </a:lnTo>
                  <a:lnTo>
                    <a:pt x="1092183" y="369921"/>
                  </a:lnTo>
                  <a:lnTo>
                    <a:pt x="1089323" y="381372"/>
                  </a:lnTo>
                  <a:lnTo>
                    <a:pt x="1085510" y="393140"/>
                  </a:lnTo>
                  <a:lnTo>
                    <a:pt x="1082014" y="404273"/>
                  </a:lnTo>
                  <a:lnTo>
                    <a:pt x="1077884" y="415406"/>
                  </a:lnTo>
                  <a:lnTo>
                    <a:pt x="1073753" y="425902"/>
                  </a:lnTo>
                  <a:lnTo>
                    <a:pt x="1068986" y="436080"/>
                  </a:lnTo>
                  <a:lnTo>
                    <a:pt x="1063585" y="445941"/>
                  </a:lnTo>
                  <a:lnTo>
                    <a:pt x="1058501" y="455483"/>
                  </a:lnTo>
                  <a:lnTo>
                    <a:pt x="1052463" y="464389"/>
                  </a:lnTo>
                  <a:lnTo>
                    <a:pt x="1046108" y="472977"/>
                  </a:lnTo>
                  <a:lnTo>
                    <a:pt x="1039753" y="481247"/>
                  </a:lnTo>
                  <a:lnTo>
                    <a:pt x="1032762" y="488563"/>
                  </a:lnTo>
                  <a:lnTo>
                    <a:pt x="1025454" y="495242"/>
                  </a:lnTo>
                  <a:lnTo>
                    <a:pt x="1017510" y="501922"/>
                  </a:lnTo>
                  <a:lnTo>
                    <a:pt x="1009248" y="507647"/>
                  </a:lnTo>
                  <a:lnTo>
                    <a:pt x="1000351" y="512736"/>
                  </a:lnTo>
                  <a:lnTo>
                    <a:pt x="991454" y="516871"/>
                  </a:lnTo>
                  <a:lnTo>
                    <a:pt x="981921" y="520688"/>
                  </a:lnTo>
                  <a:lnTo>
                    <a:pt x="971435" y="523551"/>
                  </a:lnTo>
                  <a:lnTo>
                    <a:pt x="960949" y="525778"/>
                  </a:lnTo>
                  <a:lnTo>
                    <a:pt x="953005" y="526732"/>
                  </a:lnTo>
                  <a:lnTo>
                    <a:pt x="944426" y="527050"/>
                  </a:lnTo>
                  <a:lnTo>
                    <a:pt x="935847" y="526414"/>
                  </a:lnTo>
                  <a:lnTo>
                    <a:pt x="926314" y="525141"/>
                  </a:lnTo>
                  <a:lnTo>
                    <a:pt x="917099" y="523233"/>
                  </a:lnTo>
                  <a:lnTo>
                    <a:pt x="907884" y="520688"/>
                  </a:lnTo>
                  <a:lnTo>
                    <a:pt x="898669" y="517190"/>
                  </a:lnTo>
                  <a:lnTo>
                    <a:pt x="888819" y="513373"/>
                  </a:lnTo>
                  <a:lnTo>
                    <a:pt x="879286" y="508283"/>
                  </a:lnTo>
                  <a:lnTo>
                    <a:pt x="869118" y="503194"/>
                  </a:lnTo>
                  <a:lnTo>
                    <a:pt x="859585" y="496833"/>
                  </a:lnTo>
                  <a:lnTo>
                    <a:pt x="849735" y="490153"/>
                  </a:lnTo>
                  <a:lnTo>
                    <a:pt x="840202" y="482837"/>
                  </a:lnTo>
                  <a:lnTo>
                    <a:pt x="830987" y="474886"/>
                  </a:lnTo>
                  <a:lnTo>
                    <a:pt x="821454" y="465979"/>
                  </a:lnTo>
                  <a:lnTo>
                    <a:pt x="812239" y="456755"/>
                  </a:lnTo>
                  <a:lnTo>
                    <a:pt x="803342" y="446577"/>
                  </a:lnTo>
                  <a:lnTo>
                    <a:pt x="794445" y="435762"/>
                  </a:lnTo>
                  <a:lnTo>
                    <a:pt x="786183" y="424630"/>
                  </a:lnTo>
                  <a:lnTo>
                    <a:pt x="778240" y="412225"/>
                  </a:lnTo>
                  <a:lnTo>
                    <a:pt x="770296" y="400138"/>
                  </a:lnTo>
                  <a:lnTo>
                    <a:pt x="762987" y="386779"/>
                  </a:lnTo>
                  <a:lnTo>
                    <a:pt x="756314" y="372784"/>
                  </a:lnTo>
                  <a:lnTo>
                    <a:pt x="749324" y="358470"/>
                  </a:lnTo>
                  <a:lnTo>
                    <a:pt x="743604" y="343203"/>
                  </a:lnTo>
                  <a:lnTo>
                    <a:pt x="738202" y="327617"/>
                  </a:lnTo>
                  <a:lnTo>
                    <a:pt x="733436" y="311077"/>
                  </a:lnTo>
                  <a:lnTo>
                    <a:pt x="728987" y="294219"/>
                  </a:lnTo>
                  <a:lnTo>
                    <a:pt x="725810" y="276725"/>
                  </a:lnTo>
                  <a:lnTo>
                    <a:pt x="722632" y="258595"/>
                  </a:lnTo>
                  <a:lnTo>
                    <a:pt x="720408" y="240146"/>
                  </a:lnTo>
                  <a:lnTo>
                    <a:pt x="719137" y="221062"/>
                  </a:lnTo>
                  <a:lnTo>
                    <a:pt x="719772" y="209293"/>
                  </a:lnTo>
                  <a:lnTo>
                    <a:pt x="721361" y="197206"/>
                  </a:lnTo>
                  <a:lnTo>
                    <a:pt x="722632" y="185756"/>
                  </a:lnTo>
                  <a:lnTo>
                    <a:pt x="724856" y="174623"/>
                  </a:lnTo>
                  <a:lnTo>
                    <a:pt x="727399" y="163490"/>
                  </a:lnTo>
                  <a:lnTo>
                    <a:pt x="730576" y="152676"/>
                  </a:lnTo>
                  <a:lnTo>
                    <a:pt x="734389" y="142179"/>
                  </a:lnTo>
                  <a:lnTo>
                    <a:pt x="737884" y="131683"/>
                  </a:lnTo>
                  <a:lnTo>
                    <a:pt x="742333" y="121823"/>
                  </a:lnTo>
                  <a:lnTo>
                    <a:pt x="746782" y="111962"/>
                  </a:lnTo>
                  <a:lnTo>
                    <a:pt x="752184" y="102420"/>
                  </a:lnTo>
                  <a:lnTo>
                    <a:pt x="757268" y="93514"/>
                  </a:lnTo>
                  <a:lnTo>
                    <a:pt x="763305" y="84290"/>
                  </a:lnTo>
                  <a:lnTo>
                    <a:pt x="769660" y="76338"/>
                  </a:lnTo>
                  <a:lnTo>
                    <a:pt x="776015" y="68068"/>
                  </a:lnTo>
                  <a:lnTo>
                    <a:pt x="783006" y="60116"/>
                  </a:lnTo>
                  <a:lnTo>
                    <a:pt x="790314" y="53118"/>
                  </a:lnTo>
                  <a:lnTo>
                    <a:pt x="797940" y="46121"/>
                  </a:lnTo>
                  <a:lnTo>
                    <a:pt x="805567" y="39759"/>
                  </a:lnTo>
                  <a:lnTo>
                    <a:pt x="813828" y="33398"/>
                  </a:lnTo>
                  <a:lnTo>
                    <a:pt x="822725" y="27990"/>
                  </a:lnTo>
                  <a:lnTo>
                    <a:pt x="831305" y="22901"/>
                  </a:lnTo>
                  <a:lnTo>
                    <a:pt x="840520" y="18130"/>
                  </a:lnTo>
                  <a:lnTo>
                    <a:pt x="849735" y="13995"/>
                  </a:lnTo>
                  <a:lnTo>
                    <a:pt x="859903" y="10496"/>
                  </a:lnTo>
                  <a:lnTo>
                    <a:pt x="870071" y="7316"/>
                  </a:lnTo>
                  <a:lnTo>
                    <a:pt x="879922" y="4771"/>
                  </a:lnTo>
                  <a:lnTo>
                    <a:pt x="890725" y="2544"/>
                  </a:lnTo>
                  <a:lnTo>
                    <a:pt x="901529" y="954"/>
                  </a:lnTo>
                  <a:lnTo>
                    <a:pt x="912333" y="0"/>
                  </a:lnTo>
                  <a:close/>
                </a:path>
              </a:pathLst>
            </a:custGeom>
            <a:solidFill>
              <a:srgbClr val="FFFFFF"/>
            </a:solidFill>
            <a:ln w="9525" cmpd="sng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 eaLnBrk="0" hangingPunct="0"/>
              <a:endParaRPr lang="zh-CN" altLang="zh-CN" b="1" i="1">
                <a:solidFill>
                  <a:srgbClr val="595959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  <a:sym typeface="微软雅黑" pitchFamily="34" charset="-122"/>
              </a:endParaRPr>
            </a:p>
          </p:txBody>
        </p:sp>
      </p:grpSp>
    </p:spTree>
  </p:cSld>
  <p:clrMapOvr>
    <a:masterClrMapping/>
  </p:clrMapOvr>
  <p:transition spd="slow" advTm="15738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2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decel="10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ldLvl="0" autoUpdateAnimBg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Box 3"/>
          <p:cNvSpPr>
            <a:spLocks noChangeArrowheads="1"/>
          </p:cNvSpPr>
          <p:nvPr/>
        </p:nvSpPr>
        <p:spPr bwMode="auto">
          <a:xfrm>
            <a:off x="888439" y="418280"/>
            <a:ext cx="6718935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4000" b="1" dirty="0" smtClean="0"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（一）把握“三定”</a:t>
            </a:r>
            <a:endParaRPr lang="en-US" sz="4000" b="1" dirty="0">
              <a:solidFill>
                <a:srgbClr val="C00000"/>
              </a:solidFill>
              <a:latin typeface="Times New Roman" pitchFamily="18" charset="0"/>
              <a:ea typeface="黑体" pitchFamily="2" charset="-122"/>
              <a:cs typeface="Times New Roman" pitchFamily="18" charset="0"/>
              <a:sym typeface="Lato Black" charset="0"/>
            </a:endParaRPr>
          </a:p>
        </p:txBody>
      </p:sp>
      <p:sp>
        <p:nvSpPr>
          <p:cNvPr id="20" name="Rectangle 5"/>
          <p:cNvSpPr>
            <a:spLocks noChangeArrowheads="1"/>
          </p:cNvSpPr>
          <p:nvPr/>
        </p:nvSpPr>
        <p:spPr bwMode="auto">
          <a:xfrm>
            <a:off x="982638" y="404664"/>
            <a:ext cx="75639" cy="711668"/>
          </a:xfrm>
          <a:prstGeom prst="rect">
            <a:avLst/>
          </a:prstGeom>
          <a:solidFill>
            <a:srgbClr val="C00000"/>
          </a:solidFill>
          <a:ln w="6350" cap="flat" cmpd="sng">
            <a:solidFill>
              <a:srgbClr val="C000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zh-CN" altLang="zh-CN" sz="400">
              <a:solidFill>
                <a:srgbClr val="0C0C0C"/>
              </a:solidFill>
              <a:latin typeface="Times New Roman" pitchFamily="18" charset="0"/>
              <a:ea typeface="Calibri" pitchFamily="34" charset="0"/>
              <a:cs typeface="Times New Roman" pitchFamily="18" charset="0"/>
              <a:sym typeface="Calibri" pitchFamily="34" charset="0"/>
            </a:endParaRPr>
          </a:p>
        </p:txBody>
      </p:sp>
      <p:sp>
        <p:nvSpPr>
          <p:cNvPr id="21" name="TextBox 70"/>
          <p:cNvSpPr>
            <a:spLocks noChangeArrowheads="1"/>
          </p:cNvSpPr>
          <p:nvPr/>
        </p:nvSpPr>
        <p:spPr bwMode="auto">
          <a:xfrm>
            <a:off x="550590" y="1268760"/>
            <a:ext cx="11495807" cy="6039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10411" tIns="55204" rIns="110411" bIns="55204">
            <a:spAutoFit/>
          </a:bodyPr>
          <a:lstStyle/>
          <a:p>
            <a:r>
              <a:rPr lang="en-US" altLang="zh-CN" sz="3200" b="1" dirty="0" smtClean="0">
                <a:latin typeface="Times New Roman" pitchFamily="18" charset="0"/>
                <a:ea typeface="+mn-ea"/>
                <a:cs typeface="Times New Roman" pitchFamily="18" charset="0"/>
              </a:rPr>
              <a:t>3</a:t>
            </a:r>
            <a:r>
              <a:rPr lang="zh-CN" altLang="en-US" sz="3200" b="1" dirty="0" smtClean="0">
                <a:latin typeface="Times New Roman" pitchFamily="18" charset="0"/>
                <a:ea typeface="+mn-ea"/>
                <a:cs typeface="Times New Roman" pitchFamily="18" charset="0"/>
              </a:rPr>
              <a:t>、</a:t>
            </a:r>
            <a:r>
              <a:rPr lang="zh-CN" altLang="zh-CN" sz="3200" b="1" dirty="0" smtClean="0">
                <a:latin typeface="Times New Roman" pitchFamily="18" charset="0"/>
                <a:ea typeface="+mn-ea"/>
                <a:cs typeface="Times New Roman" pitchFamily="18" charset="0"/>
              </a:rPr>
              <a:t>定量：把非税收入规模控制在政策允许的范围和合理的额度</a:t>
            </a:r>
            <a:endParaRPr lang="zh-CN" altLang="zh-CN" sz="3200" dirty="0"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31" name="TextBox 55"/>
          <p:cNvSpPr>
            <a:spLocks noChangeArrowheads="1"/>
          </p:cNvSpPr>
          <p:nvPr/>
        </p:nvSpPr>
        <p:spPr bwMode="auto">
          <a:xfrm>
            <a:off x="8471470" y="2060848"/>
            <a:ext cx="901423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  <a:sym typeface="微软雅黑" pitchFamily="34" charset="-122"/>
              </a:rPr>
              <a:t>关键字</a:t>
            </a:r>
            <a:endParaRPr lang="zh-CN" altLang="en-US" b="1" i="1" dirty="0">
              <a:solidFill>
                <a:srgbClr val="FFFFFF"/>
              </a:solidFill>
              <a:latin typeface="Times New Roman" pitchFamily="18" charset="0"/>
              <a:cs typeface="Times New Roman" pitchFamily="18" charset="0"/>
              <a:sym typeface="微软雅黑" pitchFamily="34" charset="-122"/>
            </a:endParaRPr>
          </a:p>
        </p:txBody>
      </p:sp>
      <p:sp>
        <p:nvSpPr>
          <p:cNvPr id="22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C801C10B-E7F0-4661-9D57-DEF91BE67C13}" type="slidenum">
              <a:rPr lang="zh-CN" altLang="en-US">
                <a:latin typeface="Times New Roman" pitchFamily="18" charset="0"/>
                <a:cs typeface="Times New Roman" pitchFamily="18" charset="0"/>
              </a:rPr>
              <a:pPr/>
              <a:t>25</a:t>
            </a:fld>
            <a:endParaRPr lang="en-US" sz="180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3" name="椭圆 62"/>
          <p:cNvSpPr>
            <a:spLocks noChangeArrowheads="1"/>
          </p:cNvSpPr>
          <p:nvPr/>
        </p:nvSpPr>
        <p:spPr bwMode="auto">
          <a:xfrm>
            <a:off x="1414686" y="2276872"/>
            <a:ext cx="908050" cy="906462"/>
          </a:xfrm>
          <a:prstGeom prst="ellipse">
            <a:avLst/>
          </a:prstGeom>
          <a:solidFill>
            <a:srgbClr val="757376"/>
          </a:solidFill>
          <a:ln w="25400" cap="flat" cmpd="sng">
            <a:noFill/>
            <a:round/>
            <a:headEnd/>
            <a:tailEnd/>
          </a:ln>
        </p:spPr>
        <p:txBody>
          <a:bodyPr anchor="ctr"/>
          <a:lstStyle/>
          <a:p>
            <a:pPr algn="ctr"/>
            <a:r>
              <a:rPr lang="en-US" sz="3200" b="1" i="1">
                <a:solidFill>
                  <a:srgbClr val="FFFF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  <a:sym typeface="Calibri" pitchFamily="34" charset="0"/>
              </a:rPr>
              <a:t>01</a:t>
            </a:r>
            <a:endParaRPr lang="zh-CN" altLang="en-US" sz="3200" b="1" i="1">
              <a:solidFill>
                <a:srgbClr val="FFFFFF"/>
              </a:solidFill>
              <a:latin typeface="Times New Roman" pitchFamily="18" charset="0"/>
              <a:ea typeface="微软雅黑" pitchFamily="34" charset="-122"/>
              <a:cs typeface="Times New Roman" pitchFamily="18" charset="0"/>
              <a:sym typeface="Calibri" pitchFamily="34" charset="0"/>
            </a:endParaRPr>
          </a:p>
        </p:txBody>
      </p:sp>
      <p:sp>
        <p:nvSpPr>
          <p:cNvPr id="34" name="椭圆 63"/>
          <p:cNvSpPr>
            <a:spLocks noChangeArrowheads="1"/>
          </p:cNvSpPr>
          <p:nvPr/>
        </p:nvSpPr>
        <p:spPr bwMode="auto">
          <a:xfrm>
            <a:off x="1414686" y="3573016"/>
            <a:ext cx="908050" cy="908050"/>
          </a:xfrm>
          <a:prstGeom prst="ellipse">
            <a:avLst/>
          </a:prstGeom>
          <a:solidFill>
            <a:srgbClr val="C00000"/>
          </a:solidFill>
          <a:ln w="25400" cap="flat" cmpd="sng">
            <a:noFill/>
            <a:round/>
            <a:headEnd/>
            <a:tailEnd/>
          </a:ln>
        </p:spPr>
        <p:txBody>
          <a:bodyPr anchor="ctr"/>
          <a:lstStyle/>
          <a:p>
            <a:pPr algn="ctr"/>
            <a:r>
              <a:rPr lang="en-US" sz="3200" b="1" i="1">
                <a:solidFill>
                  <a:srgbClr val="FFFF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  <a:sym typeface="Calibri" pitchFamily="34" charset="0"/>
              </a:rPr>
              <a:t>02</a:t>
            </a:r>
            <a:endParaRPr lang="zh-CN" altLang="en-US" sz="3200" b="1" i="1">
              <a:solidFill>
                <a:srgbClr val="FFFFFF"/>
              </a:solidFill>
              <a:latin typeface="Times New Roman" pitchFamily="18" charset="0"/>
              <a:ea typeface="微软雅黑" pitchFamily="34" charset="-122"/>
              <a:cs typeface="Times New Roman" pitchFamily="18" charset="0"/>
              <a:sym typeface="Calibri" pitchFamily="34" charset="0"/>
            </a:endParaRPr>
          </a:p>
        </p:txBody>
      </p:sp>
      <p:sp>
        <p:nvSpPr>
          <p:cNvPr id="35" name="椭圆 64"/>
          <p:cNvSpPr>
            <a:spLocks noChangeArrowheads="1"/>
          </p:cNvSpPr>
          <p:nvPr/>
        </p:nvSpPr>
        <p:spPr bwMode="auto">
          <a:xfrm>
            <a:off x="1414686" y="4941168"/>
            <a:ext cx="908050" cy="906462"/>
          </a:xfrm>
          <a:prstGeom prst="ellipse">
            <a:avLst/>
          </a:prstGeom>
          <a:solidFill>
            <a:srgbClr val="0070C0"/>
          </a:solidFill>
          <a:ln w="25400" cap="flat" cmpd="sng">
            <a:noFill/>
            <a:round/>
            <a:headEnd/>
            <a:tailEnd/>
          </a:ln>
        </p:spPr>
        <p:txBody>
          <a:bodyPr anchor="ctr"/>
          <a:lstStyle/>
          <a:p>
            <a:pPr algn="ctr"/>
            <a:r>
              <a:rPr lang="en-US" sz="3200" b="1" i="1">
                <a:solidFill>
                  <a:srgbClr val="FFFF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  <a:sym typeface="Calibri" pitchFamily="34" charset="0"/>
              </a:rPr>
              <a:t>03</a:t>
            </a:r>
            <a:endParaRPr lang="zh-CN" altLang="en-US" sz="3200" b="1" i="1">
              <a:solidFill>
                <a:srgbClr val="FFFFFF"/>
              </a:solidFill>
              <a:latin typeface="Times New Roman" pitchFamily="18" charset="0"/>
              <a:ea typeface="微软雅黑" pitchFamily="34" charset="-122"/>
              <a:cs typeface="Times New Roman" pitchFamily="18" charset="0"/>
              <a:sym typeface="Calibri" pitchFamily="34" charset="0"/>
            </a:endParaRPr>
          </a:p>
        </p:txBody>
      </p:sp>
      <p:sp>
        <p:nvSpPr>
          <p:cNvPr id="38" name="文本框 67"/>
          <p:cNvSpPr>
            <a:spLocks noChangeArrowheads="1"/>
          </p:cNvSpPr>
          <p:nvPr/>
        </p:nvSpPr>
        <p:spPr bwMode="auto">
          <a:xfrm>
            <a:off x="2998862" y="2276872"/>
            <a:ext cx="7920880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zh-CN" sz="3200" b="1" dirty="0" smtClean="0">
                <a:latin typeface="Times New Roman" pitchFamily="18" charset="0"/>
                <a:ea typeface="仿宋_GB2312" charset="-122"/>
                <a:cs typeface="Times New Roman" pitchFamily="18" charset="0"/>
              </a:rPr>
              <a:t>现行政策就非税收入管理范围作出了明确界定</a:t>
            </a:r>
            <a:endParaRPr lang="zh-CN" altLang="zh-CN" sz="3200" b="1" dirty="0">
              <a:latin typeface="Times New Roman" pitchFamily="18" charset="0"/>
              <a:ea typeface="仿宋_GB2312" charset="-122"/>
              <a:cs typeface="Times New Roman" pitchFamily="18" charset="0"/>
            </a:endParaRPr>
          </a:p>
        </p:txBody>
      </p:sp>
      <p:sp>
        <p:nvSpPr>
          <p:cNvPr id="50" name="文本框 67"/>
          <p:cNvSpPr>
            <a:spLocks noChangeArrowheads="1"/>
          </p:cNvSpPr>
          <p:nvPr/>
        </p:nvSpPr>
        <p:spPr bwMode="auto">
          <a:xfrm>
            <a:off x="2998862" y="3645024"/>
            <a:ext cx="7920880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zh-CN" sz="3200" b="1" dirty="0" smtClean="0">
                <a:latin typeface="Times New Roman" pitchFamily="18" charset="0"/>
                <a:ea typeface="仿宋_GB2312" charset="-122"/>
                <a:cs typeface="Times New Roman" pitchFamily="18" charset="0"/>
              </a:rPr>
              <a:t>着重强调依法征收、规范管理，不以多少论英雄</a:t>
            </a:r>
            <a:endParaRPr lang="zh-CN" altLang="zh-CN" sz="3200" b="1" dirty="0">
              <a:latin typeface="Times New Roman" pitchFamily="18" charset="0"/>
              <a:ea typeface="仿宋_GB2312" charset="-122"/>
              <a:cs typeface="Times New Roman" pitchFamily="18" charset="0"/>
            </a:endParaRPr>
          </a:p>
        </p:txBody>
      </p:sp>
      <p:sp>
        <p:nvSpPr>
          <p:cNvPr id="51" name="文本框 67"/>
          <p:cNvSpPr>
            <a:spLocks noChangeArrowheads="1"/>
          </p:cNvSpPr>
          <p:nvPr/>
        </p:nvSpPr>
        <p:spPr bwMode="auto">
          <a:xfrm>
            <a:off x="3070870" y="5085184"/>
            <a:ext cx="792088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zh-CN" sz="3200" b="1" dirty="0" smtClean="0">
                <a:latin typeface="Times New Roman" pitchFamily="18" charset="0"/>
                <a:ea typeface="仿宋_GB2312" charset="-122"/>
                <a:cs typeface="Times New Roman" pitchFamily="18" charset="0"/>
              </a:rPr>
              <a:t>严格杜绝人为调剂非税收入现象</a:t>
            </a:r>
            <a:endParaRPr lang="zh-CN" altLang="zh-CN" sz="3200" b="1" dirty="0">
              <a:latin typeface="Times New Roman" pitchFamily="18" charset="0"/>
              <a:ea typeface="仿宋_GB2312" charset="-122"/>
              <a:cs typeface="Times New Roman" pitchFamily="18" charset="0"/>
            </a:endParaRPr>
          </a:p>
        </p:txBody>
      </p:sp>
    </p:spTree>
  </p:cSld>
  <p:clrMapOvr>
    <a:masterClrMapping/>
  </p:clrMapOvr>
  <p:transition spd="slow" advTm="15738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2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ldLvl="0" autoUpdateAnimBg="0"/>
      <p:bldP spid="33" grpId="0" bldLvl="0" animBg="1" autoUpdateAnimBg="0"/>
      <p:bldP spid="34" grpId="0" bldLvl="0" animBg="1" autoUpdateAnimBg="0"/>
      <p:bldP spid="35" grpId="0" bldLvl="0" animBg="1" autoUpdateAnimBg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Box 3"/>
          <p:cNvSpPr>
            <a:spLocks noChangeArrowheads="1"/>
          </p:cNvSpPr>
          <p:nvPr/>
        </p:nvSpPr>
        <p:spPr bwMode="auto">
          <a:xfrm>
            <a:off x="888439" y="418280"/>
            <a:ext cx="6718935" cy="1261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zh-CN" sz="4000" b="1" dirty="0" smtClean="0"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（二）坚持</a:t>
            </a:r>
            <a:r>
              <a:rPr lang="en-US" altLang="zh-CN" sz="4000" b="1" dirty="0" smtClean="0"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“</a:t>
            </a:r>
            <a:r>
              <a:rPr lang="zh-CN" altLang="zh-CN" sz="4000" b="1" dirty="0" smtClean="0"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三则</a:t>
            </a:r>
            <a:r>
              <a:rPr lang="en-US" altLang="zh-CN" sz="4000" b="1" dirty="0" smtClean="0"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”</a:t>
            </a:r>
            <a:endParaRPr lang="zh-CN" altLang="zh-CN" sz="4000" dirty="0" smtClean="0">
              <a:latin typeface="Times New Roman" pitchFamily="18" charset="0"/>
              <a:ea typeface="黑体" pitchFamily="2" charset="-122"/>
              <a:cs typeface="Times New Roman" pitchFamily="18" charset="0"/>
            </a:endParaRPr>
          </a:p>
          <a:p>
            <a:endParaRPr lang="en-US" sz="3600" b="1" dirty="0">
              <a:solidFill>
                <a:srgbClr val="C00000"/>
              </a:solidFill>
              <a:latin typeface="Times New Roman" pitchFamily="18" charset="0"/>
              <a:ea typeface="黑体" pitchFamily="2" charset="-122"/>
              <a:cs typeface="Times New Roman" pitchFamily="18" charset="0"/>
              <a:sym typeface="Lato Black" charset="0"/>
            </a:endParaRPr>
          </a:p>
        </p:txBody>
      </p:sp>
      <p:sp>
        <p:nvSpPr>
          <p:cNvPr id="20" name="Rectangle 5"/>
          <p:cNvSpPr>
            <a:spLocks noChangeArrowheads="1"/>
          </p:cNvSpPr>
          <p:nvPr/>
        </p:nvSpPr>
        <p:spPr bwMode="auto">
          <a:xfrm>
            <a:off x="982638" y="404664"/>
            <a:ext cx="75639" cy="711668"/>
          </a:xfrm>
          <a:prstGeom prst="rect">
            <a:avLst/>
          </a:prstGeom>
          <a:solidFill>
            <a:srgbClr val="C00000"/>
          </a:solidFill>
          <a:ln w="6350" cap="flat" cmpd="sng">
            <a:solidFill>
              <a:srgbClr val="C000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zh-CN" altLang="zh-CN" sz="400">
              <a:solidFill>
                <a:srgbClr val="0C0C0C"/>
              </a:solidFill>
              <a:latin typeface="Times New Roman" pitchFamily="18" charset="0"/>
              <a:ea typeface="Calibri" pitchFamily="34" charset="0"/>
              <a:cs typeface="Times New Roman" pitchFamily="18" charset="0"/>
              <a:sym typeface="Calibri" pitchFamily="34" charset="0"/>
            </a:endParaRPr>
          </a:p>
        </p:txBody>
      </p:sp>
      <p:sp>
        <p:nvSpPr>
          <p:cNvPr id="24" name="TextBox 55"/>
          <p:cNvSpPr>
            <a:spLocks noChangeArrowheads="1"/>
          </p:cNvSpPr>
          <p:nvPr/>
        </p:nvSpPr>
        <p:spPr bwMode="auto">
          <a:xfrm>
            <a:off x="7679383" y="476672"/>
            <a:ext cx="64807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  <a:sym typeface="微软雅黑" pitchFamily="34" charset="-122"/>
              </a:rPr>
              <a:t>统一</a:t>
            </a:r>
            <a:endParaRPr lang="zh-CN" altLang="en-US" b="1" i="1" dirty="0">
              <a:solidFill>
                <a:srgbClr val="FFFFFF"/>
              </a:solidFill>
              <a:latin typeface="Times New Roman" pitchFamily="18" charset="0"/>
              <a:cs typeface="Times New Roman" pitchFamily="18" charset="0"/>
              <a:sym typeface="微软雅黑" pitchFamily="34" charset="-122"/>
            </a:endParaRPr>
          </a:p>
        </p:txBody>
      </p:sp>
      <p:sp>
        <p:nvSpPr>
          <p:cNvPr id="31" name="TextBox 55"/>
          <p:cNvSpPr>
            <a:spLocks noChangeArrowheads="1"/>
          </p:cNvSpPr>
          <p:nvPr/>
        </p:nvSpPr>
        <p:spPr bwMode="auto">
          <a:xfrm>
            <a:off x="8471470" y="2060848"/>
            <a:ext cx="901423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  <a:sym typeface="微软雅黑" pitchFamily="34" charset="-122"/>
              </a:rPr>
              <a:t>关键字</a:t>
            </a:r>
            <a:endParaRPr lang="zh-CN" altLang="en-US" b="1" i="1" dirty="0">
              <a:solidFill>
                <a:srgbClr val="FFFFFF"/>
              </a:solidFill>
              <a:latin typeface="Times New Roman" pitchFamily="18" charset="0"/>
              <a:cs typeface="Times New Roman" pitchFamily="18" charset="0"/>
              <a:sym typeface="微软雅黑" pitchFamily="34" charset="-122"/>
            </a:endParaRPr>
          </a:p>
        </p:txBody>
      </p:sp>
      <p:sp>
        <p:nvSpPr>
          <p:cNvPr id="22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C801C10B-E7F0-4661-9D57-DEF91BE67C13}" type="slidenum">
              <a:rPr lang="zh-CN" altLang="en-US">
                <a:latin typeface="Times New Roman" pitchFamily="18" charset="0"/>
                <a:cs typeface="Times New Roman" pitchFamily="18" charset="0"/>
              </a:rPr>
              <a:pPr/>
              <a:t>26</a:t>
            </a:fld>
            <a:endParaRPr lang="en-US" sz="180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14" name="Group 21"/>
          <p:cNvGrpSpPr>
            <a:grpSpLocks/>
          </p:cNvGrpSpPr>
          <p:nvPr/>
        </p:nvGrpSpPr>
        <p:grpSpPr bwMode="auto">
          <a:xfrm>
            <a:off x="1486694" y="1556792"/>
            <a:ext cx="2736304" cy="3667696"/>
            <a:chOff x="0" y="0"/>
            <a:chExt cx="2556406" cy="3595219"/>
          </a:xfrm>
          <a:solidFill>
            <a:schemeClr val="accent2"/>
          </a:solidFill>
        </p:grpSpPr>
        <p:sp>
          <p:nvSpPr>
            <p:cNvPr id="15" name="Shape 296"/>
            <p:cNvSpPr>
              <a:spLocks noChangeArrowheads="1"/>
            </p:cNvSpPr>
            <p:nvPr/>
          </p:nvSpPr>
          <p:spPr bwMode="auto">
            <a:xfrm>
              <a:off x="0" y="0"/>
              <a:ext cx="2556406" cy="3595219"/>
            </a:xfrm>
            <a:prstGeom prst="upArrow">
              <a:avLst>
                <a:gd name="adj1" fmla="val 69880"/>
                <a:gd name="adj2" fmla="val 45563"/>
              </a:avLst>
            </a:prstGeom>
            <a:grpFill/>
            <a:ln w="9525" cmpd="sng">
              <a:noFill/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lIns="45713" tIns="22850" rIns="45713" bIns="22850" anchor="ctr"/>
            <a:lstStyle/>
            <a:p>
              <a:pPr algn="ctr"/>
              <a:endParaRPr lang="zh-CN" altLang="zh-CN" b="1" i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  <a:sym typeface="Lato" charset="0"/>
              </a:endParaRPr>
            </a:p>
          </p:txBody>
        </p:sp>
        <p:sp>
          <p:nvSpPr>
            <p:cNvPr id="16" name="Shape 297"/>
            <p:cNvSpPr>
              <a:spLocks noChangeArrowheads="1"/>
            </p:cNvSpPr>
            <p:nvPr/>
          </p:nvSpPr>
          <p:spPr bwMode="auto">
            <a:xfrm>
              <a:off x="402992" y="1457065"/>
              <a:ext cx="1734855" cy="462982"/>
            </a:xfrm>
            <a:prstGeom prst="rect">
              <a:avLst/>
            </a:prstGeom>
            <a:grpFill/>
            <a:ln w="9525" cmpd="sng">
              <a:noFill/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lIns="45713" tIns="22850" rIns="45713" bIns="22850"/>
            <a:lstStyle/>
            <a:p>
              <a:pPr algn="ctr">
                <a:buSzPct val="25000"/>
              </a:pPr>
              <a:r>
                <a:rPr lang="en-US" altLang="zh-CN" sz="2200" b="1" i="1" dirty="0" smtClean="0">
                  <a:solidFill>
                    <a:srgbClr val="FFFFFF"/>
                  </a:solidFill>
                  <a:latin typeface="Times New Roman" pitchFamily="18" charset="0"/>
                  <a:ea typeface="微软雅黑" pitchFamily="34" charset="-122"/>
                  <a:cs typeface="Times New Roman" pitchFamily="18" charset="0"/>
                  <a:sym typeface="Lato" charset="0"/>
                </a:rPr>
                <a:t>01</a:t>
              </a:r>
              <a:endParaRPr lang="en-US" sz="2200" b="1" i="1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  <a:sym typeface="Lato" charset="0"/>
              </a:endParaRPr>
            </a:p>
          </p:txBody>
        </p:sp>
        <p:sp>
          <p:nvSpPr>
            <p:cNvPr id="17" name="Shape 298"/>
            <p:cNvSpPr>
              <a:spLocks noChangeArrowheads="1"/>
            </p:cNvSpPr>
            <p:nvPr/>
          </p:nvSpPr>
          <p:spPr bwMode="auto">
            <a:xfrm>
              <a:off x="568093" y="2013220"/>
              <a:ext cx="1481009" cy="846386"/>
            </a:xfrm>
            <a:prstGeom prst="rect">
              <a:avLst/>
            </a:prstGeom>
            <a:grpFill/>
            <a:ln w="9525" cmpd="sng">
              <a:noFill/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lIns="45713" tIns="22850" rIns="45713" bIns="22850"/>
            <a:lstStyle/>
            <a:p>
              <a:r>
                <a:rPr lang="zh-CN" altLang="en-US" sz="3200" b="1" i="1" dirty="0" smtClean="0">
                  <a:solidFill>
                    <a:srgbClr val="FFFFFF"/>
                  </a:solidFill>
                  <a:latin typeface="Times New Roman" pitchFamily="18" charset="0"/>
                  <a:ea typeface="黑体" pitchFamily="2" charset="-122"/>
                  <a:cs typeface="Times New Roman" pitchFamily="18" charset="0"/>
                  <a:sym typeface="微软雅黑" pitchFamily="34" charset="-122"/>
                </a:rPr>
                <a:t>立项法定原则</a:t>
              </a:r>
              <a:endParaRPr lang="en-US" sz="3200" b="1" i="1" dirty="0">
                <a:solidFill>
                  <a:srgbClr val="FFFFFF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  <a:sym typeface="微软雅黑" pitchFamily="34" charset="-122"/>
              </a:endParaRPr>
            </a:p>
          </p:txBody>
        </p:sp>
        <p:sp>
          <p:nvSpPr>
            <p:cNvPr id="18" name="Shape 309"/>
            <p:cNvSpPr>
              <a:spLocks noChangeArrowheads="1"/>
            </p:cNvSpPr>
            <p:nvPr/>
          </p:nvSpPr>
          <p:spPr bwMode="auto">
            <a:xfrm>
              <a:off x="833805" y="769200"/>
              <a:ext cx="638573" cy="570980"/>
            </a:xfrm>
            <a:custGeom>
              <a:avLst/>
              <a:gdLst>
                <a:gd name="T0" fmla="*/ 0 w 120000"/>
                <a:gd name="T1" fmla="*/ 0 h 120000"/>
                <a:gd name="T2" fmla="*/ 0 60000 65536"/>
                <a:gd name="T3" fmla="*/ 0 w 120000"/>
                <a:gd name="T4" fmla="*/ 0 h 120000"/>
                <a:gd name="T5" fmla="*/ 120000 w 120000"/>
                <a:gd name="T6" fmla="*/ 120000 h 120000"/>
              </a:gdLst>
              <a:ahLst/>
              <a:cxnLst>
                <a:cxn ang="T2">
                  <a:pos x="T0" y="T1"/>
                </a:cxn>
              </a:cxnLst>
              <a:rect l="T3" t="T4" r="T5" b="T6"/>
              <a:pathLst>
                <a:path w="120000" h="120000">
                  <a:moveTo>
                    <a:pt x="19277" y="40719"/>
                  </a:moveTo>
                  <a:lnTo>
                    <a:pt x="19277" y="40719"/>
                  </a:lnTo>
                  <a:cubicBezTo>
                    <a:pt x="23373" y="36134"/>
                    <a:pt x="27951" y="38561"/>
                    <a:pt x="34216" y="45573"/>
                  </a:cubicBezTo>
                  <a:cubicBezTo>
                    <a:pt x="36385" y="48000"/>
                    <a:pt x="36385" y="45573"/>
                    <a:pt x="36385" y="45573"/>
                  </a:cubicBezTo>
                  <a:cubicBezTo>
                    <a:pt x="38554" y="45573"/>
                    <a:pt x="44819" y="36134"/>
                    <a:pt x="46987" y="36134"/>
                  </a:cubicBezTo>
                  <a:cubicBezTo>
                    <a:pt x="46987" y="36134"/>
                    <a:pt x="46987" y="36134"/>
                    <a:pt x="46987" y="33707"/>
                  </a:cubicBezTo>
                  <a:cubicBezTo>
                    <a:pt x="44819" y="33707"/>
                    <a:pt x="42891" y="31280"/>
                    <a:pt x="42891" y="28853"/>
                  </a:cubicBezTo>
                  <a:cubicBezTo>
                    <a:pt x="32048" y="12134"/>
                    <a:pt x="72530" y="2696"/>
                    <a:pt x="66265" y="2696"/>
                  </a:cubicBezTo>
                  <a:cubicBezTo>
                    <a:pt x="61927" y="0"/>
                    <a:pt x="49156" y="0"/>
                    <a:pt x="46987" y="0"/>
                  </a:cubicBezTo>
                  <a:cubicBezTo>
                    <a:pt x="40722" y="2696"/>
                    <a:pt x="30120" y="9707"/>
                    <a:pt x="25783" y="14561"/>
                  </a:cubicBezTo>
                  <a:cubicBezTo>
                    <a:pt x="19277" y="19415"/>
                    <a:pt x="17349" y="21842"/>
                    <a:pt x="17349" y="21842"/>
                  </a:cubicBezTo>
                  <a:cubicBezTo>
                    <a:pt x="14939" y="24000"/>
                    <a:pt x="17349" y="28853"/>
                    <a:pt x="12771" y="31280"/>
                  </a:cubicBezTo>
                  <a:cubicBezTo>
                    <a:pt x="8674" y="33707"/>
                    <a:pt x="6506" y="31280"/>
                    <a:pt x="4337" y="33707"/>
                  </a:cubicBezTo>
                  <a:cubicBezTo>
                    <a:pt x="4337" y="36134"/>
                    <a:pt x="2168" y="36134"/>
                    <a:pt x="0" y="38561"/>
                  </a:cubicBezTo>
                  <a:lnTo>
                    <a:pt x="0" y="40719"/>
                  </a:lnTo>
                  <a:lnTo>
                    <a:pt x="8674" y="50426"/>
                  </a:lnTo>
                  <a:cubicBezTo>
                    <a:pt x="8674" y="52853"/>
                    <a:pt x="10602" y="52853"/>
                    <a:pt x="12771" y="52853"/>
                  </a:cubicBezTo>
                  <a:cubicBezTo>
                    <a:pt x="12771" y="50426"/>
                    <a:pt x="14939" y="48000"/>
                    <a:pt x="17349" y="48000"/>
                  </a:cubicBezTo>
                  <a:cubicBezTo>
                    <a:pt x="17349" y="48000"/>
                    <a:pt x="17349" y="40719"/>
                    <a:pt x="19277" y="40719"/>
                  </a:cubicBezTo>
                  <a:close/>
                  <a:moveTo>
                    <a:pt x="53493" y="43146"/>
                  </a:moveTo>
                  <a:lnTo>
                    <a:pt x="53493" y="43146"/>
                  </a:lnTo>
                  <a:cubicBezTo>
                    <a:pt x="51325" y="43146"/>
                    <a:pt x="51325" y="43146"/>
                    <a:pt x="51325" y="43146"/>
                  </a:cubicBezTo>
                  <a:cubicBezTo>
                    <a:pt x="42891" y="50426"/>
                    <a:pt x="42891" y="50426"/>
                    <a:pt x="42891" y="50426"/>
                  </a:cubicBezTo>
                  <a:cubicBezTo>
                    <a:pt x="40722" y="52853"/>
                    <a:pt x="40722" y="52853"/>
                    <a:pt x="40722" y="55011"/>
                  </a:cubicBezTo>
                  <a:cubicBezTo>
                    <a:pt x="91807" y="117303"/>
                    <a:pt x="91807" y="117303"/>
                    <a:pt x="91807" y="117303"/>
                  </a:cubicBezTo>
                  <a:cubicBezTo>
                    <a:pt x="91807" y="119730"/>
                    <a:pt x="94216" y="119730"/>
                    <a:pt x="96144" y="117303"/>
                  </a:cubicBezTo>
                  <a:cubicBezTo>
                    <a:pt x="102650" y="112449"/>
                    <a:pt x="102650" y="112449"/>
                    <a:pt x="102650" y="112449"/>
                  </a:cubicBezTo>
                  <a:cubicBezTo>
                    <a:pt x="102650" y="110022"/>
                    <a:pt x="102650" y="107865"/>
                    <a:pt x="102650" y="107865"/>
                  </a:cubicBezTo>
                  <a:lnTo>
                    <a:pt x="53493" y="43146"/>
                  </a:lnTo>
                  <a:close/>
                  <a:moveTo>
                    <a:pt x="119759" y="16988"/>
                  </a:moveTo>
                  <a:lnTo>
                    <a:pt x="119759" y="16988"/>
                  </a:lnTo>
                  <a:cubicBezTo>
                    <a:pt x="117590" y="12134"/>
                    <a:pt x="117590" y="14561"/>
                    <a:pt x="115421" y="14561"/>
                  </a:cubicBezTo>
                  <a:cubicBezTo>
                    <a:pt x="115421" y="16988"/>
                    <a:pt x="111084" y="21842"/>
                    <a:pt x="111084" y="24000"/>
                  </a:cubicBezTo>
                  <a:cubicBezTo>
                    <a:pt x="108915" y="28853"/>
                    <a:pt x="104819" y="33707"/>
                    <a:pt x="98313" y="28853"/>
                  </a:cubicBezTo>
                  <a:cubicBezTo>
                    <a:pt x="91807" y="21842"/>
                    <a:pt x="94216" y="19415"/>
                    <a:pt x="96144" y="16988"/>
                  </a:cubicBezTo>
                  <a:cubicBezTo>
                    <a:pt x="96144" y="14561"/>
                    <a:pt x="100481" y="7550"/>
                    <a:pt x="100481" y="5123"/>
                  </a:cubicBezTo>
                  <a:cubicBezTo>
                    <a:pt x="102650" y="5123"/>
                    <a:pt x="100481" y="2696"/>
                    <a:pt x="98313" y="2696"/>
                  </a:cubicBezTo>
                  <a:cubicBezTo>
                    <a:pt x="96144" y="5123"/>
                    <a:pt x="83373" y="9707"/>
                    <a:pt x="81204" y="19415"/>
                  </a:cubicBezTo>
                  <a:cubicBezTo>
                    <a:pt x="79036" y="26426"/>
                    <a:pt x="83373" y="33707"/>
                    <a:pt x="76867" y="40719"/>
                  </a:cubicBezTo>
                  <a:cubicBezTo>
                    <a:pt x="68433" y="50426"/>
                    <a:pt x="68433" y="50426"/>
                    <a:pt x="68433" y="50426"/>
                  </a:cubicBezTo>
                  <a:cubicBezTo>
                    <a:pt x="76867" y="62292"/>
                    <a:pt x="76867" y="62292"/>
                    <a:pt x="76867" y="62292"/>
                  </a:cubicBezTo>
                  <a:cubicBezTo>
                    <a:pt x="87710" y="50426"/>
                    <a:pt x="87710" y="50426"/>
                    <a:pt x="87710" y="50426"/>
                  </a:cubicBezTo>
                  <a:cubicBezTo>
                    <a:pt x="89638" y="48000"/>
                    <a:pt x="94216" y="45573"/>
                    <a:pt x="98313" y="48000"/>
                  </a:cubicBezTo>
                  <a:cubicBezTo>
                    <a:pt x="108915" y="50426"/>
                    <a:pt x="113253" y="45573"/>
                    <a:pt x="117590" y="38561"/>
                  </a:cubicBezTo>
                  <a:cubicBezTo>
                    <a:pt x="119759" y="31280"/>
                    <a:pt x="119759" y="19415"/>
                    <a:pt x="119759" y="16988"/>
                  </a:cubicBezTo>
                  <a:close/>
                  <a:moveTo>
                    <a:pt x="17349" y="107865"/>
                  </a:moveTo>
                  <a:lnTo>
                    <a:pt x="17349" y="107865"/>
                  </a:lnTo>
                  <a:cubicBezTo>
                    <a:pt x="14939" y="110022"/>
                    <a:pt x="14939" y="112449"/>
                    <a:pt x="17349" y="112449"/>
                  </a:cubicBezTo>
                  <a:cubicBezTo>
                    <a:pt x="21445" y="119730"/>
                    <a:pt x="21445" y="119730"/>
                    <a:pt x="21445" y="119730"/>
                  </a:cubicBezTo>
                  <a:cubicBezTo>
                    <a:pt x="23373" y="119730"/>
                    <a:pt x="25783" y="119730"/>
                    <a:pt x="25783" y="117303"/>
                  </a:cubicBezTo>
                  <a:cubicBezTo>
                    <a:pt x="55662" y="86292"/>
                    <a:pt x="55662" y="86292"/>
                    <a:pt x="55662" y="86292"/>
                  </a:cubicBezTo>
                  <a:cubicBezTo>
                    <a:pt x="46987" y="74157"/>
                    <a:pt x="46987" y="74157"/>
                    <a:pt x="46987" y="74157"/>
                  </a:cubicBezTo>
                  <a:lnTo>
                    <a:pt x="17349" y="107865"/>
                  </a:lnTo>
                  <a:close/>
                </a:path>
              </a:pathLst>
            </a:custGeom>
            <a:grpFill/>
            <a:ln w="9525" cmpd="sng">
              <a:noFill/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lIns="45713" tIns="22850" rIns="45713" bIns="22850" anchor="ctr"/>
            <a:lstStyle/>
            <a:p>
              <a:endParaRPr lang="zh-CN" altLang="zh-CN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Lato" charset="0"/>
              </a:endParaRPr>
            </a:p>
          </p:txBody>
        </p:sp>
      </p:grpSp>
      <p:grpSp>
        <p:nvGrpSpPr>
          <p:cNvPr id="23" name="Group 6"/>
          <p:cNvGrpSpPr>
            <a:grpSpLocks/>
          </p:cNvGrpSpPr>
          <p:nvPr/>
        </p:nvGrpSpPr>
        <p:grpSpPr bwMode="auto">
          <a:xfrm>
            <a:off x="7751390" y="1484784"/>
            <a:ext cx="2808312" cy="3739704"/>
            <a:chOff x="0" y="0"/>
            <a:chExt cx="2556406" cy="3595219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5" name="Shape 294"/>
            <p:cNvSpPr>
              <a:spLocks noChangeArrowheads="1"/>
            </p:cNvSpPr>
            <p:nvPr/>
          </p:nvSpPr>
          <p:spPr bwMode="auto">
            <a:xfrm>
              <a:off x="0" y="0"/>
              <a:ext cx="2556406" cy="3595219"/>
            </a:xfrm>
            <a:prstGeom prst="upArrow">
              <a:avLst>
                <a:gd name="adj1" fmla="val 69880"/>
                <a:gd name="adj2" fmla="val 45563"/>
              </a:avLst>
            </a:prstGeom>
            <a:grpFill/>
            <a:ln w="9525" cmpd="sng">
              <a:noFill/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lIns="45713" tIns="22850" rIns="45713" bIns="22850" anchor="ctr"/>
            <a:lstStyle/>
            <a:p>
              <a:pPr algn="ctr"/>
              <a:endParaRPr lang="zh-CN" altLang="zh-CN" sz="3200" i="1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  <a:sym typeface="Lato" charset="0"/>
              </a:endParaRPr>
            </a:p>
          </p:txBody>
        </p:sp>
        <p:sp>
          <p:nvSpPr>
            <p:cNvPr id="26" name="Shape 301"/>
            <p:cNvSpPr>
              <a:spLocks noChangeArrowheads="1"/>
            </p:cNvSpPr>
            <p:nvPr/>
          </p:nvSpPr>
          <p:spPr bwMode="auto">
            <a:xfrm>
              <a:off x="411569" y="1457064"/>
              <a:ext cx="1734855" cy="462983"/>
            </a:xfrm>
            <a:prstGeom prst="rect">
              <a:avLst/>
            </a:prstGeom>
            <a:grpFill/>
            <a:ln w="9525" cmpd="sng">
              <a:noFill/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lIns="45713" tIns="22850" rIns="45713" bIns="22850"/>
            <a:lstStyle/>
            <a:p>
              <a:pPr algn="ctr">
                <a:buSzPct val="25000"/>
              </a:pPr>
              <a:r>
                <a:rPr lang="en-US" altLang="zh-CN" sz="2200" b="1" i="1" dirty="0" smtClean="0">
                  <a:solidFill>
                    <a:srgbClr val="FFFFFF"/>
                  </a:solidFill>
                  <a:latin typeface="Times New Roman" pitchFamily="18" charset="0"/>
                  <a:ea typeface="微软雅黑" pitchFamily="34" charset="-122"/>
                  <a:cs typeface="Times New Roman" pitchFamily="18" charset="0"/>
                  <a:sym typeface="Lato" charset="0"/>
                </a:rPr>
                <a:t>03</a:t>
              </a:r>
              <a:endParaRPr lang="en-US" sz="2200" b="1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  <a:sym typeface="Lato" charset="0"/>
              </a:endParaRPr>
            </a:p>
          </p:txBody>
        </p:sp>
        <p:sp>
          <p:nvSpPr>
            <p:cNvPr id="27" name="Shape 302"/>
            <p:cNvSpPr>
              <a:spLocks noChangeArrowheads="1"/>
            </p:cNvSpPr>
            <p:nvPr/>
          </p:nvSpPr>
          <p:spPr bwMode="auto">
            <a:xfrm>
              <a:off x="576670" y="2013220"/>
              <a:ext cx="1481009" cy="846386"/>
            </a:xfrm>
            <a:prstGeom prst="rect">
              <a:avLst/>
            </a:prstGeom>
            <a:grpFill/>
            <a:ln w="9525" cmpd="sng">
              <a:noFill/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lIns="45713" tIns="22850" rIns="45713" bIns="22850"/>
            <a:lstStyle/>
            <a:p>
              <a:r>
                <a:rPr lang="zh-CN" altLang="en-US" sz="3200" b="1" i="1" dirty="0" smtClean="0">
                  <a:solidFill>
                    <a:srgbClr val="FFFFFF"/>
                  </a:solidFill>
                  <a:latin typeface="Times New Roman" pitchFamily="18" charset="0"/>
                  <a:ea typeface="黑体" pitchFamily="2" charset="-122"/>
                  <a:cs typeface="Times New Roman" pitchFamily="18" charset="0"/>
                  <a:sym typeface="微软雅黑" pitchFamily="34" charset="-122"/>
                </a:rPr>
                <a:t>收支脱钩原则</a:t>
              </a:r>
              <a:endParaRPr lang="en-US" sz="3200" b="1" i="1" dirty="0">
                <a:solidFill>
                  <a:srgbClr val="FFFFFF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  <a:sym typeface="微软雅黑" pitchFamily="34" charset="-122"/>
              </a:endParaRPr>
            </a:p>
          </p:txBody>
        </p:sp>
        <p:sp>
          <p:nvSpPr>
            <p:cNvPr id="28" name="Shape 306"/>
            <p:cNvSpPr>
              <a:spLocks noChangeArrowheads="1"/>
            </p:cNvSpPr>
            <p:nvPr/>
          </p:nvSpPr>
          <p:spPr bwMode="auto">
            <a:xfrm>
              <a:off x="1048782" y="761485"/>
              <a:ext cx="589940" cy="593597"/>
            </a:xfrm>
            <a:custGeom>
              <a:avLst/>
              <a:gdLst>
                <a:gd name="T0" fmla="*/ 0 w 120000"/>
                <a:gd name="T1" fmla="*/ 0 h 120000"/>
                <a:gd name="T2" fmla="*/ 0 60000 65536"/>
                <a:gd name="T3" fmla="*/ 0 w 120000"/>
                <a:gd name="T4" fmla="*/ 0 h 120000"/>
                <a:gd name="T5" fmla="*/ 120000 w 120000"/>
                <a:gd name="T6" fmla="*/ 120000 h 120000"/>
              </a:gdLst>
              <a:ahLst/>
              <a:cxnLst>
                <a:cxn ang="T2">
                  <a:pos x="T0" y="T1"/>
                </a:cxn>
              </a:cxnLst>
              <a:rect l="T3" t="T4" r="T5" b="T6"/>
              <a:pathLst>
                <a:path w="120000" h="120000">
                  <a:moveTo>
                    <a:pt x="92112" y="48311"/>
                  </a:moveTo>
                  <a:lnTo>
                    <a:pt x="92112" y="48311"/>
                  </a:lnTo>
                  <a:cubicBezTo>
                    <a:pt x="77183" y="16363"/>
                    <a:pt x="67042" y="4675"/>
                    <a:pt x="42253" y="4675"/>
                  </a:cubicBezTo>
                  <a:cubicBezTo>
                    <a:pt x="32112" y="4675"/>
                    <a:pt x="34647" y="0"/>
                    <a:pt x="27323" y="2597"/>
                  </a:cubicBezTo>
                  <a:cubicBezTo>
                    <a:pt x="19718" y="4675"/>
                    <a:pt x="27323" y="7012"/>
                    <a:pt x="19718" y="14025"/>
                  </a:cubicBezTo>
                  <a:cubicBezTo>
                    <a:pt x="0" y="27792"/>
                    <a:pt x="2253" y="43896"/>
                    <a:pt x="9859" y="76103"/>
                  </a:cubicBezTo>
                  <a:cubicBezTo>
                    <a:pt x="14929" y="89870"/>
                    <a:pt x="2253" y="91948"/>
                    <a:pt x="7323" y="105974"/>
                  </a:cubicBezTo>
                  <a:cubicBezTo>
                    <a:pt x="9859" y="115324"/>
                    <a:pt x="39718" y="119740"/>
                    <a:pt x="69859" y="108311"/>
                  </a:cubicBezTo>
                  <a:cubicBezTo>
                    <a:pt x="99718" y="99220"/>
                    <a:pt x="119718" y="78181"/>
                    <a:pt x="114647" y="69090"/>
                  </a:cubicBezTo>
                  <a:cubicBezTo>
                    <a:pt x="109577" y="55324"/>
                    <a:pt x="99718" y="62077"/>
                    <a:pt x="92112" y="48311"/>
                  </a:cubicBezTo>
                  <a:close/>
                  <a:moveTo>
                    <a:pt x="67042" y="101558"/>
                  </a:moveTo>
                  <a:lnTo>
                    <a:pt x="67042" y="101558"/>
                  </a:lnTo>
                  <a:cubicBezTo>
                    <a:pt x="39718" y="110649"/>
                    <a:pt x="17183" y="103636"/>
                    <a:pt x="14929" y="101558"/>
                  </a:cubicBezTo>
                  <a:cubicBezTo>
                    <a:pt x="14929" y="99220"/>
                    <a:pt x="24788" y="82857"/>
                    <a:pt x="54647" y="73766"/>
                  </a:cubicBezTo>
                  <a:cubicBezTo>
                    <a:pt x="87323" y="62077"/>
                    <a:pt x="104788" y="66753"/>
                    <a:pt x="104788" y="71428"/>
                  </a:cubicBezTo>
                  <a:cubicBezTo>
                    <a:pt x="107042" y="73766"/>
                    <a:pt x="94647" y="91948"/>
                    <a:pt x="67042" y="101558"/>
                  </a:cubicBezTo>
                  <a:close/>
                  <a:moveTo>
                    <a:pt x="57183" y="78181"/>
                  </a:moveTo>
                  <a:lnTo>
                    <a:pt x="57183" y="78181"/>
                  </a:lnTo>
                  <a:cubicBezTo>
                    <a:pt x="42253" y="82857"/>
                    <a:pt x="34647" y="87532"/>
                    <a:pt x="27323" y="94285"/>
                  </a:cubicBezTo>
                  <a:cubicBezTo>
                    <a:pt x="32112" y="96883"/>
                    <a:pt x="39718" y="99220"/>
                    <a:pt x="47042" y="94285"/>
                  </a:cubicBezTo>
                  <a:cubicBezTo>
                    <a:pt x="59718" y="91948"/>
                    <a:pt x="64788" y="82857"/>
                    <a:pt x="62253" y="76103"/>
                  </a:cubicBezTo>
                  <a:lnTo>
                    <a:pt x="62253" y="76103"/>
                  </a:lnTo>
                  <a:cubicBezTo>
                    <a:pt x="62253" y="76103"/>
                    <a:pt x="59718" y="78181"/>
                    <a:pt x="57183" y="78181"/>
                  </a:cubicBezTo>
                  <a:close/>
                </a:path>
              </a:pathLst>
            </a:custGeom>
            <a:grpFill/>
            <a:ln w="9525" cmpd="sng">
              <a:noFill/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lIns="45713" tIns="22850" rIns="45713" bIns="22850" anchor="ctr"/>
            <a:lstStyle/>
            <a:p>
              <a:endParaRPr lang="zh-CN" altLang="zh-CN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Lato" charset="0"/>
              </a:endParaRPr>
            </a:p>
          </p:txBody>
        </p:sp>
      </p:grpSp>
      <p:grpSp>
        <p:nvGrpSpPr>
          <p:cNvPr id="30" name="Group 11"/>
          <p:cNvGrpSpPr>
            <a:grpSpLocks/>
          </p:cNvGrpSpPr>
          <p:nvPr/>
        </p:nvGrpSpPr>
        <p:grpSpPr bwMode="auto">
          <a:xfrm>
            <a:off x="4655046" y="1484784"/>
            <a:ext cx="2736304" cy="3811712"/>
            <a:chOff x="0" y="0"/>
            <a:chExt cx="2556406" cy="3595219"/>
          </a:xfrm>
          <a:solidFill>
            <a:srgbClr val="0070C0"/>
          </a:solidFill>
        </p:grpSpPr>
        <p:sp>
          <p:nvSpPr>
            <p:cNvPr id="32" name="Shape 293"/>
            <p:cNvSpPr>
              <a:spLocks noChangeArrowheads="1"/>
            </p:cNvSpPr>
            <p:nvPr/>
          </p:nvSpPr>
          <p:spPr bwMode="auto">
            <a:xfrm>
              <a:off x="0" y="0"/>
              <a:ext cx="2556406" cy="3595219"/>
            </a:xfrm>
            <a:prstGeom prst="upArrow">
              <a:avLst>
                <a:gd name="adj1" fmla="val 69880"/>
                <a:gd name="adj2" fmla="val 45563"/>
              </a:avLst>
            </a:prstGeom>
            <a:grpFill/>
            <a:ln w="9525" cmpd="sng">
              <a:noFill/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lIns="45713" tIns="22850" rIns="45713" bIns="22850" anchor="ctr"/>
            <a:lstStyle/>
            <a:p>
              <a:pPr algn="ctr"/>
              <a:endParaRPr lang="zh-CN" altLang="zh-CN" b="1" i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  <a:sym typeface="Lato" charset="0"/>
              </a:endParaRPr>
            </a:p>
          </p:txBody>
        </p:sp>
        <p:sp>
          <p:nvSpPr>
            <p:cNvPr id="36" name="Shape 299"/>
            <p:cNvSpPr>
              <a:spLocks noChangeArrowheads="1"/>
            </p:cNvSpPr>
            <p:nvPr/>
          </p:nvSpPr>
          <p:spPr bwMode="auto">
            <a:xfrm>
              <a:off x="414881" y="1457064"/>
              <a:ext cx="1734855" cy="462983"/>
            </a:xfrm>
            <a:prstGeom prst="rect">
              <a:avLst/>
            </a:prstGeom>
            <a:grpFill/>
            <a:ln w="9525" cmpd="sng">
              <a:noFill/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lIns="45713" tIns="22850" rIns="45713" bIns="22850"/>
            <a:lstStyle/>
            <a:p>
              <a:pPr algn="ctr">
                <a:buSzPct val="25000"/>
              </a:pPr>
              <a:r>
                <a:rPr lang="en-US" altLang="zh-CN" sz="2200" b="1" i="1" dirty="0" smtClean="0">
                  <a:solidFill>
                    <a:srgbClr val="FFFFFF"/>
                  </a:solidFill>
                  <a:latin typeface="Times New Roman" pitchFamily="18" charset="0"/>
                  <a:ea typeface="微软雅黑" pitchFamily="34" charset="-122"/>
                  <a:cs typeface="Times New Roman" pitchFamily="18" charset="0"/>
                  <a:sym typeface="Lato" charset="0"/>
                </a:rPr>
                <a:t>02</a:t>
              </a:r>
              <a:endParaRPr lang="en-US" sz="2200" b="1" i="1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  <a:sym typeface="Lato" charset="0"/>
              </a:endParaRPr>
            </a:p>
          </p:txBody>
        </p:sp>
        <p:sp>
          <p:nvSpPr>
            <p:cNvPr id="37" name="Shape 300"/>
            <p:cNvSpPr>
              <a:spLocks noChangeArrowheads="1"/>
            </p:cNvSpPr>
            <p:nvPr/>
          </p:nvSpPr>
          <p:spPr bwMode="auto">
            <a:xfrm>
              <a:off x="579982" y="2013220"/>
              <a:ext cx="1481009" cy="846386"/>
            </a:xfrm>
            <a:prstGeom prst="rect">
              <a:avLst/>
            </a:prstGeom>
            <a:grpFill/>
            <a:ln w="9525" cmpd="sng">
              <a:noFill/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lIns="45713" tIns="22850" rIns="45713" bIns="22850"/>
            <a:lstStyle/>
            <a:p>
              <a:r>
                <a:rPr lang="zh-CN" altLang="en-US" sz="3200" b="1" i="1" dirty="0" smtClean="0">
                  <a:solidFill>
                    <a:srgbClr val="FFFFFF"/>
                  </a:solidFill>
                  <a:latin typeface="Times New Roman" pitchFamily="18" charset="0"/>
                  <a:ea typeface="黑体" pitchFamily="2" charset="-122"/>
                  <a:cs typeface="Times New Roman" pitchFamily="18" charset="0"/>
                  <a:sym typeface="微软雅黑" pitchFamily="34" charset="-122"/>
                </a:rPr>
                <a:t>收缴遥控原则</a:t>
              </a:r>
              <a:endParaRPr lang="en-US" sz="3200" b="1" i="1" dirty="0">
                <a:solidFill>
                  <a:srgbClr val="FFFFFF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  <a:sym typeface="微软雅黑" pitchFamily="34" charset="-122"/>
              </a:endParaRPr>
            </a:p>
          </p:txBody>
        </p:sp>
        <p:sp>
          <p:nvSpPr>
            <p:cNvPr id="39" name="Shape 307"/>
            <p:cNvSpPr>
              <a:spLocks noChangeArrowheads="1"/>
            </p:cNvSpPr>
            <p:nvPr/>
          </p:nvSpPr>
          <p:spPr bwMode="auto">
            <a:xfrm>
              <a:off x="969800" y="753433"/>
              <a:ext cx="638570" cy="570984"/>
            </a:xfrm>
            <a:custGeom>
              <a:avLst/>
              <a:gdLst>
                <a:gd name="T0" fmla="*/ 0 w 120000"/>
                <a:gd name="T1" fmla="*/ 0 h 120000"/>
                <a:gd name="T2" fmla="*/ 0 60000 65536"/>
                <a:gd name="T3" fmla="*/ 0 w 120000"/>
                <a:gd name="T4" fmla="*/ 0 h 120000"/>
                <a:gd name="T5" fmla="*/ 120000 w 120000"/>
                <a:gd name="T6" fmla="*/ 120000 h 120000"/>
              </a:gdLst>
              <a:ahLst/>
              <a:cxnLst>
                <a:cxn ang="T2">
                  <a:pos x="T0" y="T1"/>
                </a:cxn>
              </a:cxnLst>
              <a:rect l="T3" t="T4" r="T5" b="T6"/>
              <a:pathLst>
                <a:path w="120000" h="120000">
                  <a:moveTo>
                    <a:pt x="106961" y="0"/>
                  </a:moveTo>
                  <a:lnTo>
                    <a:pt x="106961" y="0"/>
                  </a:lnTo>
                  <a:cubicBezTo>
                    <a:pt x="12796" y="0"/>
                    <a:pt x="12796" y="0"/>
                    <a:pt x="12796" y="0"/>
                  </a:cubicBezTo>
                  <a:cubicBezTo>
                    <a:pt x="4104" y="0"/>
                    <a:pt x="0" y="7027"/>
                    <a:pt x="0" y="14324"/>
                  </a:cubicBezTo>
                  <a:cubicBezTo>
                    <a:pt x="0" y="93243"/>
                    <a:pt x="0" y="93243"/>
                    <a:pt x="0" y="93243"/>
                  </a:cubicBezTo>
                  <a:cubicBezTo>
                    <a:pt x="0" y="100810"/>
                    <a:pt x="4104" y="107837"/>
                    <a:pt x="12796" y="107837"/>
                  </a:cubicBezTo>
                  <a:cubicBezTo>
                    <a:pt x="36458" y="107837"/>
                    <a:pt x="36458" y="107837"/>
                    <a:pt x="36458" y="107837"/>
                  </a:cubicBezTo>
                  <a:cubicBezTo>
                    <a:pt x="36458" y="93243"/>
                    <a:pt x="36458" y="93243"/>
                    <a:pt x="36458" y="93243"/>
                  </a:cubicBezTo>
                  <a:cubicBezTo>
                    <a:pt x="10623" y="93243"/>
                    <a:pt x="10623" y="93243"/>
                    <a:pt x="10623" y="93243"/>
                  </a:cubicBezTo>
                  <a:cubicBezTo>
                    <a:pt x="10623" y="33513"/>
                    <a:pt x="10623" y="33513"/>
                    <a:pt x="10623" y="33513"/>
                  </a:cubicBezTo>
                  <a:cubicBezTo>
                    <a:pt x="106961" y="33513"/>
                    <a:pt x="106961" y="33513"/>
                    <a:pt x="106961" y="33513"/>
                  </a:cubicBezTo>
                  <a:cubicBezTo>
                    <a:pt x="106961" y="93243"/>
                    <a:pt x="106961" y="93243"/>
                    <a:pt x="106961" y="93243"/>
                  </a:cubicBezTo>
                  <a:cubicBezTo>
                    <a:pt x="83299" y="93243"/>
                    <a:pt x="83299" y="93243"/>
                    <a:pt x="83299" y="93243"/>
                  </a:cubicBezTo>
                  <a:cubicBezTo>
                    <a:pt x="83299" y="107837"/>
                    <a:pt x="83299" y="107837"/>
                    <a:pt x="83299" y="107837"/>
                  </a:cubicBezTo>
                  <a:cubicBezTo>
                    <a:pt x="106961" y="107837"/>
                    <a:pt x="106961" y="107837"/>
                    <a:pt x="106961" y="107837"/>
                  </a:cubicBezTo>
                  <a:cubicBezTo>
                    <a:pt x="113480" y="107837"/>
                    <a:pt x="119758" y="100810"/>
                    <a:pt x="119758" y="93243"/>
                  </a:cubicBezTo>
                  <a:cubicBezTo>
                    <a:pt x="119758" y="14324"/>
                    <a:pt x="119758" y="14324"/>
                    <a:pt x="119758" y="14324"/>
                  </a:cubicBezTo>
                  <a:cubicBezTo>
                    <a:pt x="119758" y="7027"/>
                    <a:pt x="113480" y="0"/>
                    <a:pt x="106961" y="0"/>
                  </a:cubicBezTo>
                  <a:close/>
                  <a:moveTo>
                    <a:pt x="14969" y="21621"/>
                  </a:moveTo>
                  <a:lnTo>
                    <a:pt x="14969" y="21621"/>
                  </a:lnTo>
                  <a:cubicBezTo>
                    <a:pt x="12796" y="21621"/>
                    <a:pt x="10623" y="19189"/>
                    <a:pt x="10623" y="16756"/>
                  </a:cubicBezTo>
                  <a:cubicBezTo>
                    <a:pt x="10623" y="14324"/>
                    <a:pt x="12796" y="12162"/>
                    <a:pt x="14969" y="12162"/>
                  </a:cubicBezTo>
                  <a:cubicBezTo>
                    <a:pt x="17142" y="12162"/>
                    <a:pt x="19074" y="14324"/>
                    <a:pt x="19074" y="16756"/>
                  </a:cubicBezTo>
                  <a:cubicBezTo>
                    <a:pt x="19074" y="19189"/>
                    <a:pt x="17142" y="21621"/>
                    <a:pt x="14969" y="21621"/>
                  </a:cubicBezTo>
                  <a:close/>
                  <a:moveTo>
                    <a:pt x="28008" y="21621"/>
                  </a:moveTo>
                  <a:lnTo>
                    <a:pt x="28008" y="21621"/>
                  </a:lnTo>
                  <a:cubicBezTo>
                    <a:pt x="25835" y="21621"/>
                    <a:pt x="23420" y="19189"/>
                    <a:pt x="23420" y="16756"/>
                  </a:cubicBezTo>
                  <a:cubicBezTo>
                    <a:pt x="23420" y="14324"/>
                    <a:pt x="25835" y="12162"/>
                    <a:pt x="28008" y="12162"/>
                  </a:cubicBezTo>
                  <a:cubicBezTo>
                    <a:pt x="29939" y="12162"/>
                    <a:pt x="31871" y="14324"/>
                    <a:pt x="31871" y="16756"/>
                  </a:cubicBezTo>
                  <a:cubicBezTo>
                    <a:pt x="31871" y="19189"/>
                    <a:pt x="29939" y="21621"/>
                    <a:pt x="28008" y="21621"/>
                  </a:cubicBezTo>
                  <a:close/>
                  <a:moveTo>
                    <a:pt x="106961" y="21621"/>
                  </a:moveTo>
                  <a:lnTo>
                    <a:pt x="106961" y="21621"/>
                  </a:lnTo>
                  <a:cubicBezTo>
                    <a:pt x="36458" y="21621"/>
                    <a:pt x="36458" y="21621"/>
                    <a:pt x="36458" y="21621"/>
                  </a:cubicBezTo>
                  <a:cubicBezTo>
                    <a:pt x="36458" y="14324"/>
                    <a:pt x="36458" y="14324"/>
                    <a:pt x="36458" y="14324"/>
                  </a:cubicBezTo>
                  <a:cubicBezTo>
                    <a:pt x="106961" y="14324"/>
                    <a:pt x="106961" y="14324"/>
                    <a:pt x="106961" y="14324"/>
                  </a:cubicBezTo>
                  <a:lnTo>
                    <a:pt x="106961" y="21621"/>
                  </a:lnTo>
                  <a:close/>
                  <a:moveTo>
                    <a:pt x="59879" y="47837"/>
                  </a:moveTo>
                  <a:lnTo>
                    <a:pt x="59879" y="47837"/>
                  </a:lnTo>
                  <a:cubicBezTo>
                    <a:pt x="29939" y="81351"/>
                    <a:pt x="29939" y="81351"/>
                    <a:pt x="29939" y="81351"/>
                  </a:cubicBezTo>
                  <a:cubicBezTo>
                    <a:pt x="49255" y="81351"/>
                    <a:pt x="49255" y="81351"/>
                    <a:pt x="49255" y="81351"/>
                  </a:cubicBezTo>
                  <a:cubicBezTo>
                    <a:pt x="49255" y="119729"/>
                    <a:pt x="49255" y="119729"/>
                    <a:pt x="49255" y="119729"/>
                  </a:cubicBezTo>
                  <a:cubicBezTo>
                    <a:pt x="70503" y="119729"/>
                    <a:pt x="70503" y="119729"/>
                    <a:pt x="70503" y="119729"/>
                  </a:cubicBezTo>
                  <a:cubicBezTo>
                    <a:pt x="70503" y="81351"/>
                    <a:pt x="70503" y="81351"/>
                    <a:pt x="70503" y="81351"/>
                  </a:cubicBezTo>
                  <a:cubicBezTo>
                    <a:pt x="87645" y="81351"/>
                    <a:pt x="87645" y="81351"/>
                    <a:pt x="87645" y="81351"/>
                  </a:cubicBezTo>
                  <a:lnTo>
                    <a:pt x="59879" y="47837"/>
                  </a:lnTo>
                  <a:close/>
                </a:path>
              </a:pathLst>
            </a:custGeom>
            <a:grpFill/>
            <a:ln w="9525" cmpd="sng">
              <a:noFill/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lIns="45713" tIns="22850" rIns="45713" bIns="22850" anchor="ctr"/>
            <a:lstStyle/>
            <a:p>
              <a:endParaRPr lang="zh-CN" altLang="zh-CN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Lato" charset="0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 rot="17643042" flipV="1">
            <a:off x="10152542" y="5830153"/>
            <a:ext cx="604224" cy="604224"/>
            <a:chOff x="755576" y="987574"/>
            <a:chExt cx="1080120" cy="1080120"/>
          </a:xfrm>
          <a:effectLst/>
        </p:grpSpPr>
        <p:sp>
          <p:nvSpPr>
            <p:cNvPr id="41" name="空心弧 40"/>
            <p:cNvSpPr/>
            <p:nvPr/>
          </p:nvSpPr>
          <p:spPr>
            <a:xfrm flipH="1" flipV="1">
              <a:off x="755576" y="987574"/>
              <a:ext cx="1080120" cy="1080120"/>
            </a:xfrm>
            <a:prstGeom prst="blockArc">
              <a:avLst>
                <a:gd name="adj1" fmla="val 16205872"/>
                <a:gd name="adj2" fmla="val 21761"/>
                <a:gd name="adj3" fmla="val 14284"/>
              </a:avLst>
            </a:prstGeom>
            <a:gradFill flip="none" rotWithShape="1">
              <a:gsLst>
                <a:gs pos="0">
                  <a:schemeClr val="accent3"/>
                </a:gs>
                <a:gs pos="100000">
                  <a:schemeClr val="accent4"/>
                </a:gs>
              </a:gsLst>
              <a:lin ang="8100000" scaled="1"/>
              <a:tileRect/>
            </a:gradFill>
            <a:ln w="19050">
              <a:gradFill>
                <a:gsLst>
                  <a:gs pos="100000">
                    <a:schemeClr val="accent3"/>
                  </a:gs>
                  <a:gs pos="0">
                    <a:schemeClr val="accent4"/>
                  </a:gs>
                </a:gsLst>
                <a:lin ang="8100000" scaled="0"/>
              </a:gradFill>
            </a:ln>
            <a:effectLst>
              <a:outerShdw blurRad="215900" dist="152400" dir="2700000" algn="tl" rotWithShape="0">
                <a:prstClr val="black">
                  <a:alpha val="3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42" name="空心弧 41"/>
            <p:cNvSpPr/>
            <p:nvPr/>
          </p:nvSpPr>
          <p:spPr>
            <a:xfrm flipV="1">
              <a:off x="755576" y="987574"/>
              <a:ext cx="1080120" cy="1080120"/>
            </a:xfrm>
            <a:prstGeom prst="blockArc">
              <a:avLst>
                <a:gd name="adj1" fmla="val 16205872"/>
                <a:gd name="adj2" fmla="val 21761"/>
                <a:gd name="adj3" fmla="val 14284"/>
              </a:avLst>
            </a:prstGeom>
            <a:gradFill flip="none" rotWithShape="1">
              <a:gsLst>
                <a:gs pos="0">
                  <a:schemeClr val="accent6"/>
                </a:gs>
                <a:gs pos="100000">
                  <a:schemeClr val="accent5"/>
                </a:gs>
              </a:gsLst>
              <a:lin ang="8100000" scaled="1"/>
              <a:tileRect/>
            </a:gradFill>
            <a:ln w="19050">
              <a:gradFill>
                <a:gsLst>
                  <a:gs pos="0">
                    <a:schemeClr val="accent5"/>
                  </a:gs>
                  <a:gs pos="100000">
                    <a:schemeClr val="accent6"/>
                  </a:gs>
                </a:gsLst>
                <a:lin ang="8100000" scaled="0"/>
              </a:gradFill>
            </a:ln>
            <a:effectLst>
              <a:outerShdw blurRad="215900" dist="152400" dir="2700000" algn="tl" rotWithShape="0">
                <a:prstClr val="black">
                  <a:alpha val="3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43" name="空心弧 42"/>
            <p:cNvSpPr/>
            <p:nvPr/>
          </p:nvSpPr>
          <p:spPr>
            <a:xfrm flipH="1">
              <a:off x="755576" y="987574"/>
              <a:ext cx="1080120" cy="1080120"/>
            </a:xfrm>
            <a:prstGeom prst="blockArc">
              <a:avLst>
                <a:gd name="adj1" fmla="val 16205872"/>
                <a:gd name="adj2" fmla="val 21761"/>
                <a:gd name="adj3" fmla="val 14284"/>
              </a:avLst>
            </a:prstGeom>
            <a:gradFill flip="none" rotWithShape="1">
              <a:gsLst>
                <a:gs pos="0">
                  <a:schemeClr val="bg2"/>
                </a:gs>
                <a:gs pos="100000">
                  <a:schemeClr val="tx2"/>
                </a:gs>
              </a:gsLst>
              <a:lin ang="8100000" scaled="1"/>
              <a:tileRect/>
            </a:gradFill>
            <a:ln w="19050">
              <a:gradFill>
                <a:gsLst>
                  <a:gs pos="0">
                    <a:schemeClr val="tx2"/>
                  </a:gs>
                  <a:gs pos="100000">
                    <a:schemeClr val="bg2"/>
                  </a:gs>
                </a:gsLst>
                <a:lin ang="8100000" scaled="0"/>
              </a:gradFill>
            </a:ln>
            <a:effectLst>
              <a:outerShdw blurRad="215900" dist="152400" dir="2700000" algn="tl" rotWithShape="0">
                <a:prstClr val="black">
                  <a:alpha val="3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44" name="空心弧 43"/>
            <p:cNvSpPr/>
            <p:nvPr/>
          </p:nvSpPr>
          <p:spPr>
            <a:xfrm>
              <a:off x="755576" y="987574"/>
              <a:ext cx="1080120" cy="1080120"/>
            </a:xfrm>
            <a:prstGeom prst="blockArc">
              <a:avLst>
                <a:gd name="adj1" fmla="val 16205872"/>
                <a:gd name="adj2" fmla="val 21761"/>
                <a:gd name="adj3" fmla="val 14284"/>
              </a:avLst>
            </a:prstGeom>
            <a:gradFill flip="none" rotWithShape="1"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8100000" scaled="1"/>
              <a:tileRect/>
            </a:gradFill>
            <a:ln w="19050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8100000" scaled="0"/>
              </a:gradFill>
            </a:ln>
            <a:effectLst>
              <a:outerShdw blurRad="215900" dist="152400" dir="2700000" algn="tl" rotWithShape="0">
                <a:prstClr val="black">
                  <a:alpha val="3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 rot="17643042" flipV="1">
            <a:off x="10296558" y="4678025"/>
            <a:ext cx="604224" cy="604224"/>
            <a:chOff x="755576" y="987574"/>
            <a:chExt cx="1080120" cy="1080120"/>
          </a:xfrm>
          <a:effectLst/>
        </p:grpSpPr>
        <p:sp>
          <p:nvSpPr>
            <p:cNvPr id="46" name="空心弧 45"/>
            <p:cNvSpPr/>
            <p:nvPr/>
          </p:nvSpPr>
          <p:spPr>
            <a:xfrm flipH="1" flipV="1">
              <a:off x="755576" y="987574"/>
              <a:ext cx="1080120" cy="1080120"/>
            </a:xfrm>
            <a:prstGeom prst="blockArc">
              <a:avLst>
                <a:gd name="adj1" fmla="val 16205872"/>
                <a:gd name="adj2" fmla="val 21761"/>
                <a:gd name="adj3" fmla="val 14284"/>
              </a:avLst>
            </a:prstGeom>
            <a:gradFill flip="none" rotWithShape="1">
              <a:gsLst>
                <a:gs pos="0">
                  <a:schemeClr val="accent3"/>
                </a:gs>
                <a:gs pos="100000">
                  <a:schemeClr val="accent4"/>
                </a:gs>
              </a:gsLst>
              <a:lin ang="8100000" scaled="1"/>
              <a:tileRect/>
            </a:gradFill>
            <a:ln w="19050">
              <a:gradFill>
                <a:gsLst>
                  <a:gs pos="100000">
                    <a:schemeClr val="accent3"/>
                  </a:gs>
                  <a:gs pos="0">
                    <a:schemeClr val="accent4"/>
                  </a:gs>
                </a:gsLst>
                <a:lin ang="8100000" scaled="0"/>
              </a:gradFill>
            </a:ln>
            <a:effectLst>
              <a:outerShdw blurRad="215900" dist="152400" dir="2700000" algn="tl" rotWithShape="0">
                <a:prstClr val="black">
                  <a:alpha val="3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47" name="空心弧 46"/>
            <p:cNvSpPr/>
            <p:nvPr/>
          </p:nvSpPr>
          <p:spPr>
            <a:xfrm flipV="1">
              <a:off x="755576" y="987574"/>
              <a:ext cx="1080120" cy="1080120"/>
            </a:xfrm>
            <a:prstGeom prst="blockArc">
              <a:avLst>
                <a:gd name="adj1" fmla="val 16205872"/>
                <a:gd name="adj2" fmla="val 21761"/>
                <a:gd name="adj3" fmla="val 14284"/>
              </a:avLst>
            </a:prstGeom>
            <a:gradFill flip="none" rotWithShape="1">
              <a:gsLst>
                <a:gs pos="0">
                  <a:schemeClr val="accent6"/>
                </a:gs>
                <a:gs pos="100000">
                  <a:schemeClr val="accent5"/>
                </a:gs>
              </a:gsLst>
              <a:lin ang="8100000" scaled="1"/>
              <a:tileRect/>
            </a:gradFill>
            <a:ln w="19050">
              <a:gradFill>
                <a:gsLst>
                  <a:gs pos="0">
                    <a:schemeClr val="accent5"/>
                  </a:gs>
                  <a:gs pos="100000">
                    <a:schemeClr val="accent6"/>
                  </a:gs>
                </a:gsLst>
                <a:lin ang="8100000" scaled="0"/>
              </a:gradFill>
            </a:ln>
            <a:effectLst>
              <a:outerShdw blurRad="215900" dist="152400" dir="2700000" algn="tl" rotWithShape="0">
                <a:prstClr val="black">
                  <a:alpha val="3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48" name="空心弧 47"/>
            <p:cNvSpPr/>
            <p:nvPr/>
          </p:nvSpPr>
          <p:spPr>
            <a:xfrm flipH="1">
              <a:off x="755576" y="987574"/>
              <a:ext cx="1080120" cy="1080120"/>
            </a:xfrm>
            <a:prstGeom prst="blockArc">
              <a:avLst>
                <a:gd name="adj1" fmla="val 16205872"/>
                <a:gd name="adj2" fmla="val 21761"/>
                <a:gd name="adj3" fmla="val 14284"/>
              </a:avLst>
            </a:prstGeom>
            <a:gradFill flip="none" rotWithShape="1">
              <a:gsLst>
                <a:gs pos="0">
                  <a:schemeClr val="bg2"/>
                </a:gs>
                <a:gs pos="100000">
                  <a:schemeClr val="tx2"/>
                </a:gs>
              </a:gsLst>
              <a:lin ang="8100000" scaled="1"/>
              <a:tileRect/>
            </a:gradFill>
            <a:ln w="19050">
              <a:gradFill>
                <a:gsLst>
                  <a:gs pos="0">
                    <a:schemeClr val="tx2"/>
                  </a:gs>
                  <a:gs pos="100000">
                    <a:schemeClr val="bg2"/>
                  </a:gs>
                </a:gsLst>
                <a:lin ang="8100000" scaled="0"/>
              </a:gradFill>
            </a:ln>
            <a:effectLst>
              <a:outerShdw blurRad="215900" dist="152400" dir="2700000" algn="tl" rotWithShape="0">
                <a:prstClr val="black">
                  <a:alpha val="3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49" name="空心弧 48"/>
            <p:cNvSpPr/>
            <p:nvPr/>
          </p:nvSpPr>
          <p:spPr>
            <a:xfrm>
              <a:off x="755576" y="987574"/>
              <a:ext cx="1080120" cy="1080120"/>
            </a:xfrm>
            <a:prstGeom prst="blockArc">
              <a:avLst>
                <a:gd name="adj1" fmla="val 16205872"/>
                <a:gd name="adj2" fmla="val 21761"/>
                <a:gd name="adj3" fmla="val 14284"/>
              </a:avLst>
            </a:prstGeom>
            <a:gradFill flip="none" rotWithShape="1"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8100000" scaled="1"/>
              <a:tileRect/>
            </a:gradFill>
            <a:ln w="19050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8100000" scaled="0"/>
              </a:gradFill>
            </a:ln>
            <a:effectLst>
              <a:outerShdw blurRad="215900" dist="152400" dir="2700000" algn="tl" rotWithShape="0">
                <a:prstClr val="black">
                  <a:alpha val="3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52" name="组合 51"/>
          <p:cNvGrpSpPr/>
          <p:nvPr/>
        </p:nvGrpSpPr>
        <p:grpSpPr>
          <a:xfrm rot="17643042" flipV="1">
            <a:off x="11488088" y="5509512"/>
            <a:ext cx="400894" cy="400894"/>
            <a:chOff x="755576" y="987574"/>
            <a:chExt cx="1080120" cy="1080120"/>
          </a:xfrm>
          <a:effectLst/>
        </p:grpSpPr>
        <p:sp>
          <p:nvSpPr>
            <p:cNvPr id="53" name="空心弧 52"/>
            <p:cNvSpPr/>
            <p:nvPr/>
          </p:nvSpPr>
          <p:spPr>
            <a:xfrm flipH="1" flipV="1">
              <a:off x="755576" y="987574"/>
              <a:ext cx="1080120" cy="1080120"/>
            </a:xfrm>
            <a:prstGeom prst="blockArc">
              <a:avLst>
                <a:gd name="adj1" fmla="val 16205872"/>
                <a:gd name="adj2" fmla="val 21761"/>
                <a:gd name="adj3" fmla="val 14284"/>
              </a:avLst>
            </a:prstGeom>
            <a:gradFill flip="none" rotWithShape="1">
              <a:gsLst>
                <a:gs pos="0">
                  <a:schemeClr val="accent3"/>
                </a:gs>
                <a:gs pos="100000">
                  <a:schemeClr val="accent4"/>
                </a:gs>
              </a:gsLst>
              <a:lin ang="8100000" scaled="1"/>
              <a:tileRect/>
            </a:gradFill>
            <a:ln w="19050">
              <a:gradFill>
                <a:gsLst>
                  <a:gs pos="100000">
                    <a:schemeClr val="accent3"/>
                  </a:gs>
                  <a:gs pos="0">
                    <a:schemeClr val="accent4"/>
                  </a:gs>
                </a:gsLst>
                <a:lin ang="8100000" scaled="0"/>
              </a:gradFill>
            </a:ln>
            <a:effectLst>
              <a:outerShdw blurRad="215900" dist="152400" dir="2700000" algn="tl" rotWithShape="0">
                <a:prstClr val="black">
                  <a:alpha val="3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54" name="空心弧 53"/>
            <p:cNvSpPr/>
            <p:nvPr/>
          </p:nvSpPr>
          <p:spPr>
            <a:xfrm flipV="1">
              <a:off x="755576" y="987574"/>
              <a:ext cx="1080120" cy="1080120"/>
            </a:xfrm>
            <a:prstGeom prst="blockArc">
              <a:avLst>
                <a:gd name="adj1" fmla="val 16205872"/>
                <a:gd name="adj2" fmla="val 21761"/>
                <a:gd name="adj3" fmla="val 14284"/>
              </a:avLst>
            </a:prstGeom>
            <a:gradFill flip="none" rotWithShape="1">
              <a:gsLst>
                <a:gs pos="0">
                  <a:schemeClr val="accent6"/>
                </a:gs>
                <a:gs pos="100000">
                  <a:schemeClr val="accent5"/>
                </a:gs>
              </a:gsLst>
              <a:lin ang="8100000" scaled="1"/>
              <a:tileRect/>
            </a:gradFill>
            <a:ln w="19050">
              <a:gradFill>
                <a:gsLst>
                  <a:gs pos="0">
                    <a:schemeClr val="accent5"/>
                  </a:gs>
                  <a:gs pos="100000">
                    <a:schemeClr val="accent6"/>
                  </a:gs>
                </a:gsLst>
                <a:lin ang="8100000" scaled="0"/>
              </a:gradFill>
            </a:ln>
            <a:effectLst>
              <a:outerShdw blurRad="215900" dist="152400" dir="2700000" algn="tl" rotWithShape="0">
                <a:prstClr val="black">
                  <a:alpha val="3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55" name="空心弧 54"/>
            <p:cNvSpPr/>
            <p:nvPr/>
          </p:nvSpPr>
          <p:spPr>
            <a:xfrm flipH="1">
              <a:off x="755576" y="987574"/>
              <a:ext cx="1080120" cy="1080120"/>
            </a:xfrm>
            <a:prstGeom prst="blockArc">
              <a:avLst>
                <a:gd name="adj1" fmla="val 16205872"/>
                <a:gd name="adj2" fmla="val 21761"/>
                <a:gd name="adj3" fmla="val 14284"/>
              </a:avLst>
            </a:prstGeom>
            <a:gradFill flip="none" rotWithShape="1">
              <a:gsLst>
                <a:gs pos="0">
                  <a:schemeClr val="bg2"/>
                </a:gs>
                <a:gs pos="100000">
                  <a:schemeClr val="tx2"/>
                </a:gs>
              </a:gsLst>
              <a:lin ang="8100000" scaled="1"/>
              <a:tileRect/>
            </a:gradFill>
            <a:ln w="19050">
              <a:gradFill>
                <a:gsLst>
                  <a:gs pos="0">
                    <a:schemeClr val="tx2"/>
                  </a:gs>
                  <a:gs pos="100000">
                    <a:schemeClr val="bg2"/>
                  </a:gs>
                </a:gsLst>
                <a:lin ang="8100000" scaled="0"/>
              </a:gradFill>
            </a:ln>
            <a:effectLst>
              <a:outerShdw blurRad="215900" dist="152400" dir="2700000" algn="tl" rotWithShape="0">
                <a:prstClr val="black">
                  <a:alpha val="3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56" name="空心弧 55"/>
            <p:cNvSpPr/>
            <p:nvPr/>
          </p:nvSpPr>
          <p:spPr>
            <a:xfrm>
              <a:off x="755576" y="987574"/>
              <a:ext cx="1080120" cy="1080120"/>
            </a:xfrm>
            <a:prstGeom prst="blockArc">
              <a:avLst>
                <a:gd name="adj1" fmla="val 16205872"/>
                <a:gd name="adj2" fmla="val 21761"/>
                <a:gd name="adj3" fmla="val 14284"/>
              </a:avLst>
            </a:prstGeom>
            <a:gradFill flip="none" rotWithShape="1"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8100000" scaled="1"/>
              <a:tileRect/>
            </a:gradFill>
            <a:ln w="19050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8100000" scaled="0"/>
              </a:gradFill>
            </a:ln>
            <a:effectLst>
              <a:outerShdw blurRad="215900" dist="152400" dir="2700000" algn="tl" rotWithShape="0">
                <a:prstClr val="black">
                  <a:alpha val="3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57" name="组合 56"/>
          <p:cNvGrpSpPr/>
          <p:nvPr/>
        </p:nvGrpSpPr>
        <p:grpSpPr>
          <a:xfrm flipV="1">
            <a:off x="11135766" y="4149080"/>
            <a:ext cx="259872" cy="259872"/>
            <a:chOff x="755576" y="987574"/>
            <a:chExt cx="1080120" cy="1080120"/>
          </a:xfrm>
          <a:effectLst/>
        </p:grpSpPr>
        <p:sp>
          <p:nvSpPr>
            <p:cNvPr id="58" name="空心弧 57"/>
            <p:cNvSpPr/>
            <p:nvPr/>
          </p:nvSpPr>
          <p:spPr>
            <a:xfrm flipH="1" flipV="1">
              <a:off x="755576" y="987574"/>
              <a:ext cx="1080120" cy="1080120"/>
            </a:xfrm>
            <a:prstGeom prst="blockArc">
              <a:avLst>
                <a:gd name="adj1" fmla="val 16205872"/>
                <a:gd name="adj2" fmla="val 21761"/>
                <a:gd name="adj3" fmla="val 14284"/>
              </a:avLst>
            </a:prstGeom>
            <a:gradFill flip="none" rotWithShape="1">
              <a:gsLst>
                <a:gs pos="0">
                  <a:schemeClr val="accent3"/>
                </a:gs>
                <a:gs pos="100000">
                  <a:schemeClr val="accent4"/>
                </a:gs>
              </a:gsLst>
              <a:lin ang="8100000" scaled="1"/>
              <a:tileRect/>
            </a:gradFill>
            <a:ln w="19050">
              <a:gradFill>
                <a:gsLst>
                  <a:gs pos="100000">
                    <a:schemeClr val="accent3"/>
                  </a:gs>
                  <a:gs pos="0">
                    <a:schemeClr val="accent4"/>
                  </a:gs>
                </a:gsLst>
                <a:lin ang="8100000" scaled="0"/>
              </a:gradFill>
            </a:ln>
            <a:effectLst>
              <a:outerShdw blurRad="215900" dist="152400" dir="2700000" algn="tl" rotWithShape="0">
                <a:prstClr val="black">
                  <a:alpha val="3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59" name="空心弧 58"/>
            <p:cNvSpPr/>
            <p:nvPr/>
          </p:nvSpPr>
          <p:spPr>
            <a:xfrm flipV="1">
              <a:off x="755576" y="987574"/>
              <a:ext cx="1080120" cy="1080120"/>
            </a:xfrm>
            <a:prstGeom prst="blockArc">
              <a:avLst>
                <a:gd name="adj1" fmla="val 16205872"/>
                <a:gd name="adj2" fmla="val 21761"/>
                <a:gd name="adj3" fmla="val 14284"/>
              </a:avLst>
            </a:prstGeom>
            <a:gradFill flip="none" rotWithShape="1">
              <a:gsLst>
                <a:gs pos="0">
                  <a:schemeClr val="accent6"/>
                </a:gs>
                <a:gs pos="100000">
                  <a:schemeClr val="accent5"/>
                </a:gs>
              </a:gsLst>
              <a:lin ang="8100000" scaled="1"/>
              <a:tileRect/>
            </a:gradFill>
            <a:ln w="19050">
              <a:gradFill>
                <a:gsLst>
                  <a:gs pos="0">
                    <a:schemeClr val="accent5"/>
                  </a:gs>
                  <a:gs pos="100000">
                    <a:schemeClr val="accent6"/>
                  </a:gs>
                </a:gsLst>
                <a:lin ang="8100000" scaled="0"/>
              </a:gradFill>
            </a:ln>
            <a:effectLst>
              <a:outerShdw blurRad="215900" dist="152400" dir="2700000" algn="tl" rotWithShape="0">
                <a:prstClr val="black">
                  <a:alpha val="3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60" name="空心弧 59"/>
            <p:cNvSpPr/>
            <p:nvPr/>
          </p:nvSpPr>
          <p:spPr>
            <a:xfrm flipH="1">
              <a:off x="755576" y="987574"/>
              <a:ext cx="1080120" cy="1080120"/>
            </a:xfrm>
            <a:prstGeom prst="blockArc">
              <a:avLst>
                <a:gd name="adj1" fmla="val 16205872"/>
                <a:gd name="adj2" fmla="val 21761"/>
                <a:gd name="adj3" fmla="val 14284"/>
              </a:avLst>
            </a:prstGeom>
            <a:gradFill flip="none" rotWithShape="1">
              <a:gsLst>
                <a:gs pos="0">
                  <a:schemeClr val="bg2"/>
                </a:gs>
                <a:gs pos="100000">
                  <a:schemeClr val="tx2"/>
                </a:gs>
              </a:gsLst>
              <a:lin ang="8100000" scaled="1"/>
              <a:tileRect/>
            </a:gradFill>
            <a:ln w="19050">
              <a:gradFill>
                <a:gsLst>
                  <a:gs pos="0">
                    <a:schemeClr val="tx2"/>
                  </a:gs>
                  <a:gs pos="100000">
                    <a:schemeClr val="bg2"/>
                  </a:gs>
                </a:gsLst>
                <a:lin ang="8100000" scaled="0"/>
              </a:gradFill>
            </a:ln>
            <a:effectLst>
              <a:outerShdw blurRad="215900" dist="152400" dir="2700000" algn="tl" rotWithShape="0">
                <a:prstClr val="black">
                  <a:alpha val="3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61" name="空心弧 60"/>
            <p:cNvSpPr/>
            <p:nvPr/>
          </p:nvSpPr>
          <p:spPr>
            <a:xfrm>
              <a:off x="755576" y="987574"/>
              <a:ext cx="1080120" cy="1080120"/>
            </a:xfrm>
            <a:prstGeom prst="blockArc">
              <a:avLst>
                <a:gd name="adj1" fmla="val 16205872"/>
                <a:gd name="adj2" fmla="val 21761"/>
                <a:gd name="adj3" fmla="val 14284"/>
              </a:avLst>
            </a:prstGeom>
            <a:gradFill flip="none" rotWithShape="1"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8100000" scaled="1"/>
              <a:tileRect/>
            </a:gradFill>
            <a:ln w="19050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8100000" scaled="0"/>
              </a:gradFill>
            </a:ln>
            <a:effectLst>
              <a:outerShdw blurRad="215900" dist="152400" dir="2700000" algn="tl" rotWithShape="0">
                <a:prstClr val="black">
                  <a:alpha val="3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</p:spTree>
  </p:cSld>
  <p:clrMapOvr>
    <a:masterClrMapping/>
  </p:clrMapOvr>
  <p:transition spd="slow" advTm="15738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3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9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2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6" presetClass="emph" presetSubtype="0" autoRev="1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29" dur="100" fill="hold"/>
                                        <p:tgtEl>
                                          <p:spTgt spid="40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350"/>
                            </p:stCondLst>
                            <p:childTnLst>
                              <p:par>
                                <p:cTn id="3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2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2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6" presetClass="emph" presetSubtype="0" autoRev="1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37" dur="100" fill="hold"/>
                                        <p:tgtEl>
                                          <p:spTgt spid="45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2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2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6" presetClass="emph" presetSubtype="0" autoRev="1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Scale>
                                      <p:cBhvr>
                                        <p:cTn id="44" dur="100" fill="hold"/>
                                        <p:tgtEl>
                                          <p:spTgt spid="52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2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2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6" presetClass="emph" presetSubtype="0" autoRev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51" dur="100" fill="hold"/>
                                        <p:tgtEl>
                                          <p:spTgt spid="57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Box 3"/>
          <p:cNvSpPr>
            <a:spLocks noChangeArrowheads="1"/>
          </p:cNvSpPr>
          <p:nvPr/>
        </p:nvSpPr>
        <p:spPr bwMode="auto">
          <a:xfrm>
            <a:off x="888439" y="418280"/>
            <a:ext cx="6718935" cy="1261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zh-CN" sz="4000" b="1" dirty="0" smtClean="0"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（</a:t>
            </a:r>
            <a:r>
              <a:rPr lang="zh-CN" altLang="en-US" sz="4000" b="1" dirty="0" smtClean="0"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三</a:t>
            </a:r>
            <a:r>
              <a:rPr lang="zh-CN" altLang="zh-CN" sz="4000" b="1" dirty="0" smtClean="0"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）</a:t>
            </a:r>
            <a:r>
              <a:rPr lang="zh-CN" altLang="en-US" sz="4000" b="1" dirty="0" smtClean="0"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实现</a:t>
            </a:r>
            <a:r>
              <a:rPr lang="en-US" altLang="zh-CN" sz="4000" b="1" dirty="0" smtClean="0"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“</a:t>
            </a:r>
            <a:r>
              <a:rPr lang="zh-CN" altLang="zh-CN" sz="4000" b="1" dirty="0" smtClean="0"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三</a:t>
            </a:r>
            <a:r>
              <a:rPr lang="zh-CN" altLang="en-US" sz="4000" b="1" dirty="0" smtClean="0"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全</a:t>
            </a:r>
            <a:r>
              <a:rPr lang="en-US" altLang="zh-CN" sz="4000" b="1" dirty="0" smtClean="0"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”</a:t>
            </a:r>
            <a:endParaRPr lang="zh-CN" altLang="zh-CN" sz="4000" dirty="0" smtClean="0">
              <a:latin typeface="Times New Roman" pitchFamily="18" charset="0"/>
              <a:ea typeface="黑体" pitchFamily="2" charset="-122"/>
              <a:cs typeface="Times New Roman" pitchFamily="18" charset="0"/>
            </a:endParaRPr>
          </a:p>
          <a:p>
            <a:endParaRPr lang="en-US" sz="3600" b="1" dirty="0">
              <a:solidFill>
                <a:srgbClr val="C00000"/>
              </a:solidFill>
              <a:latin typeface="Times New Roman" pitchFamily="18" charset="0"/>
              <a:ea typeface="黑体" pitchFamily="2" charset="-122"/>
              <a:cs typeface="Times New Roman" pitchFamily="18" charset="0"/>
              <a:sym typeface="Lato Black" charset="0"/>
            </a:endParaRPr>
          </a:p>
        </p:txBody>
      </p:sp>
      <p:sp>
        <p:nvSpPr>
          <p:cNvPr id="20" name="Rectangle 5"/>
          <p:cNvSpPr>
            <a:spLocks noChangeArrowheads="1"/>
          </p:cNvSpPr>
          <p:nvPr/>
        </p:nvSpPr>
        <p:spPr bwMode="auto">
          <a:xfrm>
            <a:off x="982638" y="404664"/>
            <a:ext cx="75639" cy="711668"/>
          </a:xfrm>
          <a:prstGeom prst="rect">
            <a:avLst/>
          </a:prstGeom>
          <a:solidFill>
            <a:srgbClr val="C00000"/>
          </a:solidFill>
          <a:ln w="6350" cap="flat" cmpd="sng">
            <a:solidFill>
              <a:srgbClr val="C000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zh-CN" altLang="zh-CN" sz="400">
              <a:solidFill>
                <a:srgbClr val="0C0C0C"/>
              </a:solidFill>
              <a:latin typeface="Times New Roman" pitchFamily="18" charset="0"/>
              <a:ea typeface="Calibri" pitchFamily="34" charset="0"/>
              <a:cs typeface="Times New Roman" pitchFamily="18" charset="0"/>
              <a:sym typeface="Calibri" pitchFamily="34" charset="0"/>
            </a:endParaRPr>
          </a:p>
        </p:txBody>
      </p:sp>
      <p:sp>
        <p:nvSpPr>
          <p:cNvPr id="31" name="TextBox 55"/>
          <p:cNvSpPr>
            <a:spLocks noChangeArrowheads="1"/>
          </p:cNvSpPr>
          <p:nvPr/>
        </p:nvSpPr>
        <p:spPr bwMode="auto">
          <a:xfrm>
            <a:off x="8471470" y="2060848"/>
            <a:ext cx="901423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  <a:sym typeface="微软雅黑" pitchFamily="34" charset="-122"/>
              </a:rPr>
              <a:t>关键字</a:t>
            </a:r>
            <a:endParaRPr lang="zh-CN" altLang="en-US" b="1" i="1" dirty="0">
              <a:solidFill>
                <a:srgbClr val="FFFFFF"/>
              </a:solidFill>
              <a:latin typeface="Times New Roman" pitchFamily="18" charset="0"/>
              <a:cs typeface="Times New Roman" pitchFamily="18" charset="0"/>
              <a:sym typeface="微软雅黑" pitchFamily="34" charset="-122"/>
            </a:endParaRPr>
          </a:p>
        </p:txBody>
      </p:sp>
      <p:sp>
        <p:nvSpPr>
          <p:cNvPr id="22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C801C10B-E7F0-4661-9D57-DEF91BE67C13}" type="slidenum">
              <a:rPr lang="zh-CN" altLang="en-US">
                <a:latin typeface="Times New Roman" pitchFamily="18" charset="0"/>
                <a:cs typeface="Times New Roman" pitchFamily="18" charset="0"/>
              </a:rPr>
              <a:pPr/>
              <a:t>27</a:t>
            </a:fld>
            <a:endParaRPr lang="en-US" sz="180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50" name="Group 6"/>
          <p:cNvGrpSpPr>
            <a:grpSpLocks/>
          </p:cNvGrpSpPr>
          <p:nvPr/>
        </p:nvGrpSpPr>
        <p:grpSpPr bwMode="auto">
          <a:xfrm>
            <a:off x="1198662" y="1916832"/>
            <a:ext cx="3024336" cy="4248472"/>
            <a:chOff x="0" y="0"/>
            <a:chExt cx="2019300" cy="3721100"/>
          </a:xfrm>
        </p:grpSpPr>
        <p:grpSp>
          <p:nvGrpSpPr>
            <p:cNvPr id="51" name="Group 7"/>
            <p:cNvGrpSpPr>
              <a:grpSpLocks/>
            </p:cNvGrpSpPr>
            <p:nvPr/>
          </p:nvGrpSpPr>
          <p:grpSpPr bwMode="auto">
            <a:xfrm>
              <a:off x="0" y="0"/>
              <a:ext cx="2019300" cy="3721100"/>
              <a:chOff x="0" y="0"/>
              <a:chExt cx="2019300" cy="3721100"/>
            </a:xfrm>
          </p:grpSpPr>
          <p:sp>
            <p:nvSpPr>
              <p:cNvPr id="74" name="Rectangle 13 copy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019300" cy="3721100"/>
              </a:xfrm>
              <a:prstGeom prst="rect">
                <a:avLst/>
              </a:prstGeom>
              <a:solidFill>
                <a:srgbClr val="91D2DB"/>
              </a:solidFill>
              <a:ln w="9525" cmpd="sng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lang="zh-CN" altLang="zh-CN" b="1" i="1">
                  <a:solidFill>
                    <a:srgbClr val="FFFFFF"/>
                  </a:solidFill>
                  <a:latin typeface="Times New Roman" pitchFamily="18" charset="0"/>
                  <a:ea typeface="华文细黑" pitchFamily="2" charset="-122"/>
                  <a:cs typeface="Times New Roman" pitchFamily="18" charset="0"/>
                  <a:sym typeface="宋体" pitchFamily="2" charset="-122"/>
                </a:endParaRPr>
              </a:p>
            </p:txBody>
          </p:sp>
          <p:sp>
            <p:nvSpPr>
              <p:cNvPr id="75" name="矩形 132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019300" cy="3721100"/>
              </a:xfrm>
              <a:prstGeom prst="rect">
                <a:avLst/>
              </a:prstGeom>
              <a:solidFill>
                <a:srgbClr val="3A3838"/>
              </a:solidFill>
              <a:ln w="9525" cmpd="sng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lang="zh-CN" altLang="zh-CN" b="1" i="1">
                  <a:solidFill>
                    <a:srgbClr val="FFFFFF"/>
                  </a:solidFill>
                  <a:latin typeface="Times New Roman" pitchFamily="18" charset="0"/>
                  <a:ea typeface="华文细黑" pitchFamily="2" charset="-122"/>
                  <a:cs typeface="Times New Roman" pitchFamily="18" charset="0"/>
                  <a:sym typeface="宋体" pitchFamily="2" charset="-122"/>
                </a:endParaRPr>
              </a:p>
            </p:txBody>
          </p:sp>
          <p:sp>
            <p:nvSpPr>
              <p:cNvPr id="76" name="矩形 133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019300" cy="1032101"/>
              </a:xfrm>
              <a:prstGeom prst="rect">
                <a:avLst/>
              </a:prstGeom>
              <a:solidFill>
                <a:srgbClr val="900000"/>
              </a:solidFill>
              <a:ln w="9525" cmpd="sng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r>
                  <a:rPr lang="en-US" sz="3200" b="1" dirty="0" smtClean="0">
                    <a:solidFill>
                      <a:srgbClr val="FFFFFF"/>
                    </a:solidFill>
                    <a:latin typeface="Times New Roman" pitchFamily="18" charset="0"/>
                    <a:ea typeface="+mn-ea"/>
                    <a:cs typeface="Times New Roman" pitchFamily="18" charset="0"/>
                    <a:sym typeface="Calibri" pitchFamily="34" charset="0"/>
                  </a:rPr>
                  <a:t>01   </a:t>
                </a:r>
                <a:r>
                  <a:rPr lang="zh-CN" altLang="en-US" sz="3200" b="1" dirty="0" smtClean="0">
                    <a:solidFill>
                      <a:srgbClr val="FFFFFF"/>
                    </a:solidFill>
                    <a:latin typeface="Times New Roman" pitchFamily="18" charset="0"/>
                    <a:ea typeface="+mn-ea"/>
                    <a:cs typeface="Times New Roman" pitchFamily="18" charset="0"/>
                    <a:sym typeface="Calibri" pitchFamily="34" charset="0"/>
                  </a:rPr>
                  <a:t>管理职能</a:t>
                </a:r>
                <a:endParaRPr lang="en-US" altLang="zh-CN" sz="3200" b="1" dirty="0" smtClean="0">
                  <a:solidFill>
                    <a:srgbClr val="FFFFFF"/>
                  </a:solidFill>
                  <a:latin typeface="Times New Roman" pitchFamily="18" charset="0"/>
                  <a:ea typeface="+mn-ea"/>
                  <a:cs typeface="Times New Roman" pitchFamily="18" charset="0"/>
                  <a:sym typeface="Calibri" pitchFamily="34" charset="0"/>
                </a:endParaRPr>
              </a:p>
              <a:p>
                <a:pPr algn="ctr"/>
                <a:r>
                  <a:rPr lang="zh-CN" altLang="en-US" sz="3200" b="1" dirty="0" smtClean="0">
                    <a:solidFill>
                      <a:srgbClr val="FFFFFF"/>
                    </a:solidFill>
                    <a:latin typeface="Times New Roman" pitchFamily="18" charset="0"/>
                    <a:ea typeface="+mn-ea"/>
                    <a:cs typeface="Times New Roman" pitchFamily="18" charset="0"/>
                    <a:sym typeface="Calibri" pitchFamily="34" charset="0"/>
                  </a:rPr>
                  <a:t>       全归口</a:t>
                </a:r>
                <a:endParaRPr lang="zh-CN" altLang="en-US" sz="3200" b="1" dirty="0">
                  <a:solidFill>
                    <a:srgbClr val="FFFFFF"/>
                  </a:solidFill>
                  <a:latin typeface="Times New Roman" pitchFamily="18" charset="0"/>
                  <a:ea typeface="+mn-ea"/>
                  <a:cs typeface="Times New Roman" pitchFamily="18" charset="0"/>
                  <a:sym typeface="宋体" pitchFamily="2" charset="-122"/>
                </a:endParaRPr>
              </a:p>
            </p:txBody>
          </p:sp>
          <p:sp>
            <p:nvSpPr>
              <p:cNvPr id="77" name="直接连接符 134"/>
              <p:cNvSpPr>
                <a:spLocks noChangeShapeType="1"/>
              </p:cNvSpPr>
              <p:nvPr/>
            </p:nvSpPr>
            <p:spPr bwMode="auto">
              <a:xfrm>
                <a:off x="0" y="1032101"/>
                <a:ext cx="2019300" cy="1"/>
              </a:xfrm>
              <a:prstGeom prst="line">
                <a:avLst/>
              </a:prstGeom>
              <a:noFill/>
              <a:ln w="25400" cap="flat" cmpd="sng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zh-CN" b="1" i="1">
                  <a:solidFill>
                    <a:srgbClr val="000000"/>
                  </a:solidFill>
                  <a:latin typeface="Times New Roman" pitchFamily="18" charset="0"/>
                  <a:ea typeface="华文细黑" pitchFamily="2" charset="-122"/>
                  <a:cs typeface="Times New Roman" pitchFamily="18" charset="0"/>
                  <a:sym typeface="Arial" pitchFamily="34" charset="0"/>
                </a:endParaRPr>
              </a:p>
            </p:txBody>
          </p:sp>
        </p:grpSp>
        <p:grpSp>
          <p:nvGrpSpPr>
            <p:cNvPr id="52" name="Group 12"/>
            <p:cNvGrpSpPr>
              <a:grpSpLocks/>
            </p:cNvGrpSpPr>
            <p:nvPr/>
          </p:nvGrpSpPr>
          <p:grpSpPr bwMode="auto">
            <a:xfrm>
              <a:off x="1411401" y="1000893"/>
              <a:ext cx="125298" cy="265591"/>
              <a:chOff x="0" y="211282"/>
              <a:chExt cx="125298" cy="265591"/>
            </a:xfrm>
          </p:grpSpPr>
          <p:sp>
            <p:nvSpPr>
              <p:cNvPr id="72" name="椭圆 129"/>
              <p:cNvSpPr>
                <a:spLocks noChangeArrowheads="1"/>
              </p:cNvSpPr>
              <p:nvPr/>
            </p:nvSpPr>
            <p:spPr bwMode="auto">
              <a:xfrm flipH="1" flipV="1">
                <a:off x="2758" y="211282"/>
                <a:ext cx="45719" cy="45719"/>
              </a:xfrm>
              <a:prstGeom prst="ellipse">
                <a:avLst/>
              </a:prstGeom>
              <a:solidFill>
                <a:srgbClr val="FFFFFF"/>
              </a:solidFill>
              <a:ln w="9525" cmpd="sng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lang="zh-CN" altLang="zh-CN" b="1" i="1">
                  <a:solidFill>
                    <a:srgbClr val="FFFFFF"/>
                  </a:solidFill>
                  <a:latin typeface="Times New Roman" pitchFamily="18" charset="0"/>
                  <a:ea typeface="华文细黑" pitchFamily="2" charset="-122"/>
                  <a:cs typeface="Times New Roman" pitchFamily="18" charset="0"/>
                  <a:sym typeface="宋体" pitchFamily="2" charset="-122"/>
                </a:endParaRPr>
              </a:p>
            </p:txBody>
          </p:sp>
          <p:grpSp>
            <p:nvGrpSpPr>
              <p:cNvPr id="69" name="Group 16"/>
              <p:cNvGrpSpPr>
                <a:grpSpLocks/>
              </p:cNvGrpSpPr>
              <p:nvPr/>
            </p:nvGrpSpPr>
            <p:grpSpPr bwMode="auto">
              <a:xfrm flipV="1">
                <a:off x="0" y="242490"/>
                <a:ext cx="125298" cy="234383"/>
                <a:chOff x="0" y="0"/>
                <a:chExt cx="125298" cy="234383"/>
              </a:xfrm>
            </p:grpSpPr>
            <p:sp>
              <p:nvSpPr>
                <p:cNvPr id="70" name="椭圆 127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125298" cy="125298"/>
                </a:xfrm>
                <a:prstGeom prst="ellipse">
                  <a:avLst/>
                </a:prstGeom>
                <a:solidFill>
                  <a:srgbClr val="FFFFFF"/>
                </a:solidFill>
                <a:ln w="9525" cmpd="sng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 lang="zh-CN" altLang="zh-CN" b="1" i="1">
                    <a:solidFill>
                      <a:srgbClr val="FFFFFF"/>
                    </a:solidFill>
                    <a:latin typeface="Times New Roman" pitchFamily="18" charset="0"/>
                    <a:ea typeface="华文细黑" pitchFamily="2" charset="-122"/>
                    <a:cs typeface="Times New Roman" pitchFamily="18" charset="0"/>
                    <a:sym typeface="宋体" pitchFamily="2" charset="-122"/>
                  </a:endParaRPr>
                </a:p>
              </p:txBody>
            </p:sp>
            <p:sp>
              <p:nvSpPr>
                <p:cNvPr id="71" name="直接连接符 128"/>
                <p:cNvSpPr>
                  <a:spLocks noChangeShapeType="1"/>
                </p:cNvSpPr>
                <p:nvPr/>
              </p:nvSpPr>
              <p:spPr bwMode="auto">
                <a:xfrm flipH="1">
                  <a:off x="61005" y="125298"/>
                  <a:ext cx="1644" cy="109085"/>
                </a:xfrm>
                <a:prstGeom prst="line">
                  <a:avLst/>
                </a:prstGeom>
                <a:noFill/>
                <a:ln w="22225" cap="flat" cmpd="sng">
                  <a:solidFill>
                    <a:srgbClr val="FFFFFF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zh-CN" b="1" i="1">
                    <a:solidFill>
                      <a:srgbClr val="000000"/>
                    </a:solidFill>
                    <a:latin typeface="Times New Roman" pitchFamily="18" charset="0"/>
                    <a:ea typeface="华文细黑" pitchFamily="2" charset="-122"/>
                    <a:cs typeface="Times New Roman" pitchFamily="18" charset="0"/>
                    <a:sym typeface="Arial" pitchFamily="34" charset="0"/>
                  </a:endParaRPr>
                </a:p>
              </p:txBody>
            </p:sp>
          </p:grpSp>
        </p:grpSp>
        <p:grpSp>
          <p:nvGrpSpPr>
            <p:cNvPr id="57" name="Group 19"/>
            <p:cNvGrpSpPr>
              <a:grpSpLocks/>
            </p:cNvGrpSpPr>
            <p:nvPr/>
          </p:nvGrpSpPr>
          <p:grpSpPr bwMode="auto">
            <a:xfrm>
              <a:off x="487251" y="1028047"/>
              <a:ext cx="125298" cy="242490"/>
              <a:chOff x="0" y="234383"/>
              <a:chExt cx="125298" cy="242490"/>
            </a:xfrm>
          </p:grpSpPr>
          <p:sp>
            <p:nvSpPr>
              <p:cNvPr id="67" name="直接连接符 124"/>
              <p:cNvSpPr>
                <a:spLocks noChangeShapeType="1"/>
              </p:cNvSpPr>
              <p:nvPr/>
            </p:nvSpPr>
            <p:spPr bwMode="auto">
              <a:xfrm flipV="1">
                <a:off x="16805" y="234383"/>
                <a:ext cx="44200" cy="52073"/>
              </a:xfrm>
              <a:prstGeom prst="line">
                <a:avLst/>
              </a:prstGeom>
              <a:noFill/>
              <a:ln w="22225" cap="flat" cmpd="sng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zh-CN" b="1" i="1">
                  <a:solidFill>
                    <a:srgbClr val="000000"/>
                  </a:solidFill>
                  <a:latin typeface="Times New Roman" pitchFamily="18" charset="0"/>
                  <a:ea typeface="华文细黑" pitchFamily="2" charset="-122"/>
                  <a:cs typeface="Times New Roman" pitchFamily="18" charset="0"/>
                  <a:sym typeface="Arial" pitchFamily="34" charset="0"/>
                </a:endParaRPr>
              </a:p>
            </p:txBody>
          </p:sp>
          <p:grpSp>
            <p:nvGrpSpPr>
              <p:cNvPr id="63" name="Group 23"/>
              <p:cNvGrpSpPr>
                <a:grpSpLocks/>
              </p:cNvGrpSpPr>
              <p:nvPr/>
            </p:nvGrpSpPr>
            <p:grpSpPr bwMode="auto">
              <a:xfrm flipV="1">
                <a:off x="0" y="242490"/>
                <a:ext cx="125298" cy="234383"/>
                <a:chOff x="0" y="0"/>
                <a:chExt cx="125298" cy="234383"/>
              </a:xfrm>
            </p:grpSpPr>
            <p:sp>
              <p:nvSpPr>
                <p:cNvPr id="64" name="椭圆 121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125298" cy="125298"/>
                </a:xfrm>
                <a:prstGeom prst="ellipse">
                  <a:avLst/>
                </a:prstGeom>
                <a:solidFill>
                  <a:srgbClr val="FFFFFF"/>
                </a:solidFill>
                <a:ln w="9525" cmpd="sng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 lang="zh-CN" altLang="zh-CN" b="1" i="1">
                    <a:solidFill>
                      <a:srgbClr val="FFFFFF"/>
                    </a:solidFill>
                    <a:latin typeface="Times New Roman" pitchFamily="18" charset="0"/>
                    <a:ea typeface="华文细黑" pitchFamily="2" charset="-122"/>
                    <a:cs typeface="Times New Roman" pitchFamily="18" charset="0"/>
                    <a:sym typeface="宋体" pitchFamily="2" charset="-122"/>
                  </a:endParaRPr>
                </a:p>
              </p:txBody>
            </p:sp>
            <p:sp>
              <p:nvSpPr>
                <p:cNvPr id="65" name="直接连接符 122"/>
                <p:cNvSpPr>
                  <a:spLocks noChangeShapeType="1"/>
                </p:cNvSpPr>
                <p:nvPr/>
              </p:nvSpPr>
              <p:spPr bwMode="auto">
                <a:xfrm flipH="1">
                  <a:off x="61005" y="125298"/>
                  <a:ext cx="1644" cy="109085"/>
                </a:xfrm>
                <a:prstGeom prst="line">
                  <a:avLst/>
                </a:prstGeom>
                <a:noFill/>
                <a:ln w="22225" cap="flat" cmpd="sng">
                  <a:solidFill>
                    <a:srgbClr val="FFFFFF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zh-CN" b="1" i="1">
                    <a:solidFill>
                      <a:srgbClr val="000000"/>
                    </a:solidFill>
                    <a:latin typeface="Times New Roman" pitchFamily="18" charset="0"/>
                    <a:ea typeface="华文细黑" pitchFamily="2" charset="-122"/>
                    <a:cs typeface="Times New Roman" pitchFamily="18" charset="0"/>
                    <a:sym typeface="Arial" pitchFamily="34" charset="0"/>
                  </a:endParaRPr>
                </a:p>
              </p:txBody>
            </p:sp>
          </p:grpSp>
        </p:grpSp>
      </p:grpSp>
      <p:sp>
        <p:nvSpPr>
          <p:cNvPr id="78" name="矩形 138"/>
          <p:cNvSpPr>
            <a:spLocks noChangeArrowheads="1"/>
          </p:cNvSpPr>
          <p:nvPr/>
        </p:nvSpPr>
        <p:spPr bwMode="auto">
          <a:xfrm>
            <a:off x="1198662" y="3356992"/>
            <a:ext cx="2952328" cy="2800767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zh-CN" sz="2200" b="1" dirty="0" smtClean="0">
                <a:solidFill>
                  <a:schemeClr val="bg1"/>
                </a:solidFill>
                <a:latin typeface="Times New Roman" pitchFamily="18" charset="0"/>
                <a:ea typeface="仿宋_GB2312" charset="-122"/>
                <a:cs typeface="Times New Roman" pitchFamily="18" charset="0"/>
              </a:rPr>
              <a:t>   </a:t>
            </a:r>
            <a:r>
              <a:rPr lang="zh-CN" altLang="zh-CN" sz="2200" b="1" dirty="0" smtClean="0">
                <a:solidFill>
                  <a:schemeClr val="bg1"/>
                </a:solidFill>
                <a:latin typeface="Times New Roman" pitchFamily="18" charset="0"/>
                <a:ea typeface="仿宋_GB2312" charset="-122"/>
                <a:cs typeface="Times New Roman" pitchFamily="18" charset="0"/>
              </a:rPr>
              <a:t>项目设立与定标</a:t>
            </a:r>
            <a:endParaRPr lang="en-US" altLang="zh-CN" sz="2200" b="1" dirty="0" smtClean="0">
              <a:solidFill>
                <a:schemeClr val="bg1"/>
              </a:solidFill>
              <a:latin typeface="Times New Roman" pitchFamily="18" charset="0"/>
              <a:ea typeface="仿宋_GB2312" charset="-122"/>
              <a:cs typeface="Times New Roman" pitchFamily="18" charset="0"/>
            </a:endParaRPr>
          </a:p>
          <a:p>
            <a:r>
              <a:rPr lang="en-US" altLang="zh-CN" sz="2200" b="1" dirty="0" smtClean="0">
                <a:solidFill>
                  <a:schemeClr val="bg1"/>
                </a:solidFill>
                <a:latin typeface="Times New Roman" pitchFamily="18" charset="0"/>
                <a:ea typeface="仿宋_GB2312" charset="-122"/>
                <a:cs typeface="Times New Roman" pitchFamily="18" charset="0"/>
              </a:rPr>
              <a:t>   </a:t>
            </a:r>
            <a:r>
              <a:rPr lang="zh-CN" altLang="zh-CN" sz="2200" b="1" dirty="0" smtClean="0">
                <a:solidFill>
                  <a:schemeClr val="bg1"/>
                </a:solidFill>
                <a:latin typeface="Times New Roman" pitchFamily="18" charset="0"/>
                <a:ea typeface="仿宋_GB2312" charset="-122"/>
                <a:cs typeface="Times New Roman" pitchFamily="18" charset="0"/>
              </a:rPr>
              <a:t>的职责归口</a:t>
            </a:r>
            <a:endParaRPr lang="en-US" altLang="zh-CN" sz="2200" b="1" dirty="0" smtClean="0">
              <a:solidFill>
                <a:schemeClr val="bg1"/>
              </a:solidFill>
              <a:latin typeface="Times New Roman" pitchFamily="18" charset="0"/>
              <a:ea typeface="仿宋_GB2312" charset="-122"/>
              <a:cs typeface="Times New Roman" pitchFamily="18" charset="0"/>
            </a:endParaRPr>
          </a:p>
          <a:p>
            <a:endParaRPr lang="en-US" altLang="zh-CN" sz="2200" b="1" dirty="0" smtClean="0">
              <a:solidFill>
                <a:schemeClr val="bg1"/>
              </a:solidFill>
              <a:latin typeface="Times New Roman" pitchFamily="18" charset="0"/>
              <a:ea typeface="仿宋_GB2312" charset="-122"/>
              <a:cs typeface="Times New Roman" pitchFamily="18" charset="0"/>
            </a:endParaRPr>
          </a:p>
          <a:p>
            <a:r>
              <a:rPr lang="en-US" altLang="zh-CN" sz="2200" b="1" dirty="0" smtClean="0">
                <a:solidFill>
                  <a:schemeClr val="bg1"/>
                </a:solidFill>
                <a:latin typeface="Times New Roman" pitchFamily="18" charset="0"/>
                <a:ea typeface="仿宋_GB2312" charset="-122"/>
                <a:cs typeface="Times New Roman" pitchFamily="18" charset="0"/>
              </a:rPr>
              <a:t>   </a:t>
            </a:r>
            <a:r>
              <a:rPr lang="zh-CN" altLang="zh-CN" sz="2200" b="1" dirty="0" smtClean="0">
                <a:solidFill>
                  <a:schemeClr val="bg1"/>
                </a:solidFill>
                <a:latin typeface="Times New Roman" pitchFamily="18" charset="0"/>
                <a:ea typeface="仿宋_GB2312" charset="-122"/>
                <a:cs typeface="Times New Roman" pitchFamily="18" charset="0"/>
              </a:rPr>
              <a:t>政策制定与执行</a:t>
            </a:r>
            <a:endParaRPr lang="en-US" altLang="zh-CN" sz="2200" b="1" dirty="0" smtClean="0">
              <a:solidFill>
                <a:schemeClr val="bg1"/>
              </a:solidFill>
              <a:latin typeface="Times New Roman" pitchFamily="18" charset="0"/>
              <a:ea typeface="仿宋_GB2312" charset="-122"/>
              <a:cs typeface="Times New Roman" pitchFamily="18" charset="0"/>
            </a:endParaRPr>
          </a:p>
          <a:p>
            <a:r>
              <a:rPr lang="en-US" altLang="zh-CN" sz="2200" b="1" dirty="0" smtClean="0">
                <a:solidFill>
                  <a:schemeClr val="bg1"/>
                </a:solidFill>
                <a:latin typeface="Times New Roman" pitchFamily="18" charset="0"/>
                <a:ea typeface="仿宋_GB2312" charset="-122"/>
                <a:cs typeface="Times New Roman" pitchFamily="18" charset="0"/>
              </a:rPr>
              <a:t>   </a:t>
            </a:r>
            <a:r>
              <a:rPr lang="zh-CN" altLang="zh-CN" sz="2200" b="1" dirty="0" smtClean="0">
                <a:solidFill>
                  <a:schemeClr val="bg1"/>
                </a:solidFill>
                <a:latin typeface="Times New Roman" pitchFamily="18" charset="0"/>
                <a:ea typeface="仿宋_GB2312" charset="-122"/>
                <a:cs typeface="Times New Roman" pitchFamily="18" charset="0"/>
              </a:rPr>
              <a:t>的职责归口</a:t>
            </a:r>
            <a:endParaRPr lang="en-US" altLang="zh-CN" sz="2200" b="1" dirty="0" smtClean="0">
              <a:solidFill>
                <a:schemeClr val="bg1"/>
              </a:solidFill>
              <a:latin typeface="Times New Roman" pitchFamily="18" charset="0"/>
              <a:ea typeface="仿宋_GB2312" charset="-122"/>
              <a:cs typeface="Times New Roman" pitchFamily="18" charset="0"/>
            </a:endParaRPr>
          </a:p>
          <a:p>
            <a:endParaRPr lang="en-US" altLang="zh-CN" sz="2200" b="1" dirty="0" smtClean="0">
              <a:solidFill>
                <a:schemeClr val="bg1"/>
              </a:solidFill>
              <a:latin typeface="Times New Roman" pitchFamily="18" charset="0"/>
              <a:ea typeface="仿宋_GB2312" charset="-122"/>
              <a:cs typeface="Times New Roman" pitchFamily="18" charset="0"/>
            </a:endParaRPr>
          </a:p>
          <a:p>
            <a:r>
              <a:rPr lang="en-US" altLang="zh-CN" sz="2200" b="1" dirty="0" smtClean="0">
                <a:solidFill>
                  <a:schemeClr val="bg1"/>
                </a:solidFill>
                <a:latin typeface="Times New Roman" pitchFamily="18" charset="0"/>
                <a:ea typeface="仿宋_GB2312" charset="-122"/>
                <a:cs typeface="Times New Roman" pitchFamily="18" charset="0"/>
              </a:rPr>
              <a:t>   </a:t>
            </a:r>
            <a:r>
              <a:rPr lang="zh-CN" altLang="zh-CN" sz="2200" b="1" dirty="0" smtClean="0">
                <a:solidFill>
                  <a:schemeClr val="bg1"/>
                </a:solidFill>
                <a:latin typeface="Times New Roman" pitchFamily="18" charset="0"/>
                <a:ea typeface="仿宋_GB2312" charset="-122"/>
                <a:cs typeface="Times New Roman" pitchFamily="18" charset="0"/>
              </a:rPr>
              <a:t>收入执收与管理</a:t>
            </a:r>
            <a:endParaRPr lang="en-US" altLang="zh-CN" sz="2200" b="1" dirty="0" smtClean="0">
              <a:solidFill>
                <a:schemeClr val="bg1"/>
              </a:solidFill>
              <a:latin typeface="Times New Roman" pitchFamily="18" charset="0"/>
              <a:ea typeface="仿宋_GB2312" charset="-122"/>
              <a:cs typeface="Times New Roman" pitchFamily="18" charset="0"/>
            </a:endParaRPr>
          </a:p>
          <a:p>
            <a:r>
              <a:rPr lang="en-US" altLang="zh-CN" sz="2200" b="1" dirty="0" smtClean="0">
                <a:solidFill>
                  <a:schemeClr val="bg1"/>
                </a:solidFill>
                <a:latin typeface="Times New Roman" pitchFamily="18" charset="0"/>
                <a:ea typeface="仿宋_GB2312" charset="-122"/>
                <a:cs typeface="Times New Roman" pitchFamily="18" charset="0"/>
              </a:rPr>
              <a:t>   </a:t>
            </a:r>
            <a:r>
              <a:rPr lang="zh-CN" altLang="zh-CN" sz="2200" b="1" dirty="0" smtClean="0">
                <a:solidFill>
                  <a:schemeClr val="bg1"/>
                </a:solidFill>
                <a:latin typeface="Times New Roman" pitchFamily="18" charset="0"/>
                <a:ea typeface="仿宋_GB2312" charset="-122"/>
                <a:cs typeface="Times New Roman" pitchFamily="18" charset="0"/>
              </a:rPr>
              <a:t>的职责归口</a:t>
            </a:r>
            <a:endParaRPr lang="zh-CN" altLang="zh-CN" sz="2200" b="1" dirty="0">
              <a:solidFill>
                <a:schemeClr val="bg1"/>
              </a:solidFill>
              <a:latin typeface="Times New Roman" pitchFamily="18" charset="0"/>
              <a:ea typeface="仿宋_GB2312" charset="-122"/>
              <a:cs typeface="Times New Roman" pitchFamily="18" charset="0"/>
            </a:endParaRPr>
          </a:p>
        </p:txBody>
      </p:sp>
      <p:grpSp>
        <p:nvGrpSpPr>
          <p:cNvPr id="79" name="Group 6"/>
          <p:cNvGrpSpPr>
            <a:grpSpLocks/>
          </p:cNvGrpSpPr>
          <p:nvPr/>
        </p:nvGrpSpPr>
        <p:grpSpPr bwMode="auto">
          <a:xfrm>
            <a:off x="4727054" y="1916832"/>
            <a:ext cx="3024336" cy="4248472"/>
            <a:chOff x="0" y="0"/>
            <a:chExt cx="2019300" cy="3721100"/>
          </a:xfrm>
        </p:grpSpPr>
        <p:grpSp>
          <p:nvGrpSpPr>
            <p:cNvPr id="80" name="Group 7"/>
            <p:cNvGrpSpPr>
              <a:grpSpLocks/>
            </p:cNvGrpSpPr>
            <p:nvPr/>
          </p:nvGrpSpPr>
          <p:grpSpPr bwMode="auto">
            <a:xfrm>
              <a:off x="0" y="0"/>
              <a:ext cx="2019300" cy="3721100"/>
              <a:chOff x="0" y="0"/>
              <a:chExt cx="2019300" cy="3721100"/>
            </a:xfrm>
          </p:grpSpPr>
          <p:sp>
            <p:nvSpPr>
              <p:cNvPr id="91" name="Rectangle 13 copy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019300" cy="3721100"/>
              </a:xfrm>
              <a:prstGeom prst="rect">
                <a:avLst/>
              </a:prstGeom>
              <a:solidFill>
                <a:srgbClr val="91D2DB"/>
              </a:solidFill>
              <a:ln w="9525" cmpd="sng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lang="zh-CN" altLang="zh-CN" b="1" i="1">
                  <a:solidFill>
                    <a:srgbClr val="FFFFFF"/>
                  </a:solidFill>
                  <a:latin typeface="Times New Roman" pitchFamily="18" charset="0"/>
                  <a:ea typeface="华文细黑" pitchFamily="2" charset="-122"/>
                  <a:cs typeface="Times New Roman" pitchFamily="18" charset="0"/>
                  <a:sym typeface="宋体" pitchFamily="2" charset="-122"/>
                </a:endParaRPr>
              </a:p>
            </p:txBody>
          </p:sp>
          <p:sp>
            <p:nvSpPr>
              <p:cNvPr id="92" name="矩形 132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019300" cy="3721100"/>
              </a:xfrm>
              <a:prstGeom prst="rect">
                <a:avLst/>
              </a:prstGeom>
              <a:solidFill>
                <a:srgbClr val="3A3838"/>
              </a:solidFill>
              <a:ln w="9525" cmpd="sng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lang="zh-CN" altLang="zh-CN" b="1" i="1">
                  <a:solidFill>
                    <a:srgbClr val="FFFFFF"/>
                  </a:solidFill>
                  <a:latin typeface="Times New Roman" pitchFamily="18" charset="0"/>
                  <a:ea typeface="华文细黑" pitchFamily="2" charset="-122"/>
                  <a:cs typeface="Times New Roman" pitchFamily="18" charset="0"/>
                  <a:sym typeface="宋体" pitchFamily="2" charset="-122"/>
                </a:endParaRPr>
              </a:p>
            </p:txBody>
          </p:sp>
          <p:sp>
            <p:nvSpPr>
              <p:cNvPr id="93" name="矩形 133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019300" cy="1032101"/>
              </a:xfrm>
              <a:prstGeom prst="rect">
                <a:avLst/>
              </a:prstGeom>
              <a:solidFill>
                <a:srgbClr val="900000"/>
              </a:solidFill>
              <a:ln w="9525" cmpd="sng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r>
                  <a:rPr lang="en-US" sz="3200" b="1" dirty="0" smtClean="0">
                    <a:solidFill>
                      <a:srgbClr val="FFFFFF"/>
                    </a:solidFill>
                    <a:latin typeface="Times New Roman" pitchFamily="18" charset="0"/>
                    <a:ea typeface="+mn-ea"/>
                    <a:cs typeface="Times New Roman" pitchFamily="18" charset="0"/>
                    <a:sym typeface="Calibri" pitchFamily="34" charset="0"/>
                  </a:rPr>
                  <a:t>02   </a:t>
                </a:r>
                <a:r>
                  <a:rPr lang="zh-CN" altLang="en-US" sz="3200" b="1" dirty="0" smtClean="0">
                    <a:solidFill>
                      <a:srgbClr val="FFFFFF"/>
                    </a:solidFill>
                    <a:latin typeface="Times New Roman" pitchFamily="18" charset="0"/>
                    <a:ea typeface="+mn-ea"/>
                    <a:cs typeface="Times New Roman" pitchFamily="18" charset="0"/>
                    <a:sym typeface="Calibri" pitchFamily="34" charset="0"/>
                  </a:rPr>
                  <a:t>预算管理</a:t>
                </a:r>
                <a:endParaRPr lang="en-US" altLang="zh-CN" sz="3200" b="1" dirty="0" smtClean="0">
                  <a:solidFill>
                    <a:srgbClr val="FFFFFF"/>
                  </a:solidFill>
                  <a:latin typeface="Times New Roman" pitchFamily="18" charset="0"/>
                  <a:ea typeface="+mn-ea"/>
                  <a:cs typeface="Times New Roman" pitchFamily="18" charset="0"/>
                  <a:sym typeface="Calibri" pitchFamily="34" charset="0"/>
                </a:endParaRPr>
              </a:p>
              <a:p>
                <a:pPr algn="ctr"/>
                <a:r>
                  <a:rPr lang="zh-CN" altLang="en-US" sz="3200" b="1" dirty="0" smtClean="0">
                    <a:solidFill>
                      <a:srgbClr val="FFFFFF"/>
                    </a:solidFill>
                    <a:latin typeface="Times New Roman" pitchFamily="18" charset="0"/>
                    <a:ea typeface="+mn-ea"/>
                    <a:cs typeface="Times New Roman" pitchFamily="18" charset="0"/>
                    <a:sym typeface="Calibri" pitchFamily="34" charset="0"/>
                  </a:rPr>
                  <a:t>       全口径</a:t>
                </a:r>
                <a:endParaRPr lang="zh-CN" altLang="en-US" sz="3200" b="1" dirty="0">
                  <a:solidFill>
                    <a:srgbClr val="FFFFFF"/>
                  </a:solidFill>
                  <a:latin typeface="Times New Roman" pitchFamily="18" charset="0"/>
                  <a:ea typeface="+mn-ea"/>
                  <a:cs typeface="Times New Roman" pitchFamily="18" charset="0"/>
                  <a:sym typeface="宋体" pitchFamily="2" charset="-122"/>
                </a:endParaRPr>
              </a:p>
            </p:txBody>
          </p:sp>
          <p:sp>
            <p:nvSpPr>
              <p:cNvPr id="94" name="直接连接符 134"/>
              <p:cNvSpPr>
                <a:spLocks noChangeShapeType="1"/>
              </p:cNvSpPr>
              <p:nvPr/>
            </p:nvSpPr>
            <p:spPr bwMode="auto">
              <a:xfrm>
                <a:off x="0" y="1032101"/>
                <a:ext cx="2019300" cy="1"/>
              </a:xfrm>
              <a:prstGeom prst="line">
                <a:avLst/>
              </a:prstGeom>
              <a:noFill/>
              <a:ln w="25400" cap="flat" cmpd="sng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zh-CN" b="1" i="1">
                  <a:solidFill>
                    <a:srgbClr val="000000"/>
                  </a:solidFill>
                  <a:latin typeface="Times New Roman" pitchFamily="18" charset="0"/>
                  <a:ea typeface="华文细黑" pitchFamily="2" charset="-122"/>
                  <a:cs typeface="Times New Roman" pitchFamily="18" charset="0"/>
                  <a:sym typeface="Arial" pitchFamily="34" charset="0"/>
                </a:endParaRPr>
              </a:p>
            </p:txBody>
          </p:sp>
        </p:grpSp>
        <p:grpSp>
          <p:nvGrpSpPr>
            <p:cNvPr id="81" name="Group 12"/>
            <p:cNvGrpSpPr>
              <a:grpSpLocks/>
            </p:cNvGrpSpPr>
            <p:nvPr/>
          </p:nvGrpSpPr>
          <p:grpSpPr bwMode="auto">
            <a:xfrm>
              <a:off x="1411401" y="1000893"/>
              <a:ext cx="125298" cy="265591"/>
              <a:chOff x="0" y="211282"/>
              <a:chExt cx="125298" cy="265591"/>
            </a:xfrm>
          </p:grpSpPr>
          <p:sp>
            <p:nvSpPr>
              <p:cNvPr id="87" name="椭圆 129"/>
              <p:cNvSpPr>
                <a:spLocks noChangeArrowheads="1"/>
              </p:cNvSpPr>
              <p:nvPr/>
            </p:nvSpPr>
            <p:spPr bwMode="auto">
              <a:xfrm flipH="1" flipV="1">
                <a:off x="2758" y="211282"/>
                <a:ext cx="45719" cy="45719"/>
              </a:xfrm>
              <a:prstGeom prst="ellipse">
                <a:avLst/>
              </a:prstGeom>
              <a:solidFill>
                <a:srgbClr val="FFFFFF"/>
              </a:solidFill>
              <a:ln w="9525" cmpd="sng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lang="zh-CN" altLang="zh-CN" b="1" i="1">
                  <a:solidFill>
                    <a:srgbClr val="FFFFFF"/>
                  </a:solidFill>
                  <a:latin typeface="Times New Roman" pitchFamily="18" charset="0"/>
                  <a:ea typeface="华文细黑" pitchFamily="2" charset="-122"/>
                  <a:cs typeface="Times New Roman" pitchFamily="18" charset="0"/>
                  <a:sym typeface="宋体" pitchFamily="2" charset="-122"/>
                </a:endParaRPr>
              </a:p>
            </p:txBody>
          </p:sp>
          <p:grpSp>
            <p:nvGrpSpPr>
              <p:cNvPr id="88" name="Group 16"/>
              <p:cNvGrpSpPr>
                <a:grpSpLocks/>
              </p:cNvGrpSpPr>
              <p:nvPr/>
            </p:nvGrpSpPr>
            <p:grpSpPr bwMode="auto">
              <a:xfrm flipV="1">
                <a:off x="0" y="242490"/>
                <a:ext cx="125298" cy="234383"/>
                <a:chOff x="0" y="0"/>
                <a:chExt cx="125298" cy="234383"/>
              </a:xfrm>
            </p:grpSpPr>
            <p:sp>
              <p:nvSpPr>
                <p:cNvPr id="89" name="椭圆 127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125298" cy="125298"/>
                </a:xfrm>
                <a:prstGeom prst="ellipse">
                  <a:avLst/>
                </a:prstGeom>
                <a:solidFill>
                  <a:srgbClr val="FFFFFF"/>
                </a:solidFill>
                <a:ln w="9525" cmpd="sng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 lang="zh-CN" altLang="zh-CN" b="1" i="1">
                    <a:solidFill>
                      <a:srgbClr val="FFFFFF"/>
                    </a:solidFill>
                    <a:latin typeface="Times New Roman" pitchFamily="18" charset="0"/>
                    <a:ea typeface="华文细黑" pitchFamily="2" charset="-122"/>
                    <a:cs typeface="Times New Roman" pitchFamily="18" charset="0"/>
                    <a:sym typeface="宋体" pitchFamily="2" charset="-122"/>
                  </a:endParaRPr>
                </a:p>
              </p:txBody>
            </p:sp>
            <p:sp>
              <p:nvSpPr>
                <p:cNvPr id="90" name="直接连接符 128"/>
                <p:cNvSpPr>
                  <a:spLocks noChangeShapeType="1"/>
                </p:cNvSpPr>
                <p:nvPr/>
              </p:nvSpPr>
              <p:spPr bwMode="auto">
                <a:xfrm flipH="1">
                  <a:off x="61005" y="125298"/>
                  <a:ext cx="1644" cy="109085"/>
                </a:xfrm>
                <a:prstGeom prst="line">
                  <a:avLst/>
                </a:prstGeom>
                <a:noFill/>
                <a:ln w="22225" cap="flat" cmpd="sng">
                  <a:solidFill>
                    <a:srgbClr val="FFFFFF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zh-CN" b="1" i="1">
                    <a:solidFill>
                      <a:srgbClr val="000000"/>
                    </a:solidFill>
                    <a:latin typeface="Times New Roman" pitchFamily="18" charset="0"/>
                    <a:ea typeface="华文细黑" pitchFamily="2" charset="-122"/>
                    <a:cs typeface="Times New Roman" pitchFamily="18" charset="0"/>
                    <a:sym typeface="Arial" pitchFamily="34" charset="0"/>
                  </a:endParaRPr>
                </a:p>
              </p:txBody>
            </p:sp>
          </p:grpSp>
        </p:grpSp>
        <p:grpSp>
          <p:nvGrpSpPr>
            <p:cNvPr id="82" name="Group 19"/>
            <p:cNvGrpSpPr>
              <a:grpSpLocks/>
            </p:cNvGrpSpPr>
            <p:nvPr/>
          </p:nvGrpSpPr>
          <p:grpSpPr bwMode="auto">
            <a:xfrm>
              <a:off x="487251" y="1028047"/>
              <a:ext cx="125298" cy="242490"/>
              <a:chOff x="0" y="234383"/>
              <a:chExt cx="125298" cy="242490"/>
            </a:xfrm>
          </p:grpSpPr>
          <p:sp>
            <p:nvSpPr>
              <p:cNvPr id="83" name="直接连接符 124"/>
              <p:cNvSpPr>
                <a:spLocks noChangeShapeType="1"/>
              </p:cNvSpPr>
              <p:nvPr/>
            </p:nvSpPr>
            <p:spPr bwMode="auto">
              <a:xfrm flipV="1">
                <a:off x="16805" y="234383"/>
                <a:ext cx="44200" cy="52073"/>
              </a:xfrm>
              <a:prstGeom prst="line">
                <a:avLst/>
              </a:prstGeom>
              <a:noFill/>
              <a:ln w="22225" cap="flat" cmpd="sng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zh-CN" b="1" i="1">
                  <a:solidFill>
                    <a:srgbClr val="000000"/>
                  </a:solidFill>
                  <a:latin typeface="Times New Roman" pitchFamily="18" charset="0"/>
                  <a:ea typeface="华文细黑" pitchFamily="2" charset="-122"/>
                  <a:cs typeface="Times New Roman" pitchFamily="18" charset="0"/>
                  <a:sym typeface="Arial" pitchFamily="34" charset="0"/>
                </a:endParaRPr>
              </a:p>
            </p:txBody>
          </p:sp>
          <p:grpSp>
            <p:nvGrpSpPr>
              <p:cNvPr id="84" name="Group 23"/>
              <p:cNvGrpSpPr>
                <a:grpSpLocks/>
              </p:cNvGrpSpPr>
              <p:nvPr/>
            </p:nvGrpSpPr>
            <p:grpSpPr bwMode="auto">
              <a:xfrm flipV="1">
                <a:off x="0" y="242490"/>
                <a:ext cx="125298" cy="234383"/>
                <a:chOff x="0" y="0"/>
                <a:chExt cx="125298" cy="234383"/>
              </a:xfrm>
            </p:grpSpPr>
            <p:sp>
              <p:nvSpPr>
                <p:cNvPr id="85" name="椭圆 121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125298" cy="125298"/>
                </a:xfrm>
                <a:prstGeom prst="ellipse">
                  <a:avLst/>
                </a:prstGeom>
                <a:solidFill>
                  <a:srgbClr val="FFFFFF"/>
                </a:solidFill>
                <a:ln w="9525" cmpd="sng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 lang="zh-CN" altLang="zh-CN" b="1" i="1">
                    <a:solidFill>
                      <a:srgbClr val="FFFFFF"/>
                    </a:solidFill>
                    <a:latin typeface="Times New Roman" pitchFamily="18" charset="0"/>
                    <a:ea typeface="华文细黑" pitchFamily="2" charset="-122"/>
                    <a:cs typeface="Times New Roman" pitchFamily="18" charset="0"/>
                    <a:sym typeface="宋体" pitchFamily="2" charset="-122"/>
                  </a:endParaRPr>
                </a:p>
              </p:txBody>
            </p:sp>
            <p:sp>
              <p:nvSpPr>
                <p:cNvPr id="86" name="直接连接符 122"/>
                <p:cNvSpPr>
                  <a:spLocks noChangeShapeType="1"/>
                </p:cNvSpPr>
                <p:nvPr/>
              </p:nvSpPr>
              <p:spPr bwMode="auto">
                <a:xfrm flipH="1">
                  <a:off x="61005" y="125298"/>
                  <a:ext cx="1644" cy="109085"/>
                </a:xfrm>
                <a:prstGeom prst="line">
                  <a:avLst/>
                </a:prstGeom>
                <a:noFill/>
                <a:ln w="22225" cap="flat" cmpd="sng">
                  <a:solidFill>
                    <a:srgbClr val="FFFFFF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zh-CN" b="1" i="1">
                    <a:solidFill>
                      <a:srgbClr val="000000"/>
                    </a:solidFill>
                    <a:latin typeface="Times New Roman" pitchFamily="18" charset="0"/>
                    <a:ea typeface="华文细黑" pitchFamily="2" charset="-122"/>
                    <a:cs typeface="Times New Roman" pitchFamily="18" charset="0"/>
                    <a:sym typeface="Arial" pitchFamily="34" charset="0"/>
                  </a:endParaRPr>
                </a:p>
              </p:txBody>
            </p:sp>
          </p:grpSp>
        </p:grpSp>
      </p:grpSp>
      <p:sp>
        <p:nvSpPr>
          <p:cNvPr id="95" name="矩形 94"/>
          <p:cNvSpPr/>
          <p:nvPr/>
        </p:nvSpPr>
        <p:spPr>
          <a:xfrm>
            <a:off x="4799062" y="3429000"/>
            <a:ext cx="3024336" cy="24622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200" b="1" dirty="0" smtClean="0">
                <a:solidFill>
                  <a:schemeClr val="bg1"/>
                </a:solidFill>
                <a:latin typeface="Times New Roman" pitchFamily="18" charset="0"/>
                <a:ea typeface="仿宋_GB2312" charset="-122"/>
                <a:cs typeface="Times New Roman" pitchFamily="18" charset="0"/>
              </a:rPr>
              <a:t> </a:t>
            </a:r>
            <a:r>
              <a:rPr lang="zh-CN" altLang="zh-CN" sz="2200" b="1" dirty="0" smtClean="0">
                <a:solidFill>
                  <a:schemeClr val="bg1"/>
                </a:solidFill>
                <a:latin typeface="Times New Roman" pitchFamily="18" charset="0"/>
                <a:ea typeface="仿宋_GB2312" charset="-122"/>
                <a:cs typeface="Times New Roman" pitchFamily="18" charset="0"/>
              </a:rPr>
              <a:t>收入管理：不留死角</a:t>
            </a:r>
          </a:p>
          <a:p>
            <a:endParaRPr lang="en-US" altLang="zh-CN" sz="2200" b="1" dirty="0" smtClean="0">
              <a:solidFill>
                <a:schemeClr val="bg1"/>
              </a:solidFill>
              <a:latin typeface="Times New Roman" pitchFamily="18" charset="0"/>
              <a:ea typeface="仿宋_GB2312" charset="-122"/>
              <a:cs typeface="Times New Roman" pitchFamily="18" charset="0"/>
            </a:endParaRPr>
          </a:p>
          <a:p>
            <a:r>
              <a:rPr lang="en-US" altLang="zh-CN" sz="2200" b="1" dirty="0" smtClean="0">
                <a:solidFill>
                  <a:schemeClr val="bg1"/>
                </a:solidFill>
                <a:latin typeface="Times New Roman" pitchFamily="18" charset="0"/>
                <a:ea typeface="仿宋_GB2312" charset="-122"/>
                <a:cs typeface="Times New Roman" pitchFamily="18" charset="0"/>
              </a:rPr>
              <a:t> </a:t>
            </a:r>
          </a:p>
          <a:p>
            <a:r>
              <a:rPr lang="en-US" altLang="zh-CN" sz="2200" b="1" dirty="0" smtClean="0">
                <a:solidFill>
                  <a:schemeClr val="bg1"/>
                </a:solidFill>
                <a:latin typeface="Times New Roman" pitchFamily="18" charset="0"/>
                <a:ea typeface="仿宋_GB2312" charset="-122"/>
                <a:cs typeface="Times New Roman" pitchFamily="18" charset="0"/>
              </a:rPr>
              <a:t> </a:t>
            </a:r>
            <a:r>
              <a:rPr lang="zh-CN" altLang="zh-CN" sz="2200" b="1" dirty="0" smtClean="0">
                <a:solidFill>
                  <a:schemeClr val="bg1"/>
                </a:solidFill>
                <a:latin typeface="Times New Roman" pitchFamily="18" charset="0"/>
                <a:ea typeface="仿宋_GB2312" charset="-122"/>
                <a:cs typeface="Times New Roman" pitchFamily="18" charset="0"/>
              </a:rPr>
              <a:t>支出管理：统筹安排</a:t>
            </a:r>
          </a:p>
          <a:p>
            <a:endParaRPr lang="en-US" altLang="zh-CN" sz="2200" b="1" dirty="0" smtClean="0">
              <a:solidFill>
                <a:schemeClr val="bg1"/>
              </a:solidFill>
              <a:latin typeface="Times New Roman" pitchFamily="18" charset="0"/>
              <a:ea typeface="仿宋_GB2312" charset="-122"/>
              <a:cs typeface="Times New Roman" pitchFamily="18" charset="0"/>
            </a:endParaRPr>
          </a:p>
          <a:p>
            <a:endParaRPr lang="en-US" altLang="zh-CN" sz="2200" b="1" dirty="0" smtClean="0">
              <a:solidFill>
                <a:schemeClr val="bg1"/>
              </a:solidFill>
              <a:latin typeface="Times New Roman" pitchFamily="18" charset="0"/>
              <a:ea typeface="仿宋_GB2312" charset="-122"/>
              <a:cs typeface="Times New Roman" pitchFamily="18" charset="0"/>
            </a:endParaRPr>
          </a:p>
          <a:p>
            <a:r>
              <a:rPr lang="en-US" altLang="zh-CN" sz="2200" b="1" dirty="0" smtClean="0">
                <a:solidFill>
                  <a:schemeClr val="bg1"/>
                </a:solidFill>
                <a:latin typeface="Times New Roman" pitchFamily="18" charset="0"/>
                <a:ea typeface="仿宋_GB2312" charset="-122"/>
                <a:cs typeface="Times New Roman" pitchFamily="18" charset="0"/>
              </a:rPr>
              <a:t> </a:t>
            </a:r>
            <a:r>
              <a:rPr lang="zh-CN" altLang="zh-CN" sz="2200" b="1" dirty="0" smtClean="0">
                <a:solidFill>
                  <a:schemeClr val="bg1"/>
                </a:solidFill>
                <a:latin typeface="Times New Roman" pitchFamily="18" charset="0"/>
                <a:ea typeface="仿宋_GB2312" charset="-122"/>
                <a:cs typeface="Times New Roman" pitchFamily="18" charset="0"/>
              </a:rPr>
              <a:t>政府预算：公开透明</a:t>
            </a:r>
            <a:endParaRPr lang="zh-CN" altLang="zh-CN" sz="2200" b="1" dirty="0">
              <a:solidFill>
                <a:schemeClr val="bg1"/>
              </a:solidFill>
              <a:latin typeface="Times New Roman" pitchFamily="18" charset="0"/>
              <a:ea typeface="仿宋_GB2312" charset="-122"/>
              <a:cs typeface="Times New Roman" pitchFamily="18" charset="0"/>
            </a:endParaRPr>
          </a:p>
        </p:txBody>
      </p:sp>
      <p:grpSp>
        <p:nvGrpSpPr>
          <p:cNvPr id="96" name="Group 6"/>
          <p:cNvGrpSpPr>
            <a:grpSpLocks/>
          </p:cNvGrpSpPr>
          <p:nvPr/>
        </p:nvGrpSpPr>
        <p:grpSpPr bwMode="auto">
          <a:xfrm>
            <a:off x="8255446" y="1916832"/>
            <a:ext cx="3024336" cy="4248472"/>
            <a:chOff x="0" y="0"/>
            <a:chExt cx="2019300" cy="3721100"/>
          </a:xfrm>
        </p:grpSpPr>
        <p:grpSp>
          <p:nvGrpSpPr>
            <p:cNvPr id="97" name="Group 7"/>
            <p:cNvGrpSpPr>
              <a:grpSpLocks/>
            </p:cNvGrpSpPr>
            <p:nvPr/>
          </p:nvGrpSpPr>
          <p:grpSpPr bwMode="auto">
            <a:xfrm>
              <a:off x="0" y="0"/>
              <a:ext cx="2019300" cy="3721100"/>
              <a:chOff x="0" y="0"/>
              <a:chExt cx="2019300" cy="3721100"/>
            </a:xfrm>
          </p:grpSpPr>
          <p:sp>
            <p:nvSpPr>
              <p:cNvPr id="108" name="Rectangle 13 copy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019300" cy="3721100"/>
              </a:xfrm>
              <a:prstGeom prst="rect">
                <a:avLst/>
              </a:prstGeom>
              <a:solidFill>
                <a:srgbClr val="91D2DB"/>
              </a:solidFill>
              <a:ln w="9525" cmpd="sng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lang="zh-CN" altLang="zh-CN" b="1" i="1">
                  <a:solidFill>
                    <a:srgbClr val="FFFFFF"/>
                  </a:solidFill>
                  <a:latin typeface="Times New Roman" pitchFamily="18" charset="0"/>
                  <a:ea typeface="华文细黑" pitchFamily="2" charset="-122"/>
                  <a:cs typeface="Times New Roman" pitchFamily="18" charset="0"/>
                  <a:sym typeface="宋体" pitchFamily="2" charset="-122"/>
                </a:endParaRPr>
              </a:p>
            </p:txBody>
          </p:sp>
          <p:sp>
            <p:nvSpPr>
              <p:cNvPr id="109" name="矩形 132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019300" cy="3721100"/>
              </a:xfrm>
              <a:prstGeom prst="rect">
                <a:avLst/>
              </a:prstGeom>
              <a:solidFill>
                <a:srgbClr val="3A3838"/>
              </a:solidFill>
              <a:ln w="9525" cmpd="sng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lang="zh-CN" altLang="zh-CN" b="1" i="1">
                  <a:solidFill>
                    <a:srgbClr val="FFFFFF"/>
                  </a:solidFill>
                  <a:latin typeface="Times New Roman" pitchFamily="18" charset="0"/>
                  <a:ea typeface="华文细黑" pitchFamily="2" charset="-122"/>
                  <a:cs typeface="Times New Roman" pitchFamily="18" charset="0"/>
                  <a:sym typeface="宋体" pitchFamily="2" charset="-122"/>
                </a:endParaRPr>
              </a:p>
            </p:txBody>
          </p:sp>
          <p:sp>
            <p:nvSpPr>
              <p:cNvPr id="110" name="矩形 133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019300" cy="1032101"/>
              </a:xfrm>
              <a:prstGeom prst="rect">
                <a:avLst/>
              </a:prstGeom>
              <a:solidFill>
                <a:srgbClr val="900000"/>
              </a:solidFill>
              <a:ln w="9525" cmpd="sng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r>
                  <a:rPr lang="en-US" sz="3200" b="1" dirty="0" smtClean="0">
                    <a:solidFill>
                      <a:srgbClr val="FFFFFF"/>
                    </a:solidFill>
                    <a:latin typeface="Times New Roman" pitchFamily="18" charset="0"/>
                    <a:ea typeface="+mn-ea"/>
                    <a:cs typeface="Times New Roman" pitchFamily="18" charset="0"/>
                    <a:sym typeface="Calibri" pitchFamily="34" charset="0"/>
                  </a:rPr>
                  <a:t>03   </a:t>
                </a:r>
                <a:r>
                  <a:rPr lang="zh-CN" altLang="en-US" sz="3200" b="1" dirty="0" smtClean="0">
                    <a:solidFill>
                      <a:srgbClr val="FFFFFF"/>
                    </a:solidFill>
                    <a:latin typeface="Times New Roman" pitchFamily="18" charset="0"/>
                    <a:ea typeface="+mn-ea"/>
                    <a:cs typeface="Times New Roman" pitchFamily="18" charset="0"/>
                    <a:sym typeface="Calibri" pitchFamily="34" charset="0"/>
                  </a:rPr>
                  <a:t>监督管理</a:t>
                </a:r>
                <a:endParaRPr lang="en-US" altLang="zh-CN" sz="3200" b="1" dirty="0" smtClean="0">
                  <a:solidFill>
                    <a:srgbClr val="FFFFFF"/>
                  </a:solidFill>
                  <a:latin typeface="Times New Roman" pitchFamily="18" charset="0"/>
                  <a:ea typeface="+mn-ea"/>
                  <a:cs typeface="Times New Roman" pitchFamily="18" charset="0"/>
                  <a:sym typeface="Calibri" pitchFamily="34" charset="0"/>
                </a:endParaRPr>
              </a:p>
              <a:p>
                <a:pPr algn="ctr"/>
                <a:r>
                  <a:rPr lang="zh-CN" altLang="en-US" sz="3200" b="1" dirty="0" smtClean="0">
                    <a:solidFill>
                      <a:srgbClr val="FFFFFF"/>
                    </a:solidFill>
                    <a:latin typeface="Times New Roman" pitchFamily="18" charset="0"/>
                    <a:ea typeface="+mn-ea"/>
                    <a:cs typeface="Times New Roman" pitchFamily="18" charset="0"/>
                    <a:sym typeface="Calibri" pitchFamily="34" charset="0"/>
                  </a:rPr>
                  <a:t>       全方位</a:t>
                </a:r>
                <a:endParaRPr lang="zh-CN" altLang="en-US" sz="3200" b="1" dirty="0">
                  <a:solidFill>
                    <a:srgbClr val="FFFFFF"/>
                  </a:solidFill>
                  <a:latin typeface="Times New Roman" pitchFamily="18" charset="0"/>
                  <a:ea typeface="+mn-ea"/>
                  <a:cs typeface="Times New Roman" pitchFamily="18" charset="0"/>
                  <a:sym typeface="宋体" pitchFamily="2" charset="-122"/>
                </a:endParaRPr>
              </a:p>
            </p:txBody>
          </p:sp>
          <p:sp>
            <p:nvSpPr>
              <p:cNvPr id="111" name="直接连接符 134"/>
              <p:cNvSpPr>
                <a:spLocks noChangeShapeType="1"/>
              </p:cNvSpPr>
              <p:nvPr/>
            </p:nvSpPr>
            <p:spPr bwMode="auto">
              <a:xfrm>
                <a:off x="0" y="1032101"/>
                <a:ext cx="2019300" cy="1"/>
              </a:xfrm>
              <a:prstGeom prst="line">
                <a:avLst/>
              </a:prstGeom>
              <a:noFill/>
              <a:ln w="25400" cap="flat" cmpd="sng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zh-CN" b="1" i="1">
                  <a:solidFill>
                    <a:srgbClr val="000000"/>
                  </a:solidFill>
                  <a:latin typeface="Times New Roman" pitchFamily="18" charset="0"/>
                  <a:ea typeface="华文细黑" pitchFamily="2" charset="-122"/>
                  <a:cs typeface="Times New Roman" pitchFamily="18" charset="0"/>
                  <a:sym typeface="Arial" pitchFamily="34" charset="0"/>
                </a:endParaRPr>
              </a:p>
            </p:txBody>
          </p:sp>
        </p:grpSp>
        <p:grpSp>
          <p:nvGrpSpPr>
            <p:cNvPr id="98" name="Group 12"/>
            <p:cNvGrpSpPr>
              <a:grpSpLocks/>
            </p:cNvGrpSpPr>
            <p:nvPr/>
          </p:nvGrpSpPr>
          <p:grpSpPr bwMode="auto">
            <a:xfrm>
              <a:off x="1411401" y="1000893"/>
              <a:ext cx="125298" cy="265591"/>
              <a:chOff x="0" y="211282"/>
              <a:chExt cx="125298" cy="265591"/>
            </a:xfrm>
          </p:grpSpPr>
          <p:sp>
            <p:nvSpPr>
              <p:cNvPr id="104" name="椭圆 129"/>
              <p:cNvSpPr>
                <a:spLocks noChangeArrowheads="1"/>
              </p:cNvSpPr>
              <p:nvPr/>
            </p:nvSpPr>
            <p:spPr bwMode="auto">
              <a:xfrm flipH="1" flipV="1">
                <a:off x="2758" y="211282"/>
                <a:ext cx="45719" cy="45719"/>
              </a:xfrm>
              <a:prstGeom prst="ellipse">
                <a:avLst/>
              </a:prstGeom>
              <a:solidFill>
                <a:srgbClr val="FFFFFF"/>
              </a:solidFill>
              <a:ln w="9525" cmpd="sng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lang="zh-CN" altLang="zh-CN" b="1" i="1">
                  <a:solidFill>
                    <a:srgbClr val="FFFFFF"/>
                  </a:solidFill>
                  <a:latin typeface="Times New Roman" pitchFamily="18" charset="0"/>
                  <a:ea typeface="华文细黑" pitchFamily="2" charset="-122"/>
                  <a:cs typeface="Times New Roman" pitchFamily="18" charset="0"/>
                  <a:sym typeface="宋体" pitchFamily="2" charset="-122"/>
                </a:endParaRPr>
              </a:p>
            </p:txBody>
          </p:sp>
          <p:grpSp>
            <p:nvGrpSpPr>
              <p:cNvPr id="105" name="Group 16"/>
              <p:cNvGrpSpPr>
                <a:grpSpLocks/>
              </p:cNvGrpSpPr>
              <p:nvPr/>
            </p:nvGrpSpPr>
            <p:grpSpPr bwMode="auto">
              <a:xfrm flipV="1">
                <a:off x="0" y="242490"/>
                <a:ext cx="125298" cy="234383"/>
                <a:chOff x="0" y="0"/>
                <a:chExt cx="125298" cy="234383"/>
              </a:xfrm>
            </p:grpSpPr>
            <p:sp>
              <p:nvSpPr>
                <p:cNvPr id="106" name="椭圆 127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125298" cy="125298"/>
                </a:xfrm>
                <a:prstGeom prst="ellipse">
                  <a:avLst/>
                </a:prstGeom>
                <a:solidFill>
                  <a:srgbClr val="FFFFFF"/>
                </a:solidFill>
                <a:ln w="9525" cmpd="sng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 lang="zh-CN" altLang="zh-CN" b="1" i="1">
                    <a:solidFill>
                      <a:srgbClr val="FFFFFF"/>
                    </a:solidFill>
                    <a:latin typeface="Times New Roman" pitchFamily="18" charset="0"/>
                    <a:ea typeface="华文细黑" pitchFamily="2" charset="-122"/>
                    <a:cs typeface="Times New Roman" pitchFamily="18" charset="0"/>
                    <a:sym typeface="宋体" pitchFamily="2" charset="-122"/>
                  </a:endParaRPr>
                </a:p>
              </p:txBody>
            </p:sp>
            <p:sp>
              <p:nvSpPr>
                <p:cNvPr id="107" name="直接连接符 128"/>
                <p:cNvSpPr>
                  <a:spLocks noChangeShapeType="1"/>
                </p:cNvSpPr>
                <p:nvPr/>
              </p:nvSpPr>
              <p:spPr bwMode="auto">
                <a:xfrm flipH="1">
                  <a:off x="61005" y="125298"/>
                  <a:ext cx="1644" cy="109085"/>
                </a:xfrm>
                <a:prstGeom prst="line">
                  <a:avLst/>
                </a:prstGeom>
                <a:noFill/>
                <a:ln w="22225" cap="flat" cmpd="sng">
                  <a:solidFill>
                    <a:srgbClr val="FFFFFF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zh-CN" b="1" i="1">
                    <a:solidFill>
                      <a:srgbClr val="000000"/>
                    </a:solidFill>
                    <a:latin typeface="Times New Roman" pitchFamily="18" charset="0"/>
                    <a:ea typeface="华文细黑" pitchFamily="2" charset="-122"/>
                    <a:cs typeface="Times New Roman" pitchFamily="18" charset="0"/>
                    <a:sym typeface="Arial" pitchFamily="34" charset="0"/>
                  </a:endParaRPr>
                </a:p>
              </p:txBody>
            </p:sp>
          </p:grpSp>
        </p:grpSp>
        <p:grpSp>
          <p:nvGrpSpPr>
            <p:cNvPr id="99" name="Group 19"/>
            <p:cNvGrpSpPr>
              <a:grpSpLocks/>
            </p:cNvGrpSpPr>
            <p:nvPr/>
          </p:nvGrpSpPr>
          <p:grpSpPr bwMode="auto">
            <a:xfrm>
              <a:off x="487251" y="1028047"/>
              <a:ext cx="125298" cy="242490"/>
              <a:chOff x="0" y="234383"/>
              <a:chExt cx="125298" cy="242490"/>
            </a:xfrm>
          </p:grpSpPr>
          <p:sp>
            <p:nvSpPr>
              <p:cNvPr id="100" name="直接连接符 124"/>
              <p:cNvSpPr>
                <a:spLocks noChangeShapeType="1"/>
              </p:cNvSpPr>
              <p:nvPr/>
            </p:nvSpPr>
            <p:spPr bwMode="auto">
              <a:xfrm flipV="1">
                <a:off x="16805" y="234383"/>
                <a:ext cx="44200" cy="52073"/>
              </a:xfrm>
              <a:prstGeom prst="line">
                <a:avLst/>
              </a:prstGeom>
              <a:noFill/>
              <a:ln w="22225" cap="flat" cmpd="sng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zh-CN" b="1" i="1">
                  <a:solidFill>
                    <a:srgbClr val="000000"/>
                  </a:solidFill>
                  <a:latin typeface="Times New Roman" pitchFamily="18" charset="0"/>
                  <a:ea typeface="华文细黑" pitchFamily="2" charset="-122"/>
                  <a:cs typeface="Times New Roman" pitchFamily="18" charset="0"/>
                  <a:sym typeface="Arial" pitchFamily="34" charset="0"/>
                </a:endParaRPr>
              </a:p>
            </p:txBody>
          </p:sp>
          <p:grpSp>
            <p:nvGrpSpPr>
              <p:cNvPr id="101" name="Group 23"/>
              <p:cNvGrpSpPr>
                <a:grpSpLocks/>
              </p:cNvGrpSpPr>
              <p:nvPr/>
            </p:nvGrpSpPr>
            <p:grpSpPr bwMode="auto">
              <a:xfrm flipV="1">
                <a:off x="0" y="242490"/>
                <a:ext cx="125298" cy="234383"/>
                <a:chOff x="0" y="0"/>
                <a:chExt cx="125298" cy="234383"/>
              </a:xfrm>
            </p:grpSpPr>
            <p:sp>
              <p:nvSpPr>
                <p:cNvPr id="102" name="椭圆 121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125298" cy="125298"/>
                </a:xfrm>
                <a:prstGeom prst="ellipse">
                  <a:avLst/>
                </a:prstGeom>
                <a:solidFill>
                  <a:srgbClr val="FFFFFF"/>
                </a:solidFill>
                <a:ln w="9525" cmpd="sng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 lang="zh-CN" altLang="zh-CN" b="1" i="1">
                    <a:solidFill>
                      <a:srgbClr val="FFFFFF"/>
                    </a:solidFill>
                    <a:latin typeface="Times New Roman" pitchFamily="18" charset="0"/>
                    <a:ea typeface="华文细黑" pitchFamily="2" charset="-122"/>
                    <a:cs typeface="Times New Roman" pitchFamily="18" charset="0"/>
                    <a:sym typeface="宋体" pitchFamily="2" charset="-122"/>
                  </a:endParaRPr>
                </a:p>
              </p:txBody>
            </p:sp>
            <p:sp>
              <p:nvSpPr>
                <p:cNvPr id="103" name="直接连接符 122"/>
                <p:cNvSpPr>
                  <a:spLocks noChangeShapeType="1"/>
                </p:cNvSpPr>
                <p:nvPr/>
              </p:nvSpPr>
              <p:spPr bwMode="auto">
                <a:xfrm flipH="1">
                  <a:off x="61005" y="125298"/>
                  <a:ext cx="1644" cy="109085"/>
                </a:xfrm>
                <a:prstGeom prst="line">
                  <a:avLst/>
                </a:prstGeom>
                <a:noFill/>
                <a:ln w="22225" cap="flat" cmpd="sng">
                  <a:solidFill>
                    <a:srgbClr val="FFFFFF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zh-CN" b="1" i="1">
                    <a:solidFill>
                      <a:srgbClr val="000000"/>
                    </a:solidFill>
                    <a:latin typeface="Times New Roman" pitchFamily="18" charset="0"/>
                    <a:ea typeface="华文细黑" pitchFamily="2" charset="-122"/>
                    <a:cs typeface="Times New Roman" pitchFamily="18" charset="0"/>
                    <a:sym typeface="Arial" pitchFamily="34" charset="0"/>
                  </a:endParaRPr>
                </a:p>
              </p:txBody>
            </p:sp>
          </p:grpSp>
        </p:grpSp>
      </p:grpSp>
      <p:sp>
        <p:nvSpPr>
          <p:cNvPr id="112" name="矩形 111"/>
          <p:cNvSpPr/>
          <p:nvPr/>
        </p:nvSpPr>
        <p:spPr>
          <a:xfrm>
            <a:off x="8543478" y="3356992"/>
            <a:ext cx="2664295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200" b="1" dirty="0" smtClean="0">
                <a:solidFill>
                  <a:schemeClr val="bg1"/>
                </a:solidFill>
                <a:latin typeface="Times New Roman" pitchFamily="18" charset="0"/>
                <a:ea typeface="仿宋_GB2312" charset="-122"/>
                <a:cs typeface="Times New Roman" pitchFamily="18" charset="0"/>
              </a:rPr>
              <a:t>建立和完善预算监管体系</a:t>
            </a:r>
            <a:endParaRPr lang="zh-CN" altLang="zh-CN" sz="2200" b="1" dirty="0" smtClean="0">
              <a:solidFill>
                <a:schemeClr val="bg1"/>
              </a:solidFill>
              <a:latin typeface="Times New Roman" pitchFamily="18" charset="0"/>
              <a:ea typeface="仿宋_GB2312" charset="-122"/>
              <a:cs typeface="Times New Roman" pitchFamily="18" charset="0"/>
            </a:endParaRPr>
          </a:p>
          <a:p>
            <a:endParaRPr lang="en-US" altLang="zh-CN" sz="2200" b="1" dirty="0" smtClean="0">
              <a:solidFill>
                <a:schemeClr val="bg1"/>
              </a:solidFill>
              <a:latin typeface="Times New Roman" pitchFamily="18" charset="0"/>
              <a:ea typeface="仿宋_GB2312" charset="-122"/>
              <a:cs typeface="Times New Roman" pitchFamily="18" charset="0"/>
            </a:endParaRPr>
          </a:p>
          <a:p>
            <a:r>
              <a:rPr lang="zh-CN" altLang="en-US" sz="2200" b="1" dirty="0" smtClean="0">
                <a:solidFill>
                  <a:schemeClr val="bg1"/>
                </a:solidFill>
                <a:latin typeface="Times New Roman" pitchFamily="18" charset="0"/>
                <a:ea typeface="仿宋_GB2312" charset="-122"/>
                <a:cs typeface="Times New Roman" pitchFamily="18" charset="0"/>
              </a:rPr>
              <a:t>建立和完善监管工作机制</a:t>
            </a:r>
            <a:endParaRPr lang="en-US" altLang="zh-CN" sz="2200" b="1" dirty="0" smtClean="0">
              <a:solidFill>
                <a:schemeClr val="bg1"/>
              </a:solidFill>
              <a:latin typeface="Times New Roman" pitchFamily="18" charset="0"/>
              <a:ea typeface="仿宋_GB2312" charset="-122"/>
              <a:cs typeface="Times New Roman" pitchFamily="18" charset="0"/>
            </a:endParaRPr>
          </a:p>
          <a:p>
            <a:endParaRPr lang="en-US" altLang="zh-CN" sz="2200" b="1" dirty="0" smtClean="0">
              <a:solidFill>
                <a:schemeClr val="bg1"/>
              </a:solidFill>
              <a:latin typeface="Times New Roman" pitchFamily="18" charset="0"/>
              <a:ea typeface="仿宋_GB2312" charset="-122"/>
              <a:cs typeface="Times New Roman" pitchFamily="18" charset="0"/>
            </a:endParaRPr>
          </a:p>
          <a:p>
            <a:r>
              <a:rPr lang="zh-CN" altLang="en-US" sz="2200" b="1" dirty="0" smtClean="0">
                <a:solidFill>
                  <a:schemeClr val="bg1"/>
                </a:solidFill>
                <a:latin typeface="Times New Roman" pitchFamily="18" charset="0"/>
                <a:ea typeface="仿宋_GB2312" charset="-122"/>
                <a:cs typeface="Times New Roman" pitchFamily="18" charset="0"/>
              </a:rPr>
              <a:t>建立和完善 财政监管法规</a:t>
            </a:r>
            <a:endParaRPr lang="zh-CN" altLang="zh-CN" sz="2200" b="1" dirty="0">
              <a:solidFill>
                <a:schemeClr val="bg1"/>
              </a:solidFill>
              <a:latin typeface="Times New Roman" pitchFamily="18" charset="0"/>
              <a:ea typeface="仿宋_GB2312" charset="-122"/>
              <a:cs typeface="Times New Roman" pitchFamily="18" charset="0"/>
            </a:endParaRPr>
          </a:p>
        </p:txBody>
      </p:sp>
    </p:spTree>
  </p:cSld>
  <p:clrMapOvr>
    <a:masterClrMapping/>
  </p:clrMapOvr>
  <p:transition spd="slow" advTm="15738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3" dur="1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9" dur="10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65025-2147-441B-8C4A-547D00F6CD18}" type="slidenum">
              <a:rPr lang="zh-CN" altLang="en-US">
                <a:latin typeface="Times New Roman" pitchFamily="18" charset="0"/>
                <a:cs typeface="Times New Roman" pitchFamily="18" charset="0"/>
              </a:rPr>
              <a:pPr/>
              <a:t>28</a:t>
            </a:fld>
            <a:endParaRPr lang="en-US" sz="180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2770" name="TextBox 3"/>
          <p:cNvSpPr>
            <a:spLocks noChangeArrowheads="1"/>
          </p:cNvSpPr>
          <p:nvPr/>
        </p:nvSpPr>
        <p:spPr bwMode="auto">
          <a:xfrm>
            <a:off x="3738077" y="2797176"/>
            <a:ext cx="7325681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zh-CN" altLang="en-US" sz="6000" b="1" dirty="0" smtClean="0">
                <a:solidFill>
                  <a:srgbClr val="232323"/>
                </a:solidFill>
                <a:latin typeface="Times New Roman" pitchFamily="18" charset="0"/>
                <a:ea typeface="黑体" pitchFamily="49" charset="-122"/>
                <a:cs typeface="Times New Roman" pitchFamily="18" charset="0"/>
                <a:sym typeface="Lato Black" charset="0"/>
              </a:rPr>
              <a:t>感谢聆听 </a:t>
            </a:r>
            <a:r>
              <a:rPr lang="zh-CN" altLang="en-US" sz="6000" b="1" dirty="0">
                <a:solidFill>
                  <a:srgbClr val="232323"/>
                </a:solidFill>
                <a:latin typeface="Times New Roman" pitchFamily="18" charset="0"/>
                <a:ea typeface="黑体" pitchFamily="49" charset="-122"/>
                <a:cs typeface="Times New Roman" pitchFamily="18" charset="0"/>
                <a:sym typeface="Lato Black" charset="0"/>
              </a:rPr>
              <a:t>诚恳指正！</a:t>
            </a:r>
            <a:endParaRPr lang="en-US" sz="6000" b="1" dirty="0">
              <a:solidFill>
                <a:srgbClr val="232323"/>
              </a:solidFill>
              <a:latin typeface="Times New Roman" pitchFamily="18" charset="0"/>
              <a:ea typeface="黑体" pitchFamily="49" charset="-122"/>
              <a:cs typeface="Times New Roman" pitchFamily="18" charset="0"/>
              <a:sym typeface="Lato Black" charset="0"/>
            </a:endParaRPr>
          </a:p>
        </p:txBody>
      </p:sp>
      <p:sp>
        <p:nvSpPr>
          <p:cNvPr id="32771" name="TextBox 14"/>
          <p:cNvSpPr>
            <a:spLocks noChangeArrowheads="1"/>
          </p:cNvSpPr>
          <p:nvPr/>
        </p:nvSpPr>
        <p:spPr bwMode="auto">
          <a:xfrm>
            <a:off x="3738077" y="2278064"/>
            <a:ext cx="4589377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2400" dirty="0">
                <a:solidFill>
                  <a:srgbClr val="232323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  <a:sym typeface="Lato Light"/>
              </a:rPr>
              <a:t>THANKS FOR WATCHING</a:t>
            </a:r>
          </a:p>
        </p:txBody>
      </p:sp>
      <p:sp>
        <p:nvSpPr>
          <p:cNvPr id="32772" name="Rectangle 5"/>
          <p:cNvSpPr>
            <a:spLocks noChangeArrowheads="1"/>
          </p:cNvSpPr>
          <p:nvPr/>
        </p:nvSpPr>
        <p:spPr bwMode="auto">
          <a:xfrm>
            <a:off x="3622203" y="2300289"/>
            <a:ext cx="71429" cy="1481137"/>
          </a:xfrm>
          <a:prstGeom prst="rect">
            <a:avLst/>
          </a:prstGeom>
          <a:solidFill>
            <a:schemeClr val="tx2"/>
          </a:solidFill>
          <a:ln w="6350" cap="flat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zh-CN" altLang="zh-CN" sz="800">
              <a:solidFill>
                <a:srgbClr val="000000"/>
              </a:solidFill>
              <a:latin typeface="Times New Roman" pitchFamily="18" charset="0"/>
              <a:ea typeface="微软雅黑" pitchFamily="34" charset="-122"/>
              <a:cs typeface="Times New Roman" pitchFamily="18" charset="0"/>
              <a:sym typeface="微软雅黑" pitchFamily="34" charset="-122"/>
            </a:endParaRPr>
          </a:p>
        </p:txBody>
      </p:sp>
      <p:grpSp>
        <p:nvGrpSpPr>
          <p:cNvPr id="2" name="Group 5"/>
          <p:cNvGrpSpPr>
            <a:grpSpLocks/>
          </p:cNvGrpSpPr>
          <p:nvPr/>
        </p:nvGrpSpPr>
        <p:grpSpPr bwMode="auto">
          <a:xfrm>
            <a:off x="3862958" y="3588226"/>
            <a:ext cx="3067795" cy="632862"/>
            <a:chOff x="0" y="11424"/>
            <a:chExt cx="1333660" cy="475322"/>
          </a:xfrm>
        </p:grpSpPr>
        <p:sp>
          <p:nvSpPr>
            <p:cNvPr id="32774" name="圆角矩形 8"/>
            <p:cNvSpPr>
              <a:spLocks noChangeArrowheads="1"/>
            </p:cNvSpPr>
            <p:nvPr/>
          </p:nvSpPr>
          <p:spPr bwMode="auto">
            <a:xfrm>
              <a:off x="0" y="11424"/>
              <a:ext cx="1302396" cy="475322"/>
            </a:xfrm>
            <a:prstGeom prst="roundRect">
              <a:avLst>
                <a:gd name="adj" fmla="val 16667"/>
              </a:avLst>
            </a:prstGeom>
            <a:solidFill>
              <a:srgbClr val="C00000"/>
            </a:solidFill>
            <a:ln w="12700" cap="flat" cmpd="sng">
              <a:noFill/>
              <a:round/>
              <a:headEnd/>
              <a:tailEnd/>
            </a:ln>
          </p:spPr>
          <p:txBody>
            <a:bodyPr lIns="91416" tIns="45708" rIns="91416" bIns="45708" anchor="ctr"/>
            <a:lstStyle/>
            <a:p>
              <a:pPr algn="ctr"/>
              <a:endParaRPr lang="zh-CN" altLang="zh-CN" sz="20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2775" name="矩形 9"/>
            <p:cNvSpPr>
              <a:spLocks noChangeArrowheads="1"/>
            </p:cNvSpPr>
            <p:nvPr/>
          </p:nvSpPr>
          <p:spPr bwMode="auto">
            <a:xfrm>
              <a:off x="156520" y="54083"/>
              <a:ext cx="1177140" cy="3929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91416" tIns="45708" rIns="91416" bIns="45708">
              <a:spAutoFit/>
            </a:bodyPr>
            <a:lstStyle/>
            <a:p>
              <a:r>
                <a:rPr lang="en-US" altLang="zh-CN" sz="2800" b="1" dirty="0" smtClean="0">
                  <a:solidFill>
                    <a:srgbClr val="FFFFFF"/>
                  </a:solidFill>
                  <a:latin typeface="Times New Roman" pitchFamily="18" charset="0"/>
                  <a:ea typeface="+mn-ea"/>
                  <a:cs typeface="Times New Roman" pitchFamily="18" charset="0"/>
                  <a:sym typeface="微软雅黑" pitchFamily="34" charset="-122"/>
                </a:rPr>
                <a:t>2017 </a:t>
              </a:r>
              <a:r>
                <a:rPr lang="zh-CN" altLang="en-US" sz="2800" b="1" dirty="0" smtClean="0">
                  <a:solidFill>
                    <a:srgbClr val="FFFFFF"/>
                  </a:solidFill>
                  <a:latin typeface="Times New Roman" pitchFamily="18" charset="0"/>
                  <a:ea typeface="+mn-ea"/>
                  <a:cs typeface="Times New Roman" pitchFamily="18" charset="0"/>
                  <a:sym typeface="微软雅黑" pitchFamily="34" charset="-122"/>
                </a:rPr>
                <a:t>年 </a:t>
              </a:r>
              <a:r>
                <a:rPr lang="en-US" altLang="zh-CN" sz="2800" b="1" dirty="0" smtClean="0">
                  <a:solidFill>
                    <a:srgbClr val="FFFFFF"/>
                  </a:solidFill>
                  <a:latin typeface="Times New Roman" pitchFamily="18" charset="0"/>
                  <a:ea typeface="+mn-ea"/>
                  <a:cs typeface="Times New Roman" pitchFamily="18" charset="0"/>
                  <a:sym typeface="微软雅黑" pitchFamily="34" charset="-122"/>
                </a:rPr>
                <a:t>5 </a:t>
              </a:r>
              <a:r>
                <a:rPr lang="zh-CN" altLang="en-US" sz="2800" b="1" dirty="0" smtClean="0">
                  <a:solidFill>
                    <a:srgbClr val="FFFFFF"/>
                  </a:solidFill>
                  <a:latin typeface="Times New Roman" pitchFamily="18" charset="0"/>
                  <a:ea typeface="+mn-ea"/>
                  <a:cs typeface="Times New Roman" pitchFamily="18" charset="0"/>
                  <a:sym typeface="微软雅黑" pitchFamily="34" charset="-122"/>
                </a:rPr>
                <a:t>月</a:t>
              </a:r>
              <a:endParaRPr lang="en-US" sz="2800" b="1" dirty="0">
                <a:solidFill>
                  <a:srgbClr val="FFFFFF"/>
                </a:solidFill>
                <a:latin typeface="Times New Roman" pitchFamily="18" charset="0"/>
                <a:ea typeface="+mn-ea"/>
                <a:cs typeface="Times New Roman" pitchFamily="18" charset="0"/>
                <a:sym typeface="微软雅黑" pitchFamily="34" charset="-122"/>
              </a:endParaRPr>
            </a:p>
          </p:txBody>
        </p:sp>
      </p:grpSp>
    </p:spTree>
  </p:cSld>
  <p:clrMapOvr>
    <a:masterClrMapping/>
  </p:clrMapOvr>
  <p:transition spd="slow" advTm="15738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2" dur="500"/>
                                        <p:tgtEl>
                                          <p:spTgt spid="327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400"/>
                            </p:stCondLst>
                            <p:childTnLst>
                              <p:par>
                                <p:cTn id="18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0" grpId="0" bldLvl="0" autoUpdateAnimBg="0"/>
      <p:bldP spid="32771" grpId="0" bldLvl="0" autoUpdateAnimBg="0"/>
      <p:bldP spid="32772" grpId="0" bldLvl="0" animBg="1" autoUpdateAnimBg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 bwMode="auto">
          <a:xfrm>
            <a:off x="4943078" y="1268760"/>
            <a:ext cx="6480720" cy="1008112"/>
            <a:chOff x="3488088" y="1637160"/>
            <a:chExt cx="6004655" cy="726414"/>
          </a:xfrm>
        </p:grpSpPr>
        <p:sp>
          <p:nvSpPr>
            <p:cNvPr id="3" name="Freeform 19"/>
            <p:cNvSpPr/>
            <p:nvPr/>
          </p:nvSpPr>
          <p:spPr bwMode="auto">
            <a:xfrm>
              <a:off x="3488088" y="1637160"/>
              <a:ext cx="6004655" cy="726414"/>
            </a:xfrm>
            <a:custGeom>
              <a:avLst/>
              <a:gdLst>
                <a:gd name="T0" fmla="*/ 3200 w 3200"/>
                <a:gd name="T1" fmla="*/ 320 h 640"/>
                <a:gd name="T2" fmla="*/ 2880 w 3200"/>
                <a:gd name="T3" fmla="*/ 640 h 640"/>
                <a:gd name="T4" fmla="*/ 320 w 3200"/>
                <a:gd name="T5" fmla="*/ 640 h 640"/>
                <a:gd name="T6" fmla="*/ 0 w 3200"/>
                <a:gd name="T7" fmla="*/ 320 h 640"/>
                <a:gd name="T8" fmla="*/ 320 w 3200"/>
                <a:gd name="T9" fmla="*/ 0 h 640"/>
                <a:gd name="T10" fmla="*/ 2880 w 3200"/>
                <a:gd name="T11" fmla="*/ 0 h 640"/>
                <a:gd name="T12" fmla="*/ 3200 w 3200"/>
                <a:gd name="T13" fmla="*/ 320 h 6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00" h="640">
                  <a:moveTo>
                    <a:pt x="3200" y="320"/>
                  </a:moveTo>
                  <a:cubicBezTo>
                    <a:pt x="3200" y="496"/>
                    <a:pt x="3056" y="640"/>
                    <a:pt x="2880" y="640"/>
                  </a:cubicBezTo>
                  <a:cubicBezTo>
                    <a:pt x="320" y="640"/>
                    <a:pt x="320" y="640"/>
                    <a:pt x="320" y="640"/>
                  </a:cubicBezTo>
                  <a:cubicBezTo>
                    <a:pt x="144" y="640"/>
                    <a:pt x="0" y="496"/>
                    <a:pt x="0" y="320"/>
                  </a:cubicBezTo>
                  <a:cubicBezTo>
                    <a:pt x="0" y="144"/>
                    <a:pt x="144" y="0"/>
                    <a:pt x="320" y="0"/>
                  </a:cubicBezTo>
                  <a:cubicBezTo>
                    <a:pt x="2880" y="0"/>
                    <a:pt x="2880" y="0"/>
                    <a:pt x="2880" y="0"/>
                  </a:cubicBezTo>
                  <a:cubicBezTo>
                    <a:pt x="3056" y="0"/>
                    <a:pt x="3200" y="144"/>
                    <a:pt x="3200" y="320"/>
                  </a:cubicBezTo>
                  <a:close/>
                </a:path>
              </a:pathLst>
            </a:custGeom>
            <a:gradFill>
              <a:gsLst>
                <a:gs pos="0">
                  <a:srgbClr val="DEDEDE"/>
                </a:gs>
                <a:gs pos="100000">
                  <a:srgbClr val="FBFBFB"/>
                </a:gs>
              </a:gsLst>
              <a:lin ang="5400000" scaled="1"/>
            </a:gradFill>
            <a:ln w="31750" cap="flat">
              <a:gradFill>
                <a:gsLst>
                  <a:gs pos="0">
                    <a:schemeClr val="bg1"/>
                  </a:gs>
                  <a:gs pos="100000">
                    <a:srgbClr val="DDDDDD"/>
                  </a:gs>
                </a:gsLst>
                <a:lin ang="5400000" scaled="1"/>
              </a:gradFill>
              <a:prstDash val="solid"/>
              <a:miter lim="800000"/>
            </a:ln>
            <a:effectLst>
              <a:outerShdw blurRad="228600" dist="101600" dir="5400000" algn="t" rotWithShape="0">
                <a:schemeClr val="tx1">
                  <a:lumMod val="85000"/>
                  <a:lumOff val="15000"/>
                  <a:alpha val="33000"/>
                </a:schemeClr>
              </a:outerShdw>
            </a:effec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endParaRPr>
            </a:p>
          </p:txBody>
        </p:sp>
        <p:sp>
          <p:nvSpPr>
            <p:cNvPr id="36" name="矩形 35"/>
            <p:cNvSpPr/>
            <p:nvPr/>
          </p:nvSpPr>
          <p:spPr>
            <a:xfrm>
              <a:off x="3888398" y="1792820"/>
              <a:ext cx="5404189" cy="42137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zh-CN" sz="3200" dirty="0" smtClean="0">
                  <a:latin typeface="Times New Roman" pitchFamily="18" charset="0"/>
                  <a:ea typeface="黑体" pitchFamily="49" charset="-122"/>
                  <a:cs typeface="Times New Roman" pitchFamily="18" charset="0"/>
                </a:rPr>
                <a:t>认清现代财政制度的基本目标</a:t>
              </a:r>
              <a:endParaRPr lang="zh-CN" altLang="en-US" sz="3200" dirty="0">
                <a:latin typeface="Times New Roman" pitchFamily="18" charset="0"/>
                <a:ea typeface="黑体" pitchFamily="49" charset="-122"/>
                <a:cs typeface="Times New Roman" pitchFamily="18" charset="0"/>
              </a:endParaRPr>
            </a:p>
          </p:txBody>
        </p:sp>
      </p:grpSp>
      <p:sp>
        <p:nvSpPr>
          <p:cNvPr id="76" name="椭圆 75"/>
          <p:cNvSpPr/>
          <p:nvPr/>
        </p:nvSpPr>
        <p:spPr>
          <a:xfrm>
            <a:off x="3608388" y="1538288"/>
            <a:ext cx="182562" cy="18256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9273" name="组合 3"/>
          <p:cNvGrpSpPr/>
          <p:nvPr/>
        </p:nvGrpSpPr>
        <p:grpSpPr bwMode="auto">
          <a:xfrm>
            <a:off x="3430910" y="1268760"/>
            <a:ext cx="1728192" cy="985837"/>
            <a:chOff x="2165343" y="1608789"/>
            <a:chExt cx="2234864" cy="985476"/>
          </a:xfrm>
        </p:grpSpPr>
        <p:sp>
          <p:nvSpPr>
            <p:cNvPr id="9" name="圆角矩形 8"/>
            <p:cNvSpPr/>
            <p:nvPr/>
          </p:nvSpPr>
          <p:spPr>
            <a:xfrm>
              <a:off x="2165343" y="1608789"/>
              <a:ext cx="2234864" cy="985476"/>
            </a:xfrm>
            <a:prstGeom prst="roundRect">
              <a:avLst>
                <a:gd name="adj" fmla="val 50000"/>
              </a:avLst>
            </a:prstGeom>
            <a:solidFill>
              <a:schemeClr val="accent2">
                <a:lumMod val="75000"/>
              </a:schemeClr>
            </a:solidFill>
            <a:ln w="28575" cap="flat">
              <a:solidFill>
                <a:schemeClr val="bg1"/>
              </a:solidFill>
              <a:prstDash val="solid"/>
              <a:miter lim="800000"/>
            </a:ln>
            <a:effectLst>
              <a:outerShdw blurRad="228600" dist="228600" dir="5400000" algn="t" rotWithShape="0">
                <a:schemeClr val="tx1">
                  <a:lumMod val="85000"/>
                  <a:lumOff val="15000"/>
                  <a:alpha val="28000"/>
                </a:schemeClr>
              </a:outerShdw>
            </a:effec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srgbClr val="C00000"/>
                </a:solidFill>
                <a:latin typeface="Times New Roman" pitchFamily="18" charset="0"/>
                <a:ea typeface="+mn-ea"/>
                <a:cs typeface="Times New Roman" pitchFamily="18" charset="0"/>
              </a:endParaRPr>
            </a:p>
          </p:txBody>
        </p:sp>
        <p:sp>
          <p:nvSpPr>
            <p:cNvPr id="6" name="Freeform 5"/>
            <p:cNvSpPr/>
            <p:nvPr/>
          </p:nvSpPr>
          <p:spPr bwMode="auto">
            <a:xfrm>
              <a:off x="2669682" y="1680771"/>
              <a:ext cx="1008373" cy="766040"/>
            </a:xfrm>
            <a:custGeom>
              <a:avLst/>
              <a:gdLst>
                <a:gd name="T0" fmla="*/ 206 w 524"/>
                <a:gd name="T1" fmla="*/ 0 h 398"/>
                <a:gd name="T2" fmla="*/ 199 w 524"/>
                <a:gd name="T3" fmla="*/ 0 h 398"/>
                <a:gd name="T4" fmla="*/ 195 w 524"/>
                <a:gd name="T5" fmla="*/ 0 h 398"/>
                <a:gd name="T6" fmla="*/ 190 w 524"/>
                <a:gd name="T7" fmla="*/ 0 h 398"/>
                <a:gd name="T8" fmla="*/ 0 w 524"/>
                <a:gd name="T9" fmla="*/ 199 h 398"/>
                <a:gd name="T10" fmla="*/ 190 w 524"/>
                <a:gd name="T11" fmla="*/ 398 h 398"/>
                <a:gd name="T12" fmla="*/ 195 w 524"/>
                <a:gd name="T13" fmla="*/ 398 h 398"/>
                <a:gd name="T14" fmla="*/ 199 w 524"/>
                <a:gd name="T15" fmla="*/ 398 h 398"/>
                <a:gd name="T16" fmla="*/ 206 w 524"/>
                <a:gd name="T17" fmla="*/ 398 h 398"/>
                <a:gd name="T18" fmla="*/ 524 w 524"/>
                <a:gd name="T19" fmla="*/ 199 h 398"/>
                <a:gd name="T20" fmla="*/ 206 w 524"/>
                <a:gd name="T21" fmla="*/ 0 h 3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24" h="398">
                  <a:moveTo>
                    <a:pt x="206" y="0"/>
                  </a:moveTo>
                  <a:cubicBezTo>
                    <a:pt x="204" y="0"/>
                    <a:pt x="201" y="0"/>
                    <a:pt x="199" y="0"/>
                  </a:cubicBezTo>
                  <a:cubicBezTo>
                    <a:pt x="198" y="0"/>
                    <a:pt x="196" y="0"/>
                    <a:pt x="195" y="0"/>
                  </a:cubicBezTo>
                  <a:cubicBezTo>
                    <a:pt x="193" y="0"/>
                    <a:pt x="192" y="0"/>
                    <a:pt x="190" y="0"/>
                  </a:cubicBezTo>
                  <a:cubicBezTo>
                    <a:pt x="84" y="5"/>
                    <a:pt x="0" y="92"/>
                    <a:pt x="0" y="199"/>
                  </a:cubicBezTo>
                  <a:cubicBezTo>
                    <a:pt x="0" y="306"/>
                    <a:pt x="84" y="393"/>
                    <a:pt x="190" y="398"/>
                  </a:cubicBezTo>
                  <a:cubicBezTo>
                    <a:pt x="192" y="398"/>
                    <a:pt x="193" y="398"/>
                    <a:pt x="195" y="398"/>
                  </a:cubicBezTo>
                  <a:cubicBezTo>
                    <a:pt x="196" y="398"/>
                    <a:pt x="198" y="398"/>
                    <a:pt x="199" y="398"/>
                  </a:cubicBezTo>
                  <a:cubicBezTo>
                    <a:pt x="201" y="398"/>
                    <a:pt x="204" y="398"/>
                    <a:pt x="206" y="398"/>
                  </a:cubicBezTo>
                  <a:cubicBezTo>
                    <a:pt x="401" y="394"/>
                    <a:pt x="524" y="199"/>
                    <a:pt x="524" y="199"/>
                  </a:cubicBezTo>
                  <a:cubicBezTo>
                    <a:pt x="524" y="199"/>
                    <a:pt x="401" y="4"/>
                    <a:pt x="206" y="0"/>
                  </a:cubicBezTo>
                  <a:close/>
                </a:path>
              </a:pathLst>
            </a:custGeom>
            <a:gradFill>
              <a:gsLst>
                <a:gs pos="0">
                  <a:srgbClr val="DDDDDD"/>
                </a:gs>
                <a:gs pos="100000">
                  <a:schemeClr val="bg1"/>
                </a:gs>
              </a:gsLst>
              <a:lin ang="5400000" scaled="1"/>
            </a:gradFill>
            <a:ln w="28575" cap="flat">
              <a:gradFill>
                <a:gsLst>
                  <a:gs pos="0">
                    <a:schemeClr val="bg1"/>
                  </a:gs>
                  <a:gs pos="100000">
                    <a:srgbClr val="DDDDDD"/>
                  </a:gs>
                </a:gsLst>
                <a:lin ang="5400000" scaled="1"/>
              </a:gradFill>
              <a:prstDash val="solid"/>
              <a:miter lim="800000"/>
            </a:ln>
            <a:effectLst>
              <a:outerShdw blurRad="228600" dist="228600" dir="5400000" algn="t" rotWithShape="0">
                <a:schemeClr val="tx1">
                  <a:lumMod val="85000"/>
                  <a:lumOff val="15000"/>
                  <a:alpha val="28000"/>
                </a:schemeClr>
              </a:outerShdw>
            </a:effec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endParaRPr>
            </a:p>
          </p:txBody>
        </p:sp>
        <p:sp>
          <p:nvSpPr>
            <p:cNvPr id="7" name="椭圆 6"/>
            <p:cNvSpPr/>
            <p:nvPr/>
          </p:nvSpPr>
          <p:spPr>
            <a:xfrm>
              <a:off x="2817178" y="1824734"/>
              <a:ext cx="682136" cy="517037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50" name="组合 49"/>
          <p:cNvGrpSpPr/>
          <p:nvPr/>
        </p:nvGrpSpPr>
        <p:grpSpPr bwMode="auto">
          <a:xfrm>
            <a:off x="4871070" y="2636912"/>
            <a:ext cx="6624736" cy="1080120"/>
            <a:chOff x="3848100" y="3864226"/>
            <a:chExt cx="4868258" cy="726414"/>
          </a:xfrm>
        </p:grpSpPr>
        <p:sp>
          <p:nvSpPr>
            <p:cNvPr id="51" name="Freeform 19"/>
            <p:cNvSpPr/>
            <p:nvPr/>
          </p:nvSpPr>
          <p:spPr bwMode="auto">
            <a:xfrm>
              <a:off x="3848100" y="3864226"/>
              <a:ext cx="4868258" cy="726414"/>
            </a:xfrm>
            <a:custGeom>
              <a:avLst/>
              <a:gdLst>
                <a:gd name="T0" fmla="*/ 3200 w 3200"/>
                <a:gd name="T1" fmla="*/ 320 h 640"/>
                <a:gd name="T2" fmla="*/ 2880 w 3200"/>
                <a:gd name="T3" fmla="*/ 640 h 640"/>
                <a:gd name="T4" fmla="*/ 320 w 3200"/>
                <a:gd name="T5" fmla="*/ 640 h 640"/>
                <a:gd name="T6" fmla="*/ 0 w 3200"/>
                <a:gd name="T7" fmla="*/ 320 h 640"/>
                <a:gd name="T8" fmla="*/ 320 w 3200"/>
                <a:gd name="T9" fmla="*/ 0 h 640"/>
                <a:gd name="T10" fmla="*/ 2880 w 3200"/>
                <a:gd name="T11" fmla="*/ 0 h 640"/>
                <a:gd name="T12" fmla="*/ 3200 w 3200"/>
                <a:gd name="T13" fmla="*/ 320 h 6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00" h="640">
                  <a:moveTo>
                    <a:pt x="3200" y="320"/>
                  </a:moveTo>
                  <a:cubicBezTo>
                    <a:pt x="3200" y="496"/>
                    <a:pt x="3056" y="640"/>
                    <a:pt x="2880" y="640"/>
                  </a:cubicBezTo>
                  <a:cubicBezTo>
                    <a:pt x="320" y="640"/>
                    <a:pt x="320" y="640"/>
                    <a:pt x="320" y="640"/>
                  </a:cubicBezTo>
                  <a:cubicBezTo>
                    <a:pt x="144" y="640"/>
                    <a:pt x="0" y="496"/>
                    <a:pt x="0" y="320"/>
                  </a:cubicBezTo>
                  <a:cubicBezTo>
                    <a:pt x="0" y="144"/>
                    <a:pt x="144" y="0"/>
                    <a:pt x="320" y="0"/>
                  </a:cubicBezTo>
                  <a:cubicBezTo>
                    <a:pt x="2880" y="0"/>
                    <a:pt x="2880" y="0"/>
                    <a:pt x="2880" y="0"/>
                  </a:cubicBezTo>
                  <a:cubicBezTo>
                    <a:pt x="3056" y="0"/>
                    <a:pt x="3200" y="144"/>
                    <a:pt x="3200" y="320"/>
                  </a:cubicBezTo>
                  <a:close/>
                </a:path>
              </a:pathLst>
            </a:custGeom>
            <a:gradFill>
              <a:gsLst>
                <a:gs pos="0">
                  <a:srgbClr val="DEDEDE"/>
                </a:gs>
                <a:gs pos="100000">
                  <a:srgbClr val="FBFBFB"/>
                </a:gs>
              </a:gsLst>
              <a:lin ang="5400000" scaled="1"/>
            </a:gradFill>
            <a:ln w="31750" cap="flat">
              <a:gradFill>
                <a:gsLst>
                  <a:gs pos="0">
                    <a:schemeClr val="bg1"/>
                  </a:gs>
                  <a:gs pos="100000">
                    <a:srgbClr val="DDDDDD"/>
                  </a:gs>
                </a:gsLst>
                <a:lin ang="5400000" scaled="1"/>
              </a:gradFill>
              <a:prstDash val="solid"/>
              <a:miter lim="800000"/>
            </a:ln>
            <a:effectLst>
              <a:outerShdw blurRad="228600" dist="101600" dir="5400000" algn="t" rotWithShape="0">
                <a:schemeClr val="tx1">
                  <a:lumMod val="85000"/>
                  <a:lumOff val="15000"/>
                  <a:alpha val="33000"/>
                </a:schemeClr>
              </a:outerShdw>
            </a:effec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endParaRPr>
            </a:p>
          </p:txBody>
        </p:sp>
        <p:sp>
          <p:nvSpPr>
            <p:cNvPr id="52" name="矩形 51"/>
            <p:cNvSpPr/>
            <p:nvPr/>
          </p:nvSpPr>
          <p:spPr>
            <a:xfrm>
              <a:off x="4271427" y="4057936"/>
              <a:ext cx="4357597" cy="39327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zh-CN" sz="3200" dirty="0" smtClean="0">
                  <a:latin typeface="Times New Roman" pitchFamily="18" charset="0"/>
                  <a:ea typeface="黑体" pitchFamily="49" charset="-122"/>
                  <a:cs typeface="Times New Roman" pitchFamily="18" charset="0"/>
                </a:rPr>
                <a:t>澄清当前非税收入管理的是与非</a:t>
              </a:r>
              <a:endParaRPr lang="zh-CN" altLang="zh-CN" sz="3200" dirty="0">
                <a:latin typeface="Times New Roman" pitchFamily="18" charset="0"/>
                <a:ea typeface="黑体" pitchFamily="49" charset="-122"/>
                <a:cs typeface="Times New Roman" pitchFamily="18" charset="0"/>
              </a:endParaRPr>
            </a:p>
          </p:txBody>
        </p:sp>
      </p:grpSp>
      <p:grpSp>
        <p:nvGrpSpPr>
          <p:cNvPr id="61" name="Group 13"/>
          <p:cNvGrpSpPr>
            <a:grpSpLocks/>
          </p:cNvGrpSpPr>
          <p:nvPr/>
        </p:nvGrpSpPr>
        <p:grpSpPr bwMode="auto">
          <a:xfrm>
            <a:off x="982638" y="2132856"/>
            <a:ext cx="1872208" cy="1675706"/>
            <a:chOff x="0" y="0"/>
            <a:chExt cx="3239157" cy="3240000"/>
          </a:xfrm>
        </p:grpSpPr>
        <p:sp>
          <p:nvSpPr>
            <p:cNvPr id="62" name="椭圆 57"/>
            <p:cNvSpPr>
              <a:spLocks noChangeArrowheads="1"/>
            </p:cNvSpPr>
            <p:nvPr/>
          </p:nvSpPr>
          <p:spPr bwMode="auto">
            <a:xfrm>
              <a:off x="0" y="0"/>
              <a:ext cx="3239157" cy="3240000"/>
            </a:xfrm>
            <a:prstGeom prst="ellipse">
              <a:avLst/>
            </a:prstGeom>
            <a:solidFill>
              <a:srgbClr val="F2F2F2"/>
            </a:solidFill>
            <a:ln w="19050" cap="flat" cmpd="sng">
              <a:solidFill>
                <a:srgbClr val="C00000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 sz="2400" b="1" i="1">
                <a:solidFill>
                  <a:srgbClr val="FFFF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  <a:sym typeface="微软雅黑" pitchFamily="34" charset="-122"/>
              </a:endParaRPr>
            </a:p>
          </p:txBody>
        </p:sp>
        <p:sp>
          <p:nvSpPr>
            <p:cNvPr id="82" name="椭圆 58"/>
            <p:cNvSpPr>
              <a:spLocks noChangeArrowheads="1"/>
            </p:cNvSpPr>
            <p:nvPr/>
          </p:nvSpPr>
          <p:spPr bwMode="auto">
            <a:xfrm>
              <a:off x="177610" y="180000"/>
              <a:ext cx="2880750" cy="2880000"/>
            </a:xfrm>
            <a:prstGeom prst="ellipse">
              <a:avLst/>
            </a:prstGeom>
            <a:solidFill>
              <a:srgbClr val="FFFFFF"/>
            </a:solidFill>
            <a:ln w="57150" cap="flat" cmpd="sng">
              <a:solidFill>
                <a:srgbClr val="D0CECE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 sz="2400" b="1" i="1">
                <a:solidFill>
                  <a:srgbClr val="FFFF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  <a:sym typeface="微软雅黑" pitchFamily="34" charset="-122"/>
              </a:endParaRPr>
            </a:p>
          </p:txBody>
        </p:sp>
        <p:grpSp>
          <p:nvGrpSpPr>
            <p:cNvPr id="84" name="Group 16"/>
            <p:cNvGrpSpPr>
              <a:grpSpLocks/>
            </p:cNvGrpSpPr>
            <p:nvPr/>
          </p:nvGrpSpPr>
          <p:grpSpPr bwMode="auto">
            <a:xfrm>
              <a:off x="160059" y="172909"/>
              <a:ext cx="2880750" cy="2887089"/>
              <a:chOff x="0" y="0"/>
              <a:chExt cx="863676" cy="865577"/>
            </a:xfrm>
          </p:grpSpPr>
          <p:sp>
            <p:nvSpPr>
              <p:cNvPr id="85" name="椭圆 18"/>
              <p:cNvSpPr>
                <a:spLocks noChangeArrowheads="1"/>
              </p:cNvSpPr>
              <p:nvPr/>
            </p:nvSpPr>
            <p:spPr bwMode="auto">
              <a:xfrm>
                <a:off x="0" y="0"/>
                <a:ext cx="863676" cy="865577"/>
              </a:xfrm>
              <a:prstGeom prst="ellipse">
                <a:avLst/>
              </a:prstGeom>
              <a:solidFill>
                <a:schemeClr val="accent2">
                  <a:lumMod val="75000"/>
                </a:schemeClr>
              </a:solidFill>
              <a:ln w="38100" cmpd="sng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lang="zh-CN" altLang="zh-CN" sz="2300" b="1" i="1">
                  <a:solidFill>
                    <a:srgbClr val="FFFFFF"/>
                  </a:solidFill>
                  <a:latin typeface="Times New Roman" pitchFamily="18" charset="0"/>
                  <a:ea typeface="微软雅黑" pitchFamily="34" charset="-122"/>
                  <a:cs typeface="Times New Roman" pitchFamily="18" charset="0"/>
                  <a:sym typeface="微软雅黑" pitchFamily="34" charset="-122"/>
                </a:endParaRPr>
              </a:p>
            </p:txBody>
          </p:sp>
          <p:pic>
            <p:nvPicPr>
              <p:cNvPr id="86" name="图片 61"/>
              <p:cNvPicPr>
                <a:picLocks noChangeAspect="1" noChangeArrowheads="1"/>
              </p:cNvPicPr>
              <p:nvPr/>
            </p:nvPicPr>
            <p:blipFill>
              <a:blip r:embed="rId3" cstate="print">
                <a:grayscl/>
                <a:biLevel thresh="50000"/>
              </a:blip>
              <a:srcRect/>
              <a:stretch>
                <a:fillRect/>
              </a:stretch>
            </p:blipFill>
            <p:spPr bwMode="auto">
              <a:xfrm>
                <a:off x="155516" y="136864"/>
                <a:ext cx="552644" cy="566109"/>
              </a:xfrm>
              <a:prstGeom prst="rect">
                <a:avLst/>
              </a:prstGeom>
              <a:noFill/>
              <a:ln w="9525" cmpd="sng">
                <a:noFill/>
                <a:miter lim="800000"/>
                <a:headEnd/>
                <a:tailEnd/>
              </a:ln>
            </p:spPr>
          </p:pic>
        </p:grpSp>
      </p:grpSp>
      <p:sp>
        <p:nvSpPr>
          <p:cNvPr id="99" name="TextBox 145"/>
          <p:cNvSpPr>
            <a:spLocks noChangeArrowheads="1"/>
          </p:cNvSpPr>
          <p:nvPr/>
        </p:nvSpPr>
        <p:spPr bwMode="auto">
          <a:xfrm>
            <a:off x="478582" y="3933056"/>
            <a:ext cx="280831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3200" b="1" dirty="0">
                <a:solidFill>
                  <a:srgbClr val="414456"/>
                </a:solidFill>
                <a:latin typeface="Times New Roman" pitchFamily="18" charset="0"/>
                <a:ea typeface="黑体" pitchFamily="49" charset="-122"/>
                <a:cs typeface="Times New Roman" pitchFamily="18" charset="0"/>
                <a:sym typeface="微软雅黑" pitchFamily="34" charset="-122"/>
              </a:rPr>
              <a:t>目录</a:t>
            </a:r>
            <a:r>
              <a:rPr lang="en-US" sz="3200" b="1" dirty="0">
                <a:solidFill>
                  <a:srgbClr val="414456"/>
                </a:solidFill>
                <a:latin typeface="Times New Roman" pitchFamily="18" charset="0"/>
                <a:ea typeface="黑体" pitchFamily="49" charset="-122"/>
                <a:cs typeface="Times New Roman" pitchFamily="18" charset="0"/>
                <a:sym typeface="微软雅黑" pitchFamily="34" charset="-122"/>
              </a:rPr>
              <a:t>/</a:t>
            </a:r>
            <a:r>
              <a:rPr lang="en-US" sz="3200" dirty="0">
                <a:solidFill>
                  <a:srgbClr val="414456"/>
                </a:solidFill>
                <a:latin typeface="Times New Roman" pitchFamily="18" charset="0"/>
                <a:cs typeface="Times New Roman" pitchFamily="18" charset="0"/>
                <a:sym typeface="微软雅黑" pitchFamily="34" charset="-122"/>
              </a:rPr>
              <a:t>Contents</a:t>
            </a:r>
            <a:endParaRPr lang="zh-CN" altLang="en-US" sz="3200" dirty="0">
              <a:solidFill>
                <a:srgbClr val="414456"/>
              </a:solidFill>
              <a:latin typeface="Times New Roman" pitchFamily="18" charset="0"/>
              <a:ea typeface="微软雅黑" pitchFamily="34" charset="-122"/>
              <a:cs typeface="Times New Roman" pitchFamily="18" charset="0"/>
              <a:sym typeface="微软雅黑" pitchFamily="34" charset="-122"/>
            </a:endParaRPr>
          </a:p>
        </p:txBody>
      </p:sp>
      <p:grpSp>
        <p:nvGrpSpPr>
          <p:cNvPr id="100" name="组合 99"/>
          <p:cNvGrpSpPr/>
          <p:nvPr/>
        </p:nvGrpSpPr>
        <p:grpSpPr bwMode="auto">
          <a:xfrm>
            <a:off x="4943078" y="4149075"/>
            <a:ext cx="6536499" cy="1080119"/>
            <a:chOff x="3907530" y="3864222"/>
            <a:chExt cx="4747398" cy="726413"/>
          </a:xfrm>
        </p:grpSpPr>
        <p:sp>
          <p:nvSpPr>
            <p:cNvPr id="101" name="Freeform 19"/>
            <p:cNvSpPr/>
            <p:nvPr/>
          </p:nvSpPr>
          <p:spPr bwMode="auto">
            <a:xfrm>
              <a:off x="3907530" y="3864222"/>
              <a:ext cx="4654588" cy="726413"/>
            </a:xfrm>
            <a:custGeom>
              <a:avLst/>
              <a:gdLst>
                <a:gd name="T0" fmla="*/ 3200 w 3200"/>
                <a:gd name="T1" fmla="*/ 320 h 640"/>
                <a:gd name="T2" fmla="*/ 2880 w 3200"/>
                <a:gd name="T3" fmla="*/ 640 h 640"/>
                <a:gd name="T4" fmla="*/ 320 w 3200"/>
                <a:gd name="T5" fmla="*/ 640 h 640"/>
                <a:gd name="T6" fmla="*/ 0 w 3200"/>
                <a:gd name="T7" fmla="*/ 320 h 640"/>
                <a:gd name="T8" fmla="*/ 320 w 3200"/>
                <a:gd name="T9" fmla="*/ 0 h 640"/>
                <a:gd name="T10" fmla="*/ 2880 w 3200"/>
                <a:gd name="T11" fmla="*/ 0 h 640"/>
                <a:gd name="T12" fmla="*/ 3200 w 3200"/>
                <a:gd name="T13" fmla="*/ 320 h 6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00" h="640">
                  <a:moveTo>
                    <a:pt x="3200" y="320"/>
                  </a:moveTo>
                  <a:cubicBezTo>
                    <a:pt x="3200" y="496"/>
                    <a:pt x="3056" y="640"/>
                    <a:pt x="2880" y="640"/>
                  </a:cubicBezTo>
                  <a:cubicBezTo>
                    <a:pt x="320" y="640"/>
                    <a:pt x="320" y="640"/>
                    <a:pt x="320" y="640"/>
                  </a:cubicBezTo>
                  <a:cubicBezTo>
                    <a:pt x="144" y="640"/>
                    <a:pt x="0" y="496"/>
                    <a:pt x="0" y="320"/>
                  </a:cubicBezTo>
                  <a:cubicBezTo>
                    <a:pt x="0" y="144"/>
                    <a:pt x="144" y="0"/>
                    <a:pt x="320" y="0"/>
                  </a:cubicBezTo>
                  <a:cubicBezTo>
                    <a:pt x="2880" y="0"/>
                    <a:pt x="2880" y="0"/>
                    <a:pt x="2880" y="0"/>
                  </a:cubicBezTo>
                  <a:cubicBezTo>
                    <a:pt x="3056" y="0"/>
                    <a:pt x="3200" y="144"/>
                    <a:pt x="3200" y="320"/>
                  </a:cubicBezTo>
                  <a:close/>
                </a:path>
              </a:pathLst>
            </a:custGeom>
            <a:gradFill>
              <a:gsLst>
                <a:gs pos="0">
                  <a:srgbClr val="DEDEDE"/>
                </a:gs>
                <a:gs pos="100000">
                  <a:srgbClr val="FBFBFB"/>
                </a:gs>
              </a:gsLst>
              <a:lin ang="5400000" scaled="1"/>
            </a:gradFill>
            <a:ln w="31750" cap="flat">
              <a:gradFill>
                <a:gsLst>
                  <a:gs pos="0">
                    <a:schemeClr val="bg1"/>
                  </a:gs>
                  <a:gs pos="100000">
                    <a:srgbClr val="DDDDDD"/>
                  </a:gs>
                </a:gsLst>
                <a:lin ang="5400000" scaled="1"/>
              </a:gradFill>
              <a:prstDash val="solid"/>
              <a:miter lim="800000"/>
            </a:ln>
            <a:effectLst>
              <a:outerShdw blurRad="228600" dist="101600" dir="5400000" algn="t" rotWithShape="0">
                <a:schemeClr val="tx1">
                  <a:lumMod val="85000"/>
                  <a:lumOff val="15000"/>
                  <a:alpha val="33000"/>
                </a:schemeClr>
              </a:outerShdw>
            </a:effec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endParaRPr>
            </a:p>
          </p:txBody>
        </p:sp>
        <p:sp>
          <p:nvSpPr>
            <p:cNvPr id="102" name="矩形 101"/>
            <p:cNvSpPr/>
            <p:nvPr/>
          </p:nvSpPr>
          <p:spPr>
            <a:xfrm>
              <a:off x="4273621" y="3864225"/>
              <a:ext cx="4381307" cy="72446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zh-CN" sz="3200" dirty="0" smtClean="0">
                  <a:latin typeface="Times New Roman" pitchFamily="18" charset="0"/>
                  <a:ea typeface="黑体" pitchFamily="49" charset="-122"/>
                  <a:cs typeface="Times New Roman" pitchFamily="18" charset="0"/>
                </a:rPr>
                <a:t>构建现代财政制度下的非税收入管理模式</a:t>
              </a:r>
              <a:endParaRPr lang="zh-CN" altLang="en-US" sz="3200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ea typeface="黑体" pitchFamily="49" charset="-122"/>
                <a:cs typeface="Times New Roman" pitchFamily="18" charset="0"/>
              </a:endParaRPr>
            </a:p>
          </p:txBody>
        </p:sp>
      </p:grpSp>
      <p:sp>
        <p:nvSpPr>
          <p:cNvPr id="112" name="矩形 111"/>
          <p:cNvSpPr/>
          <p:nvPr/>
        </p:nvSpPr>
        <p:spPr>
          <a:xfrm>
            <a:off x="4078982" y="2852936"/>
            <a:ext cx="50405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0</a:t>
            </a:r>
            <a:endParaRPr lang="zh-CN" altLang="en-US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5" name="矩形 114"/>
          <p:cNvSpPr/>
          <p:nvPr/>
        </p:nvSpPr>
        <p:spPr>
          <a:xfrm>
            <a:off x="4439022" y="1340768"/>
            <a:ext cx="42458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zh-CN" alt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6" name="矩形 115"/>
          <p:cNvSpPr/>
          <p:nvPr/>
        </p:nvSpPr>
        <p:spPr>
          <a:xfrm>
            <a:off x="3862958" y="1556792"/>
            <a:ext cx="64807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01</a:t>
            </a:r>
            <a:endParaRPr lang="zh-CN" altLang="en-US" sz="2400" dirty="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118" name="组合 3"/>
          <p:cNvGrpSpPr/>
          <p:nvPr/>
        </p:nvGrpSpPr>
        <p:grpSpPr bwMode="auto">
          <a:xfrm>
            <a:off x="3502918" y="2636912"/>
            <a:ext cx="1728192" cy="985837"/>
            <a:chOff x="2165343" y="1608789"/>
            <a:chExt cx="2234864" cy="985476"/>
          </a:xfrm>
        </p:grpSpPr>
        <p:sp>
          <p:nvSpPr>
            <p:cNvPr id="119" name="圆角矩形 118"/>
            <p:cNvSpPr/>
            <p:nvPr/>
          </p:nvSpPr>
          <p:spPr>
            <a:xfrm>
              <a:off x="2165343" y="1608789"/>
              <a:ext cx="2234864" cy="985476"/>
            </a:xfrm>
            <a:prstGeom prst="roundRect">
              <a:avLst>
                <a:gd name="adj" fmla="val 50000"/>
              </a:avLst>
            </a:prstGeom>
            <a:solidFill>
              <a:schemeClr val="accent2">
                <a:lumMod val="75000"/>
              </a:schemeClr>
            </a:solidFill>
            <a:ln w="28575" cap="flat">
              <a:solidFill>
                <a:schemeClr val="bg1"/>
              </a:solidFill>
              <a:prstDash val="solid"/>
              <a:miter lim="800000"/>
            </a:ln>
            <a:effectLst>
              <a:outerShdw blurRad="228600" dist="228600" dir="5400000" algn="t" rotWithShape="0">
                <a:schemeClr val="tx1">
                  <a:lumMod val="85000"/>
                  <a:lumOff val="15000"/>
                  <a:alpha val="28000"/>
                </a:schemeClr>
              </a:outerShdw>
            </a:effec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srgbClr val="C00000"/>
                </a:solidFill>
                <a:latin typeface="Times New Roman" pitchFamily="18" charset="0"/>
                <a:ea typeface="+mn-ea"/>
                <a:cs typeface="Times New Roman" pitchFamily="18" charset="0"/>
              </a:endParaRPr>
            </a:p>
          </p:txBody>
        </p:sp>
        <p:sp>
          <p:nvSpPr>
            <p:cNvPr id="120" name="Freeform 5"/>
            <p:cNvSpPr/>
            <p:nvPr/>
          </p:nvSpPr>
          <p:spPr bwMode="auto">
            <a:xfrm>
              <a:off x="2669682" y="1680771"/>
              <a:ext cx="1008373" cy="766040"/>
            </a:xfrm>
            <a:custGeom>
              <a:avLst/>
              <a:gdLst>
                <a:gd name="T0" fmla="*/ 206 w 524"/>
                <a:gd name="T1" fmla="*/ 0 h 398"/>
                <a:gd name="T2" fmla="*/ 199 w 524"/>
                <a:gd name="T3" fmla="*/ 0 h 398"/>
                <a:gd name="T4" fmla="*/ 195 w 524"/>
                <a:gd name="T5" fmla="*/ 0 h 398"/>
                <a:gd name="T6" fmla="*/ 190 w 524"/>
                <a:gd name="T7" fmla="*/ 0 h 398"/>
                <a:gd name="T8" fmla="*/ 0 w 524"/>
                <a:gd name="T9" fmla="*/ 199 h 398"/>
                <a:gd name="T10" fmla="*/ 190 w 524"/>
                <a:gd name="T11" fmla="*/ 398 h 398"/>
                <a:gd name="T12" fmla="*/ 195 w 524"/>
                <a:gd name="T13" fmla="*/ 398 h 398"/>
                <a:gd name="T14" fmla="*/ 199 w 524"/>
                <a:gd name="T15" fmla="*/ 398 h 398"/>
                <a:gd name="T16" fmla="*/ 206 w 524"/>
                <a:gd name="T17" fmla="*/ 398 h 398"/>
                <a:gd name="T18" fmla="*/ 524 w 524"/>
                <a:gd name="T19" fmla="*/ 199 h 398"/>
                <a:gd name="T20" fmla="*/ 206 w 524"/>
                <a:gd name="T21" fmla="*/ 0 h 3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24" h="398">
                  <a:moveTo>
                    <a:pt x="206" y="0"/>
                  </a:moveTo>
                  <a:cubicBezTo>
                    <a:pt x="204" y="0"/>
                    <a:pt x="201" y="0"/>
                    <a:pt x="199" y="0"/>
                  </a:cubicBezTo>
                  <a:cubicBezTo>
                    <a:pt x="198" y="0"/>
                    <a:pt x="196" y="0"/>
                    <a:pt x="195" y="0"/>
                  </a:cubicBezTo>
                  <a:cubicBezTo>
                    <a:pt x="193" y="0"/>
                    <a:pt x="192" y="0"/>
                    <a:pt x="190" y="0"/>
                  </a:cubicBezTo>
                  <a:cubicBezTo>
                    <a:pt x="84" y="5"/>
                    <a:pt x="0" y="92"/>
                    <a:pt x="0" y="199"/>
                  </a:cubicBezTo>
                  <a:cubicBezTo>
                    <a:pt x="0" y="306"/>
                    <a:pt x="84" y="393"/>
                    <a:pt x="190" y="398"/>
                  </a:cubicBezTo>
                  <a:cubicBezTo>
                    <a:pt x="192" y="398"/>
                    <a:pt x="193" y="398"/>
                    <a:pt x="195" y="398"/>
                  </a:cubicBezTo>
                  <a:cubicBezTo>
                    <a:pt x="196" y="398"/>
                    <a:pt x="198" y="398"/>
                    <a:pt x="199" y="398"/>
                  </a:cubicBezTo>
                  <a:cubicBezTo>
                    <a:pt x="201" y="398"/>
                    <a:pt x="204" y="398"/>
                    <a:pt x="206" y="398"/>
                  </a:cubicBezTo>
                  <a:cubicBezTo>
                    <a:pt x="401" y="394"/>
                    <a:pt x="524" y="199"/>
                    <a:pt x="524" y="199"/>
                  </a:cubicBezTo>
                  <a:cubicBezTo>
                    <a:pt x="524" y="199"/>
                    <a:pt x="401" y="4"/>
                    <a:pt x="206" y="0"/>
                  </a:cubicBezTo>
                  <a:close/>
                </a:path>
              </a:pathLst>
            </a:custGeom>
            <a:gradFill>
              <a:gsLst>
                <a:gs pos="0">
                  <a:srgbClr val="DDDDDD"/>
                </a:gs>
                <a:gs pos="100000">
                  <a:schemeClr val="bg1"/>
                </a:gs>
              </a:gsLst>
              <a:lin ang="5400000" scaled="1"/>
            </a:gradFill>
            <a:ln w="28575" cap="flat">
              <a:gradFill>
                <a:gsLst>
                  <a:gs pos="0">
                    <a:schemeClr val="bg1"/>
                  </a:gs>
                  <a:gs pos="100000">
                    <a:srgbClr val="DDDDDD"/>
                  </a:gs>
                </a:gsLst>
                <a:lin ang="5400000" scaled="1"/>
              </a:gradFill>
              <a:prstDash val="solid"/>
              <a:miter lim="800000"/>
            </a:ln>
            <a:effectLst>
              <a:outerShdw blurRad="228600" dist="228600" dir="5400000" algn="t" rotWithShape="0">
                <a:schemeClr val="tx1">
                  <a:lumMod val="85000"/>
                  <a:lumOff val="15000"/>
                  <a:alpha val="28000"/>
                </a:schemeClr>
              </a:outerShdw>
            </a:effec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endParaRPr>
            </a:p>
          </p:txBody>
        </p:sp>
        <p:sp>
          <p:nvSpPr>
            <p:cNvPr id="121" name="椭圆 120"/>
            <p:cNvSpPr/>
            <p:nvPr/>
          </p:nvSpPr>
          <p:spPr>
            <a:xfrm>
              <a:off x="2817178" y="1824734"/>
              <a:ext cx="682136" cy="517037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123" name="组合 3"/>
          <p:cNvGrpSpPr/>
          <p:nvPr/>
        </p:nvGrpSpPr>
        <p:grpSpPr bwMode="auto">
          <a:xfrm>
            <a:off x="3430910" y="4077072"/>
            <a:ext cx="1728192" cy="985837"/>
            <a:chOff x="2165343" y="1608789"/>
            <a:chExt cx="2234864" cy="985476"/>
          </a:xfrm>
        </p:grpSpPr>
        <p:sp>
          <p:nvSpPr>
            <p:cNvPr id="124" name="圆角矩形 123"/>
            <p:cNvSpPr/>
            <p:nvPr/>
          </p:nvSpPr>
          <p:spPr>
            <a:xfrm>
              <a:off x="2165343" y="1608789"/>
              <a:ext cx="2234864" cy="985476"/>
            </a:xfrm>
            <a:prstGeom prst="roundRect">
              <a:avLst>
                <a:gd name="adj" fmla="val 50000"/>
              </a:avLst>
            </a:prstGeom>
            <a:solidFill>
              <a:schemeClr val="accent2">
                <a:lumMod val="75000"/>
              </a:schemeClr>
            </a:solidFill>
            <a:ln w="28575" cap="flat">
              <a:solidFill>
                <a:schemeClr val="bg1"/>
              </a:solidFill>
              <a:prstDash val="solid"/>
              <a:miter lim="800000"/>
            </a:ln>
            <a:effectLst>
              <a:outerShdw blurRad="228600" dist="228600" dir="5400000" algn="t" rotWithShape="0">
                <a:schemeClr val="tx1">
                  <a:lumMod val="85000"/>
                  <a:lumOff val="15000"/>
                  <a:alpha val="28000"/>
                </a:schemeClr>
              </a:outerShdw>
            </a:effec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srgbClr val="C00000"/>
                </a:solidFill>
                <a:latin typeface="Times New Roman" pitchFamily="18" charset="0"/>
                <a:ea typeface="+mn-ea"/>
                <a:cs typeface="Times New Roman" pitchFamily="18" charset="0"/>
              </a:endParaRPr>
            </a:p>
          </p:txBody>
        </p:sp>
        <p:sp>
          <p:nvSpPr>
            <p:cNvPr id="125" name="Freeform 5"/>
            <p:cNvSpPr/>
            <p:nvPr/>
          </p:nvSpPr>
          <p:spPr bwMode="auto">
            <a:xfrm>
              <a:off x="2669682" y="1680771"/>
              <a:ext cx="1008373" cy="766040"/>
            </a:xfrm>
            <a:custGeom>
              <a:avLst/>
              <a:gdLst>
                <a:gd name="T0" fmla="*/ 206 w 524"/>
                <a:gd name="T1" fmla="*/ 0 h 398"/>
                <a:gd name="T2" fmla="*/ 199 w 524"/>
                <a:gd name="T3" fmla="*/ 0 h 398"/>
                <a:gd name="T4" fmla="*/ 195 w 524"/>
                <a:gd name="T5" fmla="*/ 0 h 398"/>
                <a:gd name="T6" fmla="*/ 190 w 524"/>
                <a:gd name="T7" fmla="*/ 0 h 398"/>
                <a:gd name="T8" fmla="*/ 0 w 524"/>
                <a:gd name="T9" fmla="*/ 199 h 398"/>
                <a:gd name="T10" fmla="*/ 190 w 524"/>
                <a:gd name="T11" fmla="*/ 398 h 398"/>
                <a:gd name="T12" fmla="*/ 195 w 524"/>
                <a:gd name="T13" fmla="*/ 398 h 398"/>
                <a:gd name="T14" fmla="*/ 199 w 524"/>
                <a:gd name="T15" fmla="*/ 398 h 398"/>
                <a:gd name="T16" fmla="*/ 206 w 524"/>
                <a:gd name="T17" fmla="*/ 398 h 398"/>
                <a:gd name="T18" fmla="*/ 524 w 524"/>
                <a:gd name="T19" fmla="*/ 199 h 398"/>
                <a:gd name="T20" fmla="*/ 206 w 524"/>
                <a:gd name="T21" fmla="*/ 0 h 3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24" h="398">
                  <a:moveTo>
                    <a:pt x="206" y="0"/>
                  </a:moveTo>
                  <a:cubicBezTo>
                    <a:pt x="204" y="0"/>
                    <a:pt x="201" y="0"/>
                    <a:pt x="199" y="0"/>
                  </a:cubicBezTo>
                  <a:cubicBezTo>
                    <a:pt x="198" y="0"/>
                    <a:pt x="196" y="0"/>
                    <a:pt x="195" y="0"/>
                  </a:cubicBezTo>
                  <a:cubicBezTo>
                    <a:pt x="193" y="0"/>
                    <a:pt x="192" y="0"/>
                    <a:pt x="190" y="0"/>
                  </a:cubicBezTo>
                  <a:cubicBezTo>
                    <a:pt x="84" y="5"/>
                    <a:pt x="0" y="92"/>
                    <a:pt x="0" y="199"/>
                  </a:cubicBezTo>
                  <a:cubicBezTo>
                    <a:pt x="0" y="306"/>
                    <a:pt x="84" y="393"/>
                    <a:pt x="190" y="398"/>
                  </a:cubicBezTo>
                  <a:cubicBezTo>
                    <a:pt x="192" y="398"/>
                    <a:pt x="193" y="398"/>
                    <a:pt x="195" y="398"/>
                  </a:cubicBezTo>
                  <a:cubicBezTo>
                    <a:pt x="196" y="398"/>
                    <a:pt x="198" y="398"/>
                    <a:pt x="199" y="398"/>
                  </a:cubicBezTo>
                  <a:cubicBezTo>
                    <a:pt x="201" y="398"/>
                    <a:pt x="204" y="398"/>
                    <a:pt x="206" y="398"/>
                  </a:cubicBezTo>
                  <a:cubicBezTo>
                    <a:pt x="401" y="394"/>
                    <a:pt x="524" y="199"/>
                    <a:pt x="524" y="199"/>
                  </a:cubicBezTo>
                  <a:cubicBezTo>
                    <a:pt x="524" y="199"/>
                    <a:pt x="401" y="4"/>
                    <a:pt x="206" y="0"/>
                  </a:cubicBezTo>
                  <a:close/>
                </a:path>
              </a:pathLst>
            </a:custGeom>
            <a:gradFill>
              <a:gsLst>
                <a:gs pos="0">
                  <a:srgbClr val="DDDDDD"/>
                </a:gs>
                <a:gs pos="100000">
                  <a:schemeClr val="bg1"/>
                </a:gs>
              </a:gsLst>
              <a:lin ang="5400000" scaled="1"/>
            </a:gradFill>
            <a:ln w="28575" cap="flat">
              <a:gradFill>
                <a:gsLst>
                  <a:gs pos="0">
                    <a:schemeClr val="bg1"/>
                  </a:gs>
                  <a:gs pos="100000">
                    <a:srgbClr val="DDDDDD"/>
                  </a:gs>
                </a:gsLst>
                <a:lin ang="5400000" scaled="1"/>
              </a:gradFill>
              <a:prstDash val="solid"/>
              <a:miter lim="800000"/>
            </a:ln>
            <a:effectLst>
              <a:outerShdw blurRad="228600" dist="228600" dir="5400000" algn="t" rotWithShape="0">
                <a:schemeClr val="tx1">
                  <a:lumMod val="85000"/>
                  <a:lumOff val="15000"/>
                  <a:alpha val="28000"/>
                </a:schemeClr>
              </a:outerShdw>
            </a:effec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endParaRPr>
            </a:p>
          </p:txBody>
        </p:sp>
        <p:sp>
          <p:nvSpPr>
            <p:cNvPr id="126" name="椭圆 125"/>
            <p:cNvSpPr/>
            <p:nvPr/>
          </p:nvSpPr>
          <p:spPr>
            <a:xfrm>
              <a:off x="2817178" y="1824734"/>
              <a:ext cx="682136" cy="517037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127" name="矩形 126"/>
          <p:cNvSpPr/>
          <p:nvPr/>
        </p:nvSpPr>
        <p:spPr>
          <a:xfrm>
            <a:off x="3934966" y="2852936"/>
            <a:ext cx="64807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02</a:t>
            </a:r>
            <a:endParaRPr lang="zh-CN" altLang="en-US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8" name="矩形 127"/>
          <p:cNvSpPr/>
          <p:nvPr/>
        </p:nvSpPr>
        <p:spPr>
          <a:xfrm>
            <a:off x="3862958" y="4293096"/>
            <a:ext cx="56938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03</a:t>
            </a:r>
            <a:endParaRPr lang="zh-CN" altLang="en-US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 advTm="15738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25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" grpId="0" animBg="1"/>
      <p:bldP spid="99" grpId="0" bldLvl="0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9" name="Group 15"/>
          <p:cNvGrpSpPr>
            <a:grpSpLocks/>
          </p:cNvGrpSpPr>
          <p:nvPr/>
        </p:nvGrpSpPr>
        <p:grpSpPr bwMode="auto">
          <a:xfrm>
            <a:off x="2134766" y="2060848"/>
            <a:ext cx="1611312" cy="1611312"/>
            <a:chOff x="0" y="0"/>
            <a:chExt cx="1611325" cy="1611744"/>
          </a:xfrm>
        </p:grpSpPr>
        <p:grpSp>
          <p:nvGrpSpPr>
            <p:cNvPr id="80" name="Group 16"/>
            <p:cNvGrpSpPr>
              <a:grpSpLocks/>
            </p:cNvGrpSpPr>
            <p:nvPr/>
          </p:nvGrpSpPr>
          <p:grpSpPr bwMode="auto">
            <a:xfrm>
              <a:off x="0" y="0"/>
              <a:ext cx="1611325" cy="1611744"/>
              <a:chOff x="0" y="0"/>
              <a:chExt cx="3239157" cy="3240000"/>
            </a:xfrm>
          </p:grpSpPr>
          <p:sp>
            <p:nvSpPr>
              <p:cNvPr id="82" name="椭圆 33"/>
              <p:cNvSpPr>
                <a:spLocks noChangeArrowheads="1"/>
              </p:cNvSpPr>
              <p:nvPr/>
            </p:nvSpPr>
            <p:spPr bwMode="auto">
              <a:xfrm>
                <a:off x="0" y="0"/>
                <a:ext cx="3239157" cy="3240000"/>
              </a:xfrm>
              <a:prstGeom prst="ellipse">
                <a:avLst/>
              </a:prstGeom>
              <a:solidFill>
                <a:srgbClr val="F2F2F2"/>
              </a:solidFill>
              <a:ln w="19050" cap="flat" cmpd="sng">
                <a:solidFill>
                  <a:srgbClr val="C00000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lang="zh-CN" altLang="zh-CN" sz="2400" b="1" i="1">
                  <a:solidFill>
                    <a:srgbClr val="FFFFFF"/>
                  </a:solidFill>
                  <a:latin typeface="Times New Roman" pitchFamily="18" charset="0"/>
                  <a:ea typeface="微软雅黑" pitchFamily="34" charset="-122"/>
                  <a:cs typeface="Times New Roman" pitchFamily="18" charset="0"/>
                  <a:sym typeface="微软雅黑" pitchFamily="34" charset="-122"/>
                </a:endParaRPr>
              </a:p>
            </p:txBody>
          </p:sp>
          <p:sp>
            <p:nvSpPr>
              <p:cNvPr id="83" name="椭圆 34"/>
              <p:cNvSpPr>
                <a:spLocks noChangeArrowheads="1"/>
              </p:cNvSpPr>
              <p:nvPr/>
            </p:nvSpPr>
            <p:spPr bwMode="auto">
              <a:xfrm>
                <a:off x="177610" y="180000"/>
                <a:ext cx="2880750" cy="2880000"/>
              </a:xfrm>
              <a:prstGeom prst="ellipse">
                <a:avLst/>
              </a:prstGeom>
              <a:solidFill>
                <a:srgbClr val="FFFFFF"/>
              </a:solidFill>
              <a:ln w="57150" cap="flat" cmpd="sng">
                <a:solidFill>
                  <a:srgbClr val="D0CECE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lang="zh-CN" altLang="zh-CN" sz="2400" b="1" i="1">
                  <a:solidFill>
                    <a:srgbClr val="FFFFFF"/>
                  </a:solidFill>
                  <a:latin typeface="Times New Roman" pitchFamily="18" charset="0"/>
                  <a:ea typeface="微软雅黑" pitchFamily="34" charset="-122"/>
                  <a:cs typeface="Times New Roman" pitchFamily="18" charset="0"/>
                  <a:sym typeface="微软雅黑" pitchFamily="34" charset="-122"/>
                </a:endParaRPr>
              </a:p>
            </p:txBody>
          </p:sp>
          <p:sp>
            <p:nvSpPr>
              <p:cNvPr id="84" name="椭圆 18"/>
              <p:cNvSpPr>
                <a:spLocks noChangeArrowheads="1"/>
              </p:cNvSpPr>
              <p:nvPr/>
            </p:nvSpPr>
            <p:spPr bwMode="auto">
              <a:xfrm>
                <a:off x="160058" y="172909"/>
                <a:ext cx="2880750" cy="2887089"/>
              </a:xfrm>
              <a:prstGeom prst="ellipse">
                <a:avLst/>
              </a:prstGeom>
              <a:solidFill>
                <a:schemeClr val="accent2">
                  <a:lumMod val="75000"/>
                </a:schemeClr>
              </a:solidFill>
              <a:ln w="38100" cmpd="sng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lang="zh-CN" altLang="zh-CN" sz="2300" b="1" i="1">
                  <a:solidFill>
                    <a:srgbClr val="FFFFFF"/>
                  </a:solidFill>
                  <a:latin typeface="Times New Roman" pitchFamily="18" charset="0"/>
                  <a:ea typeface="微软雅黑" pitchFamily="34" charset="-122"/>
                  <a:cs typeface="Times New Roman" pitchFamily="18" charset="0"/>
                  <a:sym typeface="微软雅黑" pitchFamily="34" charset="-122"/>
                </a:endParaRPr>
              </a:p>
            </p:txBody>
          </p:sp>
        </p:grpSp>
        <p:sp>
          <p:nvSpPr>
            <p:cNvPr id="81" name="文本框 2"/>
            <p:cNvSpPr>
              <a:spLocks noChangeArrowheads="1"/>
            </p:cNvSpPr>
            <p:nvPr/>
          </p:nvSpPr>
          <p:spPr bwMode="auto">
            <a:xfrm>
              <a:off x="288034" y="216082"/>
              <a:ext cx="1034265" cy="110829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6600" b="1" dirty="0" smtClean="0">
                  <a:solidFill>
                    <a:srgbClr val="FFFFFF"/>
                  </a:solidFill>
                  <a:latin typeface="Times New Roman" pitchFamily="18" charset="0"/>
                  <a:ea typeface="黑体" pitchFamily="2" charset="-122"/>
                  <a:cs typeface="Times New Roman" pitchFamily="18" charset="0"/>
                  <a:sym typeface="Arial" pitchFamily="34" charset="0"/>
                </a:rPr>
                <a:t>一</a:t>
              </a:r>
              <a:endParaRPr lang="zh-CN" altLang="en-US" sz="6600" b="1" dirty="0">
                <a:solidFill>
                  <a:srgbClr val="FFFFFF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  <a:sym typeface="Arial" pitchFamily="34" charset="0"/>
              </a:endParaRPr>
            </a:p>
          </p:txBody>
        </p:sp>
      </p:grpSp>
      <p:sp>
        <p:nvSpPr>
          <p:cNvPr id="85" name="文本框 19"/>
          <p:cNvSpPr>
            <a:spLocks noChangeArrowheads="1"/>
          </p:cNvSpPr>
          <p:nvPr/>
        </p:nvSpPr>
        <p:spPr bwMode="auto">
          <a:xfrm>
            <a:off x="3934966" y="1988840"/>
            <a:ext cx="684076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zh-CN" sz="4000" b="1" dirty="0" smtClean="0"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认清现代财政制度的基本目标</a:t>
            </a:r>
            <a:endParaRPr lang="zh-CN" altLang="zh-CN" sz="4000" b="1" dirty="0">
              <a:latin typeface="Times New Roman" pitchFamily="18" charset="0"/>
              <a:ea typeface="黑体" pitchFamily="2" charset="-122"/>
              <a:cs typeface="Times New Roman" pitchFamily="18" charset="0"/>
            </a:endParaRPr>
          </a:p>
        </p:txBody>
      </p:sp>
      <p:sp>
        <p:nvSpPr>
          <p:cNvPr id="86" name="直接连接符 18"/>
          <p:cNvSpPr>
            <a:spLocks noChangeShapeType="1"/>
          </p:cNvSpPr>
          <p:nvPr/>
        </p:nvSpPr>
        <p:spPr bwMode="auto">
          <a:xfrm>
            <a:off x="4078982" y="2708920"/>
            <a:ext cx="5753100" cy="0"/>
          </a:xfrm>
          <a:prstGeom prst="line">
            <a:avLst/>
          </a:prstGeom>
          <a:noFill/>
          <a:ln w="12700" cap="flat" cmpd="sng">
            <a:solidFill>
              <a:srgbClr val="414456"/>
            </a:solidFill>
            <a:round/>
            <a:headEnd/>
            <a:tailEnd/>
          </a:ln>
        </p:spPr>
        <p:txBody>
          <a:bodyPr/>
          <a:lstStyle/>
          <a:p>
            <a:endParaRPr lang="zh-CN" altLang="en-US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87" name="Group 4"/>
          <p:cNvGrpSpPr>
            <a:grpSpLocks/>
          </p:cNvGrpSpPr>
          <p:nvPr/>
        </p:nvGrpSpPr>
        <p:grpSpPr bwMode="auto">
          <a:xfrm>
            <a:off x="4295006" y="3284984"/>
            <a:ext cx="288032" cy="1872208"/>
            <a:chOff x="0" y="0"/>
            <a:chExt cx="200967" cy="1199904"/>
          </a:xfrm>
        </p:grpSpPr>
        <p:sp>
          <p:nvSpPr>
            <p:cNvPr id="88" name="椭圆 22"/>
            <p:cNvSpPr>
              <a:spLocks noChangeArrowheads="1"/>
            </p:cNvSpPr>
            <p:nvPr/>
          </p:nvSpPr>
          <p:spPr bwMode="auto">
            <a:xfrm>
              <a:off x="0" y="0"/>
              <a:ext cx="200967" cy="200967"/>
            </a:xfrm>
            <a:prstGeom prst="ellipse">
              <a:avLst/>
            </a:prstGeom>
            <a:solidFill>
              <a:srgbClr val="F2F2F2"/>
            </a:solidFill>
            <a:ln w="15875" cap="flat" cmpd="sng">
              <a:solidFill>
                <a:schemeClr val="tx2">
                  <a:lumMod val="60000"/>
                  <a:lumOff val="40000"/>
                </a:schemeClr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 sz="2400" b="1" i="1">
                <a:solidFill>
                  <a:srgbClr val="484848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  <a:sym typeface="微软雅黑" pitchFamily="34" charset="-122"/>
              </a:endParaRPr>
            </a:p>
          </p:txBody>
        </p:sp>
        <p:sp>
          <p:nvSpPr>
            <p:cNvPr id="89" name="椭圆 23"/>
            <p:cNvSpPr>
              <a:spLocks noChangeArrowheads="1"/>
            </p:cNvSpPr>
            <p:nvPr/>
          </p:nvSpPr>
          <p:spPr bwMode="auto">
            <a:xfrm>
              <a:off x="0" y="493060"/>
              <a:ext cx="200967" cy="200967"/>
            </a:xfrm>
            <a:prstGeom prst="ellipse">
              <a:avLst/>
            </a:prstGeom>
            <a:solidFill>
              <a:srgbClr val="F2F2F2"/>
            </a:solidFill>
            <a:ln w="15875" cap="flat" cmpd="sng">
              <a:solidFill>
                <a:schemeClr val="tx2">
                  <a:lumMod val="60000"/>
                  <a:lumOff val="40000"/>
                </a:schemeClr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 sz="2400" b="1" i="1">
                <a:solidFill>
                  <a:srgbClr val="484848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  <a:sym typeface="微软雅黑" pitchFamily="34" charset="-122"/>
              </a:endParaRPr>
            </a:p>
          </p:txBody>
        </p:sp>
        <p:sp>
          <p:nvSpPr>
            <p:cNvPr id="90" name="椭圆 24"/>
            <p:cNvSpPr>
              <a:spLocks noChangeArrowheads="1"/>
            </p:cNvSpPr>
            <p:nvPr/>
          </p:nvSpPr>
          <p:spPr bwMode="auto">
            <a:xfrm>
              <a:off x="0" y="998937"/>
              <a:ext cx="200967" cy="200967"/>
            </a:xfrm>
            <a:prstGeom prst="ellipse">
              <a:avLst/>
            </a:prstGeom>
            <a:solidFill>
              <a:srgbClr val="F2F2F2"/>
            </a:solidFill>
            <a:ln w="15875" cap="flat" cmpd="sng">
              <a:solidFill>
                <a:schemeClr val="tx2">
                  <a:lumMod val="60000"/>
                  <a:lumOff val="40000"/>
                </a:schemeClr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 sz="2400" b="1" i="1">
                <a:solidFill>
                  <a:srgbClr val="484848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  <a:sym typeface="微软雅黑" pitchFamily="34" charset="-122"/>
              </a:endParaRPr>
            </a:p>
          </p:txBody>
        </p:sp>
      </p:grpSp>
      <p:sp>
        <p:nvSpPr>
          <p:cNvPr id="96" name="矩形 122"/>
          <p:cNvSpPr>
            <a:spLocks noChangeArrowheads="1"/>
          </p:cNvSpPr>
          <p:nvPr/>
        </p:nvSpPr>
        <p:spPr bwMode="auto">
          <a:xfrm>
            <a:off x="4871070" y="3140968"/>
            <a:ext cx="3201988" cy="738629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  <p:txBody>
          <a:bodyPr lIns="121886" tIns="60943" rIns="121886" bIns="60943">
            <a:spAutoFit/>
          </a:bodyPr>
          <a:lstStyle/>
          <a:p>
            <a:r>
              <a:rPr lang="zh-CN" altLang="zh-CN" sz="4000" dirty="0" smtClean="0"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重要前提</a:t>
            </a:r>
            <a:endParaRPr lang="zh-CN" altLang="en-US" sz="4000" dirty="0">
              <a:latin typeface="Times New Roman" pitchFamily="18" charset="0"/>
              <a:ea typeface="黑体" pitchFamily="2" charset="-122"/>
              <a:cs typeface="Times New Roman" pitchFamily="18" charset="0"/>
            </a:endParaRPr>
          </a:p>
        </p:txBody>
      </p:sp>
      <p:sp>
        <p:nvSpPr>
          <p:cNvPr id="99" name="矩形 122"/>
          <p:cNvSpPr>
            <a:spLocks noChangeArrowheads="1"/>
          </p:cNvSpPr>
          <p:nvPr/>
        </p:nvSpPr>
        <p:spPr bwMode="auto">
          <a:xfrm>
            <a:off x="4871070" y="3861048"/>
            <a:ext cx="3201988" cy="738629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  <p:txBody>
          <a:bodyPr lIns="121886" tIns="60943" rIns="121886" bIns="60943">
            <a:spAutoFit/>
          </a:bodyPr>
          <a:lstStyle/>
          <a:p>
            <a:r>
              <a:rPr lang="zh-CN" altLang="zh-CN" sz="4000" dirty="0" smtClean="0"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重要基础</a:t>
            </a:r>
            <a:endParaRPr lang="zh-CN" altLang="en-US" sz="4000" dirty="0">
              <a:latin typeface="Times New Roman" pitchFamily="18" charset="0"/>
              <a:ea typeface="黑体" pitchFamily="2" charset="-122"/>
              <a:cs typeface="Times New Roman" pitchFamily="18" charset="0"/>
            </a:endParaRPr>
          </a:p>
        </p:txBody>
      </p:sp>
      <p:sp>
        <p:nvSpPr>
          <p:cNvPr id="100" name="矩形 122"/>
          <p:cNvSpPr>
            <a:spLocks noChangeArrowheads="1"/>
          </p:cNvSpPr>
          <p:nvPr/>
        </p:nvSpPr>
        <p:spPr bwMode="auto">
          <a:xfrm>
            <a:off x="4871070" y="4653136"/>
            <a:ext cx="3201988" cy="738629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  <p:txBody>
          <a:bodyPr lIns="121886" tIns="60943" rIns="121886" bIns="60943">
            <a:spAutoFit/>
          </a:bodyPr>
          <a:lstStyle/>
          <a:p>
            <a:r>
              <a:rPr lang="zh-CN" altLang="zh-CN" sz="4000" dirty="0" smtClean="0"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重要内容</a:t>
            </a:r>
            <a:endParaRPr lang="zh-CN" altLang="zh-CN" sz="4000" dirty="0">
              <a:latin typeface="Times New Roman" pitchFamily="18" charset="0"/>
              <a:ea typeface="黑体" pitchFamily="2" charset="-122"/>
              <a:cs typeface="Times New Roman" pitchFamily="18" charset="0"/>
            </a:endParaRPr>
          </a:p>
        </p:txBody>
      </p:sp>
    </p:spTree>
  </p:cSld>
  <p:clrMapOvr>
    <a:masterClrMapping/>
  </p:clrMapOvr>
  <p:transition spd="slow" advTm="15738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9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6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8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100"/>
                            </p:stCondLst>
                            <p:childTnLst>
                              <p:par>
                                <p:cTn id="2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2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6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6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9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2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5" grpId="0" bldLvl="0" autoUpdateAnimBg="0"/>
      <p:bldP spid="86" grpId="0" animBg="1"/>
      <p:bldP spid="96" grpId="0" bldLvl="0" autoUpdateAnimBg="0"/>
      <p:bldP spid="99" grpId="0" bldLvl="0" autoUpdateAnimBg="0"/>
      <p:bldP spid="100" grpId="0" bldLvl="0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5"/>
          <p:cNvSpPr>
            <a:spLocks noChangeArrowheads="1"/>
          </p:cNvSpPr>
          <p:nvPr/>
        </p:nvSpPr>
        <p:spPr bwMode="auto">
          <a:xfrm>
            <a:off x="766614" y="404664"/>
            <a:ext cx="75639" cy="711668"/>
          </a:xfrm>
          <a:prstGeom prst="rect">
            <a:avLst/>
          </a:prstGeom>
          <a:solidFill>
            <a:srgbClr val="C00000"/>
          </a:solidFill>
          <a:ln w="6350" cap="flat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zh-CN" altLang="zh-CN" sz="400">
              <a:solidFill>
                <a:srgbClr val="0C0C0C"/>
              </a:solidFill>
              <a:latin typeface="Times New Roman" pitchFamily="18" charset="0"/>
              <a:ea typeface="Calibri" pitchFamily="34" charset="0"/>
              <a:cs typeface="Times New Roman" pitchFamily="18" charset="0"/>
              <a:sym typeface="Calibri" pitchFamily="34" charset="0"/>
            </a:endParaRPr>
          </a:p>
        </p:txBody>
      </p:sp>
      <p:pic>
        <p:nvPicPr>
          <p:cNvPr id="22" name="Picture 2" descr="C:\Users\Thinkpad\Desktop\e3e3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00150" y="0"/>
            <a:ext cx="3990263" cy="33617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" name="椭圆 54"/>
          <p:cNvSpPr>
            <a:spLocks noChangeAspect="1" noChangeArrowheads="1"/>
          </p:cNvSpPr>
          <p:nvPr/>
        </p:nvSpPr>
        <p:spPr bwMode="auto">
          <a:xfrm>
            <a:off x="7607374" y="260648"/>
            <a:ext cx="936104" cy="864095"/>
          </a:xfrm>
          <a:prstGeom prst="ellipse">
            <a:avLst/>
          </a:prstGeom>
          <a:solidFill>
            <a:schemeClr val="accent2">
              <a:lumMod val="75000"/>
            </a:schemeClr>
          </a:solidFill>
          <a:ln w="9525" cap="flat" cmpd="sng">
            <a:solidFill>
              <a:srgbClr val="FFFFFF"/>
            </a:solidFill>
            <a:prstDash val="sysDash"/>
            <a:round/>
            <a:headEnd/>
            <a:tailEnd/>
          </a:ln>
        </p:spPr>
        <p:txBody>
          <a:bodyPr anchor="ctr"/>
          <a:lstStyle/>
          <a:p>
            <a:pPr algn="ctr"/>
            <a:endParaRPr lang="zh-CN" altLang="zh-CN" sz="3200" b="1" i="1">
              <a:solidFill>
                <a:srgbClr val="FFFFFF"/>
              </a:solidFill>
              <a:latin typeface="Times New Roman" pitchFamily="18" charset="0"/>
              <a:ea typeface="微软雅黑" pitchFamily="34" charset="-122"/>
              <a:cs typeface="Times New Roman" pitchFamily="18" charset="0"/>
              <a:sym typeface="微软雅黑" pitchFamily="34" charset="-122"/>
            </a:endParaRPr>
          </a:p>
        </p:txBody>
      </p:sp>
      <p:sp>
        <p:nvSpPr>
          <p:cNvPr id="24" name="TextBox 55"/>
          <p:cNvSpPr>
            <a:spLocks noChangeArrowheads="1"/>
          </p:cNvSpPr>
          <p:nvPr/>
        </p:nvSpPr>
        <p:spPr bwMode="auto">
          <a:xfrm>
            <a:off x="7679382" y="476672"/>
            <a:ext cx="901423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b="1" dirty="0" smtClean="0">
                <a:solidFill>
                  <a:srgbClr val="FFFFFF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  <a:sym typeface="微软雅黑" pitchFamily="34" charset="-122"/>
              </a:rPr>
              <a:t>统一</a:t>
            </a:r>
            <a:endParaRPr lang="zh-CN" altLang="en-US" b="1" i="1" dirty="0">
              <a:solidFill>
                <a:srgbClr val="FFFFFF"/>
              </a:solidFill>
              <a:latin typeface="Times New Roman" pitchFamily="18" charset="0"/>
              <a:ea typeface="黑体" pitchFamily="2" charset="-122"/>
              <a:cs typeface="Times New Roman" pitchFamily="18" charset="0"/>
              <a:sym typeface="微软雅黑" pitchFamily="34" charset="-122"/>
            </a:endParaRPr>
          </a:p>
        </p:txBody>
      </p:sp>
      <p:sp>
        <p:nvSpPr>
          <p:cNvPr id="25" name="Arc 10"/>
          <p:cNvSpPr>
            <a:spLocks/>
          </p:cNvSpPr>
          <p:nvPr/>
        </p:nvSpPr>
        <p:spPr bwMode="auto">
          <a:xfrm rot="9913675">
            <a:off x="8178211" y="1241062"/>
            <a:ext cx="468354" cy="381748"/>
          </a:xfrm>
          <a:custGeom>
            <a:avLst/>
            <a:gdLst>
              <a:gd name="T0" fmla="*/ 0 w 21600"/>
              <a:gd name="T1" fmla="*/ 0 h 21600"/>
              <a:gd name="T2" fmla="*/ 42 w 21600"/>
              <a:gd name="T3" fmla="*/ 42 h 21600"/>
              <a:gd name="T4" fmla="*/ 0 w 21600"/>
              <a:gd name="T5" fmla="*/ 42 h 21600"/>
              <a:gd name="T6" fmla="*/ 0 60000 65536"/>
              <a:gd name="T7" fmla="*/ 0 60000 65536"/>
              <a:gd name="T8" fmla="*/ 0 60000 65536"/>
              <a:gd name="T9" fmla="*/ 0 w 21600"/>
              <a:gd name="T10" fmla="*/ 0 h 21600"/>
              <a:gd name="T11" fmla="*/ 21600 w 21600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60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noFill/>
          <a:ln w="28575" cap="rnd" cmpd="sng">
            <a:solidFill>
              <a:srgbClr val="C00000"/>
            </a:solidFill>
            <a:prstDash val="sysDot"/>
            <a:miter lim="800000"/>
            <a:headEnd type="triangle" w="med" len="med"/>
            <a:tailEnd/>
          </a:ln>
        </p:spPr>
        <p:txBody>
          <a:bodyPr wrap="none" lIns="110411" tIns="55204" rIns="110411" bIns="55204" anchor="ctr"/>
          <a:lstStyle/>
          <a:p>
            <a:pPr latinLnBrk="1"/>
            <a:endParaRPr lang="zh-CN" altLang="zh-CN" sz="320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微软雅黑" pitchFamily="34" charset="-122"/>
            </a:endParaRPr>
          </a:p>
        </p:txBody>
      </p:sp>
      <p:sp>
        <p:nvSpPr>
          <p:cNvPr id="26" name="椭圆 54"/>
          <p:cNvSpPr>
            <a:spLocks noChangeAspect="1" noChangeArrowheads="1"/>
          </p:cNvSpPr>
          <p:nvPr/>
        </p:nvSpPr>
        <p:spPr bwMode="auto">
          <a:xfrm>
            <a:off x="8543478" y="1556792"/>
            <a:ext cx="936104" cy="864095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 w="9525" cap="flat" cmpd="sng">
            <a:solidFill>
              <a:srgbClr val="FFFFFF"/>
            </a:solidFill>
            <a:prstDash val="sysDash"/>
            <a:round/>
            <a:headEnd/>
            <a:tailEnd/>
          </a:ln>
        </p:spPr>
        <p:txBody>
          <a:bodyPr anchor="ctr"/>
          <a:lstStyle/>
          <a:p>
            <a:pPr algn="ctr"/>
            <a:endParaRPr lang="zh-CN" altLang="zh-CN" sz="3200" b="1" i="1">
              <a:solidFill>
                <a:srgbClr val="FFFFFF"/>
              </a:solidFill>
              <a:latin typeface="Times New Roman" pitchFamily="18" charset="0"/>
              <a:ea typeface="微软雅黑" pitchFamily="34" charset="-122"/>
              <a:cs typeface="Times New Roman" pitchFamily="18" charset="0"/>
              <a:sym typeface="微软雅黑" pitchFamily="34" charset="-122"/>
            </a:endParaRPr>
          </a:p>
        </p:txBody>
      </p:sp>
      <p:sp>
        <p:nvSpPr>
          <p:cNvPr id="27" name="椭圆 54"/>
          <p:cNvSpPr>
            <a:spLocks noChangeAspect="1" noChangeArrowheads="1"/>
          </p:cNvSpPr>
          <p:nvPr/>
        </p:nvSpPr>
        <p:spPr bwMode="auto">
          <a:xfrm>
            <a:off x="9695606" y="2564904"/>
            <a:ext cx="936104" cy="864095"/>
          </a:xfrm>
          <a:prstGeom prst="ellipse">
            <a:avLst/>
          </a:prstGeom>
          <a:solidFill>
            <a:srgbClr val="0070C0"/>
          </a:solidFill>
          <a:ln w="9525" cap="flat" cmpd="sng">
            <a:solidFill>
              <a:srgbClr val="FFFFFF"/>
            </a:solidFill>
            <a:prstDash val="sysDash"/>
            <a:round/>
            <a:headEnd/>
            <a:tailEnd/>
          </a:ln>
        </p:spPr>
        <p:txBody>
          <a:bodyPr anchor="ctr"/>
          <a:lstStyle/>
          <a:p>
            <a:pPr algn="ctr"/>
            <a:endParaRPr lang="zh-CN" altLang="zh-CN" sz="3200" b="1" i="1">
              <a:solidFill>
                <a:srgbClr val="FFFFFF"/>
              </a:solidFill>
              <a:latin typeface="Times New Roman" pitchFamily="18" charset="0"/>
              <a:ea typeface="微软雅黑" pitchFamily="34" charset="-122"/>
              <a:cs typeface="Times New Roman" pitchFamily="18" charset="0"/>
              <a:sym typeface="微软雅黑" pitchFamily="34" charset="-122"/>
            </a:endParaRPr>
          </a:p>
        </p:txBody>
      </p:sp>
      <p:sp>
        <p:nvSpPr>
          <p:cNvPr id="30" name="Arc 10"/>
          <p:cNvSpPr>
            <a:spLocks/>
          </p:cNvSpPr>
          <p:nvPr/>
        </p:nvSpPr>
        <p:spPr bwMode="auto">
          <a:xfrm rot="10037719">
            <a:off x="9231063" y="2462647"/>
            <a:ext cx="425028" cy="406650"/>
          </a:xfrm>
          <a:custGeom>
            <a:avLst/>
            <a:gdLst>
              <a:gd name="T0" fmla="*/ 0 w 21600"/>
              <a:gd name="T1" fmla="*/ 0 h 21600"/>
              <a:gd name="T2" fmla="*/ 42 w 21600"/>
              <a:gd name="T3" fmla="*/ 42 h 21600"/>
              <a:gd name="T4" fmla="*/ 0 w 21600"/>
              <a:gd name="T5" fmla="*/ 42 h 21600"/>
              <a:gd name="T6" fmla="*/ 0 60000 65536"/>
              <a:gd name="T7" fmla="*/ 0 60000 65536"/>
              <a:gd name="T8" fmla="*/ 0 60000 65536"/>
              <a:gd name="T9" fmla="*/ 0 w 21600"/>
              <a:gd name="T10" fmla="*/ 0 h 21600"/>
              <a:gd name="T11" fmla="*/ 21600 w 21600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60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noFill/>
          <a:ln w="28575" cap="rnd" cmpd="sng">
            <a:solidFill>
              <a:srgbClr val="C00000"/>
            </a:solidFill>
            <a:prstDash val="sysDot"/>
            <a:miter lim="800000"/>
            <a:headEnd type="triangle" w="med" len="med"/>
            <a:tailEnd/>
          </a:ln>
        </p:spPr>
        <p:txBody>
          <a:bodyPr wrap="none" lIns="110411" tIns="55204" rIns="110411" bIns="55204" anchor="ctr"/>
          <a:lstStyle/>
          <a:p>
            <a:pPr latinLnBrk="1"/>
            <a:endParaRPr lang="zh-CN" altLang="zh-CN" sz="320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微软雅黑" pitchFamily="34" charset="-122"/>
            </a:endParaRPr>
          </a:p>
        </p:txBody>
      </p:sp>
      <p:sp>
        <p:nvSpPr>
          <p:cNvPr id="31" name="TextBox 55"/>
          <p:cNvSpPr>
            <a:spLocks noChangeArrowheads="1"/>
          </p:cNvSpPr>
          <p:nvPr/>
        </p:nvSpPr>
        <p:spPr bwMode="auto">
          <a:xfrm>
            <a:off x="9839622" y="2780928"/>
            <a:ext cx="901423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b="1" dirty="0" smtClean="0">
                <a:solidFill>
                  <a:srgbClr val="FFFFFF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  <a:sym typeface="微软雅黑" pitchFamily="34" charset="-122"/>
              </a:rPr>
              <a:t>全面</a:t>
            </a:r>
            <a:endParaRPr lang="en-US" altLang="zh-CN" b="1" dirty="0" smtClean="0">
              <a:solidFill>
                <a:srgbClr val="FFFFFF"/>
              </a:solidFill>
              <a:latin typeface="Times New Roman" pitchFamily="18" charset="0"/>
              <a:ea typeface="黑体" pitchFamily="2" charset="-122"/>
              <a:cs typeface="Times New Roman" pitchFamily="18" charset="0"/>
              <a:sym typeface="微软雅黑" pitchFamily="34" charset="-122"/>
            </a:endParaRPr>
          </a:p>
          <a:p>
            <a:endParaRPr lang="zh-CN" altLang="en-US" b="1" i="1" dirty="0">
              <a:solidFill>
                <a:srgbClr val="FFFFFF"/>
              </a:solidFill>
              <a:latin typeface="Times New Roman" pitchFamily="18" charset="0"/>
              <a:cs typeface="Times New Roman" pitchFamily="18" charset="0"/>
              <a:sym typeface="微软雅黑" pitchFamily="34" charset="-122"/>
            </a:endParaRPr>
          </a:p>
        </p:txBody>
      </p:sp>
      <p:sp>
        <p:nvSpPr>
          <p:cNvPr id="33" name="Arc 10"/>
          <p:cNvSpPr>
            <a:spLocks/>
          </p:cNvSpPr>
          <p:nvPr/>
        </p:nvSpPr>
        <p:spPr bwMode="auto">
          <a:xfrm rot="9437775">
            <a:off x="10746215" y="3326412"/>
            <a:ext cx="425028" cy="433780"/>
          </a:xfrm>
          <a:custGeom>
            <a:avLst/>
            <a:gdLst>
              <a:gd name="T0" fmla="*/ 0 w 21600"/>
              <a:gd name="T1" fmla="*/ 0 h 21600"/>
              <a:gd name="T2" fmla="*/ 42 w 21600"/>
              <a:gd name="T3" fmla="*/ 42 h 21600"/>
              <a:gd name="T4" fmla="*/ 0 w 21600"/>
              <a:gd name="T5" fmla="*/ 42 h 21600"/>
              <a:gd name="T6" fmla="*/ 0 60000 65536"/>
              <a:gd name="T7" fmla="*/ 0 60000 65536"/>
              <a:gd name="T8" fmla="*/ 0 60000 65536"/>
              <a:gd name="T9" fmla="*/ 0 w 21600"/>
              <a:gd name="T10" fmla="*/ 0 h 21600"/>
              <a:gd name="T11" fmla="*/ 21600 w 21600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60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noFill/>
          <a:ln w="28575" cap="rnd" cmpd="sng">
            <a:solidFill>
              <a:srgbClr val="C00000"/>
            </a:solidFill>
            <a:prstDash val="sysDot"/>
            <a:miter lim="800000"/>
            <a:headEnd type="triangle" w="med" len="med"/>
            <a:tailEnd/>
          </a:ln>
        </p:spPr>
        <p:txBody>
          <a:bodyPr wrap="none" lIns="110411" tIns="55204" rIns="110411" bIns="55204" anchor="ctr"/>
          <a:lstStyle/>
          <a:p>
            <a:pPr latinLnBrk="1"/>
            <a:endParaRPr lang="zh-CN" altLang="zh-CN" sz="320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微软雅黑" pitchFamily="34" charset="-122"/>
            </a:endParaRPr>
          </a:p>
        </p:txBody>
      </p:sp>
      <p:sp>
        <p:nvSpPr>
          <p:cNvPr id="34" name="椭圆 54"/>
          <p:cNvSpPr>
            <a:spLocks noChangeAspect="1" noChangeArrowheads="1"/>
          </p:cNvSpPr>
          <p:nvPr/>
        </p:nvSpPr>
        <p:spPr bwMode="auto">
          <a:xfrm>
            <a:off x="11423798" y="3068960"/>
            <a:ext cx="936104" cy="864095"/>
          </a:xfrm>
          <a:prstGeom prst="ellipse">
            <a:avLst/>
          </a:prstGeom>
          <a:solidFill>
            <a:srgbClr val="7030A0"/>
          </a:solidFill>
          <a:ln w="9525" cap="flat" cmpd="sng">
            <a:solidFill>
              <a:srgbClr val="FFFFFF"/>
            </a:solidFill>
            <a:prstDash val="sysDash"/>
            <a:round/>
            <a:headEnd/>
            <a:tailEnd/>
          </a:ln>
        </p:spPr>
        <p:txBody>
          <a:bodyPr anchor="ctr"/>
          <a:lstStyle/>
          <a:p>
            <a:pPr algn="ctr"/>
            <a:endParaRPr lang="zh-CN" altLang="zh-CN" sz="3200" b="1" i="1">
              <a:solidFill>
                <a:srgbClr val="FFFFFF"/>
              </a:solidFill>
              <a:latin typeface="Times New Roman" pitchFamily="18" charset="0"/>
              <a:ea typeface="微软雅黑" pitchFamily="34" charset="-122"/>
              <a:cs typeface="Times New Roman" pitchFamily="18" charset="0"/>
              <a:sym typeface="微软雅黑" pitchFamily="34" charset="-122"/>
            </a:endParaRPr>
          </a:p>
        </p:txBody>
      </p:sp>
      <p:sp>
        <p:nvSpPr>
          <p:cNvPr id="35" name="TextBox 55"/>
          <p:cNvSpPr>
            <a:spLocks noChangeArrowheads="1"/>
          </p:cNvSpPr>
          <p:nvPr/>
        </p:nvSpPr>
        <p:spPr bwMode="auto">
          <a:xfrm>
            <a:off x="8687494" y="1700808"/>
            <a:ext cx="901423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b="1" dirty="0" smtClean="0">
                <a:solidFill>
                  <a:srgbClr val="FFFFFF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  <a:sym typeface="微软雅黑" pitchFamily="34" charset="-122"/>
              </a:rPr>
              <a:t>完整</a:t>
            </a:r>
            <a:endParaRPr lang="en-US" altLang="zh-CN" b="1" dirty="0" smtClean="0">
              <a:solidFill>
                <a:srgbClr val="FFFFFF"/>
              </a:solidFill>
              <a:latin typeface="Times New Roman" pitchFamily="18" charset="0"/>
              <a:ea typeface="黑体" pitchFamily="2" charset="-122"/>
              <a:cs typeface="Times New Roman" pitchFamily="18" charset="0"/>
              <a:sym typeface="微软雅黑" pitchFamily="34" charset="-122"/>
            </a:endParaRPr>
          </a:p>
          <a:p>
            <a:endParaRPr lang="zh-CN" altLang="en-US" b="1" i="1" dirty="0">
              <a:solidFill>
                <a:srgbClr val="FFFFFF"/>
              </a:solidFill>
              <a:latin typeface="Times New Roman" pitchFamily="18" charset="0"/>
              <a:cs typeface="Times New Roman" pitchFamily="18" charset="0"/>
              <a:sym typeface="微软雅黑" pitchFamily="34" charset="-122"/>
            </a:endParaRPr>
          </a:p>
        </p:txBody>
      </p:sp>
      <p:sp>
        <p:nvSpPr>
          <p:cNvPr id="38" name="TextBox 55"/>
          <p:cNvSpPr>
            <a:spLocks noChangeArrowheads="1"/>
          </p:cNvSpPr>
          <p:nvPr/>
        </p:nvSpPr>
        <p:spPr bwMode="auto">
          <a:xfrm>
            <a:off x="11567814" y="3284984"/>
            <a:ext cx="901423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b="1" dirty="0" smtClean="0">
                <a:solidFill>
                  <a:srgbClr val="FFFFFF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  <a:sym typeface="微软雅黑" pitchFamily="34" charset="-122"/>
              </a:rPr>
              <a:t>规范</a:t>
            </a:r>
            <a:endParaRPr lang="zh-CN" altLang="en-US" b="1" i="1" dirty="0">
              <a:solidFill>
                <a:srgbClr val="FFFFFF"/>
              </a:solidFill>
              <a:latin typeface="Times New Roman" pitchFamily="18" charset="0"/>
              <a:ea typeface="黑体" pitchFamily="2" charset="-122"/>
              <a:cs typeface="Times New Roman" pitchFamily="18" charset="0"/>
              <a:sym typeface="微软雅黑" pitchFamily="34" charset="-122"/>
            </a:endParaRPr>
          </a:p>
        </p:txBody>
      </p:sp>
      <p:grpSp>
        <p:nvGrpSpPr>
          <p:cNvPr id="39" name="Group 15"/>
          <p:cNvGrpSpPr>
            <a:grpSpLocks/>
          </p:cNvGrpSpPr>
          <p:nvPr/>
        </p:nvGrpSpPr>
        <p:grpSpPr bwMode="auto">
          <a:xfrm>
            <a:off x="550590" y="1916832"/>
            <a:ext cx="864096" cy="707886"/>
            <a:chOff x="0" y="-201468"/>
            <a:chExt cx="1611325" cy="1980563"/>
          </a:xfrm>
        </p:grpSpPr>
        <p:grpSp>
          <p:nvGrpSpPr>
            <p:cNvPr id="40" name="Group 16"/>
            <p:cNvGrpSpPr>
              <a:grpSpLocks/>
            </p:cNvGrpSpPr>
            <p:nvPr/>
          </p:nvGrpSpPr>
          <p:grpSpPr bwMode="auto">
            <a:xfrm>
              <a:off x="0" y="0"/>
              <a:ext cx="1611325" cy="1611744"/>
              <a:chOff x="0" y="0"/>
              <a:chExt cx="3239157" cy="3240000"/>
            </a:xfrm>
          </p:grpSpPr>
          <p:sp>
            <p:nvSpPr>
              <p:cNvPr id="42" name="椭圆 33"/>
              <p:cNvSpPr>
                <a:spLocks noChangeArrowheads="1"/>
              </p:cNvSpPr>
              <p:nvPr/>
            </p:nvSpPr>
            <p:spPr bwMode="auto">
              <a:xfrm>
                <a:off x="0" y="0"/>
                <a:ext cx="3239157" cy="3240000"/>
              </a:xfrm>
              <a:prstGeom prst="ellipse">
                <a:avLst/>
              </a:prstGeom>
              <a:solidFill>
                <a:srgbClr val="F2F2F2"/>
              </a:solidFill>
              <a:ln w="19050" cap="flat" cmpd="sng">
                <a:solidFill>
                  <a:srgbClr val="C00000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lang="zh-CN" altLang="zh-CN" sz="2400" b="1" i="1">
                  <a:solidFill>
                    <a:srgbClr val="FFFFFF"/>
                  </a:solidFill>
                  <a:latin typeface="Times New Roman" pitchFamily="18" charset="0"/>
                  <a:ea typeface="微软雅黑" pitchFamily="34" charset="-122"/>
                  <a:cs typeface="Times New Roman" pitchFamily="18" charset="0"/>
                  <a:sym typeface="微软雅黑" pitchFamily="34" charset="-122"/>
                </a:endParaRPr>
              </a:p>
            </p:txBody>
          </p:sp>
          <p:sp>
            <p:nvSpPr>
              <p:cNvPr id="43" name="椭圆 34"/>
              <p:cNvSpPr>
                <a:spLocks noChangeArrowheads="1"/>
              </p:cNvSpPr>
              <p:nvPr/>
            </p:nvSpPr>
            <p:spPr bwMode="auto">
              <a:xfrm>
                <a:off x="177610" y="180000"/>
                <a:ext cx="2880750" cy="2880000"/>
              </a:xfrm>
              <a:prstGeom prst="ellipse">
                <a:avLst/>
              </a:prstGeom>
              <a:solidFill>
                <a:srgbClr val="FFFFFF"/>
              </a:solidFill>
              <a:ln w="57150" cap="flat" cmpd="sng">
                <a:solidFill>
                  <a:srgbClr val="D0CECE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lang="zh-CN" altLang="zh-CN" sz="2400" b="1" i="1">
                  <a:solidFill>
                    <a:srgbClr val="FFFFFF"/>
                  </a:solidFill>
                  <a:latin typeface="Times New Roman" pitchFamily="18" charset="0"/>
                  <a:ea typeface="微软雅黑" pitchFamily="34" charset="-122"/>
                  <a:cs typeface="Times New Roman" pitchFamily="18" charset="0"/>
                  <a:sym typeface="微软雅黑" pitchFamily="34" charset="-122"/>
                </a:endParaRPr>
              </a:p>
            </p:txBody>
          </p:sp>
          <p:sp>
            <p:nvSpPr>
              <p:cNvPr id="44" name="椭圆 18"/>
              <p:cNvSpPr>
                <a:spLocks noChangeArrowheads="1"/>
              </p:cNvSpPr>
              <p:nvPr/>
            </p:nvSpPr>
            <p:spPr bwMode="auto">
              <a:xfrm>
                <a:off x="215944" y="270000"/>
                <a:ext cx="2880751" cy="2887089"/>
              </a:xfrm>
              <a:prstGeom prst="ellipse">
                <a:avLst/>
              </a:prstGeom>
              <a:solidFill>
                <a:schemeClr val="accent2">
                  <a:lumMod val="75000"/>
                </a:schemeClr>
              </a:solidFill>
              <a:ln w="38100" cmpd="sng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lang="zh-CN" altLang="zh-CN" sz="2300" b="1" i="1">
                  <a:solidFill>
                    <a:srgbClr val="FFFFFF"/>
                  </a:solidFill>
                  <a:latin typeface="Times New Roman" pitchFamily="18" charset="0"/>
                  <a:ea typeface="微软雅黑" pitchFamily="34" charset="-122"/>
                  <a:cs typeface="Times New Roman" pitchFamily="18" charset="0"/>
                  <a:sym typeface="微软雅黑" pitchFamily="34" charset="-122"/>
                </a:endParaRPr>
              </a:p>
            </p:txBody>
          </p:sp>
        </p:grpSp>
        <p:sp>
          <p:nvSpPr>
            <p:cNvPr id="41" name="文本框 2"/>
            <p:cNvSpPr>
              <a:spLocks noChangeArrowheads="1"/>
            </p:cNvSpPr>
            <p:nvPr/>
          </p:nvSpPr>
          <p:spPr bwMode="auto">
            <a:xfrm>
              <a:off x="474585" y="-201468"/>
              <a:ext cx="662886" cy="19805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en-US" sz="4000" b="1" dirty="0">
                  <a:solidFill>
                    <a:srgbClr val="FFFFFF"/>
                  </a:solidFill>
                  <a:latin typeface="Times New Roman" pitchFamily="18" charset="0"/>
                  <a:cs typeface="Times New Roman" pitchFamily="18" charset="0"/>
                  <a:sym typeface="Arial" pitchFamily="34" charset="0"/>
                </a:rPr>
                <a:t>1</a:t>
              </a:r>
              <a:endParaRPr lang="zh-CN" altLang="en-US" sz="4000" b="1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  <a:sym typeface="Arial" pitchFamily="34" charset="0"/>
              </a:endParaRPr>
            </a:p>
          </p:txBody>
        </p:sp>
      </p:grpSp>
      <p:sp>
        <p:nvSpPr>
          <p:cNvPr id="45" name="TextBox 70"/>
          <p:cNvSpPr>
            <a:spLocks noChangeArrowheads="1"/>
          </p:cNvSpPr>
          <p:nvPr/>
        </p:nvSpPr>
        <p:spPr bwMode="auto">
          <a:xfrm>
            <a:off x="1558702" y="1844824"/>
            <a:ext cx="7128792" cy="85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10411" tIns="55204" rIns="110411" bIns="55204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4000" b="1" dirty="0" smtClean="0">
                <a:latin typeface="Times New Roman" pitchFamily="18" charset="0"/>
                <a:cs typeface="Times New Roman" pitchFamily="18" charset="0"/>
              </a:rPr>
              <a:t>全口径预算的内涵：</a:t>
            </a:r>
            <a:endParaRPr lang="en-US" altLang="zh-CN" sz="40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6" name="TextBox 70"/>
          <p:cNvSpPr>
            <a:spLocks noChangeArrowheads="1"/>
          </p:cNvSpPr>
          <p:nvPr/>
        </p:nvSpPr>
        <p:spPr bwMode="auto">
          <a:xfrm>
            <a:off x="1198662" y="3140968"/>
            <a:ext cx="6912768" cy="1281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10411" tIns="55204" rIns="110411" bIns="55204">
            <a:spAutoFit/>
          </a:bodyPr>
          <a:lstStyle/>
          <a:p>
            <a:r>
              <a:rPr lang="zh-CN" altLang="zh-CN" sz="3600" b="1" dirty="0" smtClean="0">
                <a:latin typeface="Times New Roman" pitchFamily="18" charset="0"/>
                <a:ea typeface="仿宋_GB2312" charset="-122"/>
                <a:cs typeface="Times New Roman" pitchFamily="18" charset="0"/>
              </a:rPr>
              <a:t>对所有政府性收支，实行统一、完整、全面、规范的预算管理</a:t>
            </a:r>
            <a:r>
              <a:rPr lang="zh-CN" altLang="zh-CN" sz="4000" b="1" dirty="0" smtClean="0">
                <a:latin typeface="Times New Roman" pitchFamily="18" charset="0"/>
                <a:ea typeface="仿宋_GB2312" charset="-122"/>
                <a:cs typeface="Times New Roman" pitchFamily="18" charset="0"/>
              </a:rPr>
              <a:t>。</a:t>
            </a:r>
            <a:endParaRPr lang="zh-CN" altLang="zh-CN" sz="4000" b="1" dirty="0">
              <a:latin typeface="Times New Roman" pitchFamily="18" charset="0"/>
              <a:ea typeface="仿宋_GB2312" charset="-122"/>
              <a:cs typeface="Times New Roman" pitchFamily="18" charset="0"/>
            </a:endParaRPr>
          </a:p>
        </p:txBody>
      </p:sp>
      <p:sp>
        <p:nvSpPr>
          <p:cNvPr id="47" name="TextBox 3"/>
          <p:cNvSpPr>
            <a:spLocks noChangeArrowheads="1"/>
          </p:cNvSpPr>
          <p:nvPr/>
        </p:nvSpPr>
        <p:spPr bwMode="auto">
          <a:xfrm>
            <a:off x="888439" y="418280"/>
            <a:ext cx="6070863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zh-CN" sz="3200" b="1" dirty="0" smtClean="0"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重要前提：实现全口径预算管理</a:t>
            </a:r>
            <a:endParaRPr lang="en-US" sz="3200" b="1" dirty="0">
              <a:solidFill>
                <a:srgbClr val="C00000"/>
              </a:solidFill>
              <a:latin typeface="Times New Roman" pitchFamily="18" charset="0"/>
              <a:ea typeface="黑体" pitchFamily="2" charset="-122"/>
              <a:cs typeface="Times New Roman" pitchFamily="18" charset="0"/>
              <a:sym typeface="Lato Black" charset="0"/>
            </a:endParaRPr>
          </a:p>
        </p:txBody>
      </p:sp>
    </p:spTree>
  </p:cSld>
  <p:clrMapOvr>
    <a:masterClrMapping/>
  </p:clrMapOvr>
  <p:transition spd="slow" advTm="15738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2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bldLvl="0" animBg="1" autoUpdateAnimBg="0"/>
      <p:bldP spid="30" grpId="0" bldLvl="0" animBg="1" autoUpdateAnimBg="0"/>
      <p:bldP spid="33" grpId="0" bldLvl="0" animBg="1" autoUpdateAnimBg="0"/>
      <p:bldP spid="45" grpId="0" bldLvl="0" autoUpdateAnimBg="0"/>
      <p:bldP spid="46" grpId="0" bldLvl="0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动作按钮: 结束 12">
            <a:hlinkClick r:id="" action="ppaction://noaction" highlightClick="1"/>
          </p:cNvPr>
          <p:cNvSpPr/>
          <p:nvPr/>
        </p:nvSpPr>
        <p:spPr>
          <a:xfrm>
            <a:off x="803275" y="5758105"/>
            <a:ext cx="611411" cy="479207"/>
          </a:xfrm>
          <a:prstGeom prst="actionButtonEnd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TextBox 3"/>
          <p:cNvSpPr>
            <a:spLocks noChangeArrowheads="1"/>
          </p:cNvSpPr>
          <p:nvPr/>
        </p:nvSpPr>
        <p:spPr bwMode="auto">
          <a:xfrm>
            <a:off x="888439" y="418280"/>
            <a:ext cx="6070863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zh-CN" sz="3200" b="1" dirty="0" smtClean="0"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重要前提：实现全口径预算管理</a:t>
            </a:r>
            <a:endParaRPr lang="en-US" sz="3200" b="1" dirty="0">
              <a:solidFill>
                <a:srgbClr val="C00000"/>
              </a:solidFill>
              <a:latin typeface="Times New Roman" pitchFamily="18" charset="0"/>
              <a:ea typeface="黑体" pitchFamily="2" charset="-122"/>
              <a:cs typeface="Times New Roman" pitchFamily="18" charset="0"/>
              <a:sym typeface="Lato Black" charset="0"/>
            </a:endParaRPr>
          </a:p>
        </p:txBody>
      </p:sp>
      <p:sp>
        <p:nvSpPr>
          <p:cNvPr id="20" name="Rectangle 5"/>
          <p:cNvSpPr>
            <a:spLocks noChangeArrowheads="1"/>
          </p:cNvSpPr>
          <p:nvPr/>
        </p:nvSpPr>
        <p:spPr bwMode="auto">
          <a:xfrm>
            <a:off x="766614" y="404664"/>
            <a:ext cx="75639" cy="711668"/>
          </a:xfrm>
          <a:prstGeom prst="rect">
            <a:avLst/>
          </a:prstGeom>
          <a:solidFill>
            <a:srgbClr val="C00000"/>
          </a:solidFill>
          <a:ln w="6350" cap="flat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zh-CN" altLang="zh-CN" sz="400">
              <a:solidFill>
                <a:srgbClr val="0C0C0C"/>
              </a:solidFill>
              <a:latin typeface="Times New Roman" pitchFamily="18" charset="0"/>
              <a:ea typeface="Calibri" pitchFamily="34" charset="0"/>
              <a:cs typeface="Times New Roman" pitchFamily="18" charset="0"/>
              <a:sym typeface="Calibri" pitchFamily="34" charset="0"/>
            </a:endParaRPr>
          </a:p>
        </p:txBody>
      </p:sp>
      <p:sp>
        <p:nvSpPr>
          <p:cNvPr id="21" name="TextBox 70"/>
          <p:cNvSpPr>
            <a:spLocks noChangeArrowheads="1"/>
          </p:cNvSpPr>
          <p:nvPr/>
        </p:nvSpPr>
        <p:spPr bwMode="auto">
          <a:xfrm>
            <a:off x="2782838" y="1268760"/>
            <a:ext cx="7200800" cy="85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10411" tIns="55204" rIns="110411" bIns="55204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4000" b="1" dirty="0" smtClean="0">
                <a:latin typeface="Times New Roman" pitchFamily="18" charset="0"/>
                <a:cs typeface="Times New Roman" pitchFamily="18" charset="0"/>
              </a:rPr>
              <a:t>全口径预算的</a:t>
            </a:r>
            <a:r>
              <a:rPr lang="zh-CN" altLang="en-US" sz="4000" b="1" dirty="0" smtClean="0">
                <a:latin typeface="Times New Roman" pitchFamily="18" charset="0"/>
                <a:cs typeface="Times New Roman" pitchFamily="18" charset="0"/>
              </a:rPr>
              <a:t>要求</a:t>
            </a:r>
            <a:r>
              <a:rPr lang="zh-CN" altLang="zh-CN" sz="4000" b="1" dirty="0" smtClean="0">
                <a:latin typeface="Times New Roman" pitchFamily="18" charset="0"/>
                <a:cs typeface="Times New Roman" pitchFamily="18" charset="0"/>
              </a:rPr>
              <a:t>：</a:t>
            </a:r>
            <a:endParaRPr lang="en-US" altLang="zh-CN" sz="40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18" name="Group 15"/>
          <p:cNvGrpSpPr>
            <a:grpSpLocks/>
          </p:cNvGrpSpPr>
          <p:nvPr/>
        </p:nvGrpSpPr>
        <p:grpSpPr bwMode="auto">
          <a:xfrm>
            <a:off x="1918742" y="1340768"/>
            <a:ext cx="864096" cy="707886"/>
            <a:chOff x="0" y="-201468"/>
            <a:chExt cx="1611325" cy="1980563"/>
          </a:xfrm>
        </p:grpSpPr>
        <p:grpSp>
          <p:nvGrpSpPr>
            <p:cNvPr id="28" name="Group 16"/>
            <p:cNvGrpSpPr>
              <a:grpSpLocks/>
            </p:cNvGrpSpPr>
            <p:nvPr/>
          </p:nvGrpSpPr>
          <p:grpSpPr bwMode="auto">
            <a:xfrm>
              <a:off x="0" y="0"/>
              <a:ext cx="1611325" cy="1611744"/>
              <a:chOff x="0" y="0"/>
              <a:chExt cx="3239157" cy="3240000"/>
            </a:xfrm>
          </p:grpSpPr>
          <p:sp>
            <p:nvSpPr>
              <p:cNvPr id="33" name="椭圆 33"/>
              <p:cNvSpPr>
                <a:spLocks noChangeArrowheads="1"/>
              </p:cNvSpPr>
              <p:nvPr/>
            </p:nvSpPr>
            <p:spPr bwMode="auto">
              <a:xfrm>
                <a:off x="0" y="0"/>
                <a:ext cx="3239157" cy="3240000"/>
              </a:xfrm>
              <a:prstGeom prst="ellipse">
                <a:avLst/>
              </a:prstGeom>
              <a:solidFill>
                <a:srgbClr val="F2F2F2"/>
              </a:solidFill>
              <a:ln w="19050" cap="flat" cmpd="sng">
                <a:solidFill>
                  <a:srgbClr val="C00000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lang="zh-CN" altLang="zh-CN" sz="2400" b="1" i="1">
                  <a:solidFill>
                    <a:srgbClr val="FFFFFF"/>
                  </a:solidFill>
                  <a:latin typeface="Times New Roman" pitchFamily="18" charset="0"/>
                  <a:ea typeface="微软雅黑" pitchFamily="34" charset="-122"/>
                  <a:cs typeface="Times New Roman" pitchFamily="18" charset="0"/>
                  <a:sym typeface="微软雅黑" pitchFamily="34" charset="-122"/>
                </a:endParaRPr>
              </a:p>
            </p:txBody>
          </p:sp>
          <p:sp>
            <p:nvSpPr>
              <p:cNvPr id="34" name="椭圆 34"/>
              <p:cNvSpPr>
                <a:spLocks noChangeArrowheads="1"/>
              </p:cNvSpPr>
              <p:nvPr/>
            </p:nvSpPr>
            <p:spPr bwMode="auto">
              <a:xfrm>
                <a:off x="177610" y="180000"/>
                <a:ext cx="2880750" cy="2880000"/>
              </a:xfrm>
              <a:prstGeom prst="ellipse">
                <a:avLst/>
              </a:prstGeom>
              <a:solidFill>
                <a:srgbClr val="FFFFFF"/>
              </a:solidFill>
              <a:ln w="57150" cap="flat" cmpd="sng">
                <a:solidFill>
                  <a:srgbClr val="D0CECE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lang="zh-CN" altLang="zh-CN" sz="2400" b="1" i="1">
                  <a:solidFill>
                    <a:srgbClr val="FFFFFF"/>
                  </a:solidFill>
                  <a:latin typeface="Times New Roman" pitchFamily="18" charset="0"/>
                  <a:ea typeface="微软雅黑" pitchFamily="34" charset="-122"/>
                  <a:cs typeface="Times New Roman" pitchFamily="18" charset="0"/>
                  <a:sym typeface="微软雅黑" pitchFamily="34" charset="-122"/>
                </a:endParaRPr>
              </a:p>
            </p:txBody>
          </p:sp>
          <p:sp>
            <p:nvSpPr>
              <p:cNvPr id="35" name="椭圆 18"/>
              <p:cNvSpPr>
                <a:spLocks noChangeArrowheads="1"/>
              </p:cNvSpPr>
              <p:nvPr/>
            </p:nvSpPr>
            <p:spPr bwMode="auto">
              <a:xfrm>
                <a:off x="215944" y="270000"/>
                <a:ext cx="2880751" cy="2887089"/>
              </a:xfrm>
              <a:prstGeom prst="ellipse">
                <a:avLst/>
              </a:prstGeom>
              <a:solidFill>
                <a:schemeClr val="accent2">
                  <a:lumMod val="75000"/>
                </a:schemeClr>
              </a:solidFill>
              <a:ln w="38100" cmpd="sng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lang="zh-CN" altLang="zh-CN" sz="2300" b="1" i="1">
                  <a:solidFill>
                    <a:srgbClr val="FFFFFF"/>
                  </a:solidFill>
                  <a:latin typeface="Times New Roman" pitchFamily="18" charset="0"/>
                  <a:ea typeface="微软雅黑" pitchFamily="34" charset="-122"/>
                  <a:cs typeface="Times New Roman" pitchFamily="18" charset="0"/>
                  <a:sym typeface="微软雅黑" pitchFamily="34" charset="-122"/>
                </a:endParaRPr>
              </a:p>
            </p:txBody>
          </p:sp>
        </p:grpSp>
        <p:sp>
          <p:nvSpPr>
            <p:cNvPr id="29" name="文本框 2"/>
            <p:cNvSpPr>
              <a:spLocks noChangeArrowheads="1"/>
            </p:cNvSpPr>
            <p:nvPr/>
          </p:nvSpPr>
          <p:spPr bwMode="auto">
            <a:xfrm>
              <a:off x="474585" y="-201468"/>
              <a:ext cx="662886" cy="19805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en-US" altLang="zh-CN" sz="4000" b="1" dirty="0" smtClean="0">
                  <a:solidFill>
                    <a:srgbClr val="FFFFFF"/>
                  </a:solidFill>
                  <a:latin typeface="Times New Roman" pitchFamily="18" charset="0"/>
                  <a:cs typeface="Times New Roman" pitchFamily="18" charset="0"/>
                  <a:sym typeface="Arial" pitchFamily="34" charset="0"/>
                </a:rPr>
                <a:t>2</a:t>
              </a:r>
              <a:endParaRPr lang="zh-CN" altLang="en-US" sz="4000" b="1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  <a:sym typeface="Arial" pitchFamily="34" charset="0"/>
              </a:endParaRPr>
            </a:p>
          </p:txBody>
        </p:sp>
      </p:grpSp>
      <p:sp>
        <p:nvSpPr>
          <p:cNvPr id="36" name="矩形 35"/>
          <p:cNvSpPr/>
          <p:nvPr/>
        </p:nvSpPr>
        <p:spPr>
          <a:xfrm>
            <a:off x="2998862" y="2204864"/>
            <a:ext cx="7776864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2814BC"/>
                </a:solidFill>
                <a:latin typeface="Times New Roman" pitchFamily="18" charset="0"/>
                <a:ea typeface="仿宋_GB2312" charset="-122"/>
                <a:cs typeface="Times New Roman" pitchFamily="18" charset="0"/>
                <a:sym typeface="Wingdings" panose="05000000000000000000" charset="0"/>
              </a:rPr>
              <a:t></a:t>
            </a:r>
            <a:r>
              <a:rPr lang="zh-CN" altLang="zh-CN" sz="2800" b="1" dirty="0" smtClean="0">
                <a:latin typeface="Times New Roman" pitchFamily="18" charset="0"/>
                <a:ea typeface="仿宋_GB2312" charset="-122"/>
                <a:cs typeface="Times New Roman" pitchFamily="18" charset="0"/>
              </a:rPr>
              <a:t>构建覆盖政府所有收支、将各类财政资金统一纳入管理体系的制度框架</a:t>
            </a:r>
            <a:endParaRPr lang="en-US" altLang="zh-CN" sz="2800" b="1" dirty="0" smtClean="0">
              <a:latin typeface="Times New Roman" pitchFamily="18" charset="0"/>
              <a:ea typeface="仿宋_GB2312" charset="-122"/>
              <a:cs typeface="Times New Roman" pitchFamily="18" charset="0"/>
            </a:endParaRPr>
          </a:p>
          <a:p>
            <a:endParaRPr lang="zh-CN" altLang="zh-CN" sz="2800" b="1" dirty="0" smtClean="0">
              <a:latin typeface="Times New Roman" pitchFamily="18" charset="0"/>
              <a:ea typeface="仿宋_GB2312" charset="-122"/>
              <a:cs typeface="Times New Roman" pitchFamily="18" charset="0"/>
            </a:endParaRPr>
          </a:p>
          <a:p>
            <a:r>
              <a:rPr lang="zh-CN" altLang="en-US" sz="2800" b="1" dirty="0" smtClean="0">
                <a:solidFill>
                  <a:srgbClr val="2814BC"/>
                </a:solidFill>
                <a:latin typeface="Times New Roman" pitchFamily="18" charset="0"/>
                <a:ea typeface="仿宋_GB2312" charset="-122"/>
                <a:cs typeface="Times New Roman" pitchFamily="18" charset="0"/>
                <a:sym typeface="Wingdings" panose="05000000000000000000" charset="0"/>
              </a:rPr>
              <a:t></a:t>
            </a:r>
            <a:r>
              <a:rPr lang="zh-CN" altLang="zh-CN" sz="2800" b="1" dirty="0" smtClean="0">
                <a:latin typeface="Times New Roman" pitchFamily="18" charset="0"/>
                <a:ea typeface="仿宋_GB2312" charset="-122"/>
                <a:cs typeface="Times New Roman" pitchFamily="18" charset="0"/>
              </a:rPr>
              <a:t>合理界定一般公共预算、政府性基金预算、国有资本经营预算和社会保险基金预算四大预算功能范围</a:t>
            </a:r>
            <a:endParaRPr lang="en-US" altLang="zh-CN" sz="2800" b="1" dirty="0" smtClean="0">
              <a:latin typeface="Times New Roman" pitchFamily="18" charset="0"/>
              <a:ea typeface="仿宋_GB2312" charset="-122"/>
              <a:cs typeface="Times New Roman" pitchFamily="18" charset="0"/>
            </a:endParaRPr>
          </a:p>
          <a:p>
            <a:endParaRPr lang="zh-CN" altLang="zh-CN" sz="2800" b="1" dirty="0" smtClean="0">
              <a:latin typeface="Times New Roman" pitchFamily="18" charset="0"/>
              <a:ea typeface="仿宋_GB2312" charset="-122"/>
              <a:cs typeface="Times New Roman" pitchFamily="18" charset="0"/>
            </a:endParaRPr>
          </a:p>
          <a:p>
            <a:r>
              <a:rPr lang="zh-CN" altLang="en-US" sz="2800" b="1" dirty="0" smtClean="0">
                <a:solidFill>
                  <a:srgbClr val="2814BC"/>
                </a:solidFill>
                <a:latin typeface="Times New Roman" pitchFamily="18" charset="0"/>
                <a:ea typeface="仿宋_GB2312" charset="-122"/>
                <a:cs typeface="Times New Roman" pitchFamily="18" charset="0"/>
                <a:sym typeface="Wingdings" panose="05000000000000000000" charset="0"/>
              </a:rPr>
              <a:t></a:t>
            </a:r>
            <a:r>
              <a:rPr lang="zh-CN" altLang="zh-CN" sz="2800" b="1" dirty="0" smtClean="0">
                <a:latin typeface="Times New Roman" pitchFamily="18" charset="0"/>
                <a:ea typeface="仿宋_GB2312" charset="-122"/>
                <a:cs typeface="Times New Roman" pitchFamily="18" charset="0"/>
              </a:rPr>
              <a:t>加大政府性基金预算、国有资本经营预算与一般公共预算的统筹力度</a:t>
            </a:r>
            <a:endParaRPr lang="zh-CN" altLang="zh-CN" sz="2800" b="1" dirty="0">
              <a:latin typeface="Times New Roman" pitchFamily="18" charset="0"/>
              <a:ea typeface="仿宋_GB2312" charset="-122"/>
              <a:cs typeface="Times New Roman" pitchFamily="18" charset="0"/>
            </a:endParaRPr>
          </a:p>
        </p:txBody>
      </p:sp>
      <p:pic>
        <p:nvPicPr>
          <p:cNvPr id="38" name="图片 5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005064"/>
            <a:ext cx="3189610" cy="2852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Tm="15738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21" grpId="0" bldLvl="0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" name="动作按钮: 第一张 2">
            <a:hlinkClick r:id="" action="ppaction://hlinkshowjump?jump=firstslide" highlightClick="1"/>
          </p:cNvPr>
          <p:cNvSpPr/>
          <p:nvPr/>
        </p:nvSpPr>
        <p:spPr>
          <a:xfrm>
            <a:off x="10525614" y="5758106"/>
            <a:ext cx="682160" cy="488482"/>
          </a:xfrm>
          <a:prstGeom prst="actionButtonHome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TextBox 3"/>
          <p:cNvSpPr>
            <a:spLocks noChangeArrowheads="1"/>
          </p:cNvSpPr>
          <p:nvPr/>
        </p:nvSpPr>
        <p:spPr bwMode="auto">
          <a:xfrm>
            <a:off x="888439" y="418280"/>
            <a:ext cx="6070863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zh-CN" sz="3200" b="1" dirty="0" smtClean="0">
                <a:latin typeface="黑体" pitchFamily="2" charset="-122"/>
                <a:ea typeface="黑体" pitchFamily="2" charset="-122"/>
              </a:rPr>
              <a:t>重要前提：实现全口径预算管理</a:t>
            </a:r>
            <a:endParaRPr lang="en-US" sz="3200" b="1" dirty="0">
              <a:solidFill>
                <a:srgbClr val="C00000"/>
              </a:solidFill>
              <a:latin typeface="黑体" pitchFamily="2" charset="-122"/>
              <a:ea typeface="黑体" pitchFamily="2" charset="-122"/>
              <a:sym typeface="Lato Black" charset="0"/>
            </a:endParaRPr>
          </a:p>
        </p:txBody>
      </p:sp>
      <p:sp>
        <p:nvSpPr>
          <p:cNvPr id="20" name="Rectangle 5"/>
          <p:cNvSpPr>
            <a:spLocks noChangeArrowheads="1"/>
          </p:cNvSpPr>
          <p:nvPr/>
        </p:nvSpPr>
        <p:spPr bwMode="auto">
          <a:xfrm>
            <a:off x="766614" y="404664"/>
            <a:ext cx="75639" cy="711668"/>
          </a:xfrm>
          <a:prstGeom prst="rect">
            <a:avLst/>
          </a:prstGeom>
          <a:solidFill>
            <a:srgbClr val="C00000"/>
          </a:solidFill>
          <a:ln w="6350" cap="flat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zh-CN" altLang="zh-CN" sz="400">
              <a:solidFill>
                <a:srgbClr val="0C0C0C"/>
              </a:solidFill>
              <a:latin typeface="Calibri" pitchFamily="34" charset="0"/>
              <a:ea typeface="Calibri" pitchFamily="34" charset="0"/>
              <a:cs typeface="Calibri" pitchFamily="34" charset="0"/>
              <a:sym typeface="Calibri" pitchFamily="34" charset="0"/>
            </a:endParaRPr>
          </a:p>
        </p:txBody>
      </p:sp>
      <p:sp>
        <p:nvSpPr>
          <p:cNvPr id="21" name="TextBox 70"/>
          <p:cNvSpPr>
            <a:spLocks noChangeArrowheads="1"/>
          </p:cNvSpPr>
          <p:nvPr/>
        </p:nvSpPr>
        <p:spPr bwMode="auto">
          <a:xfrm>
            <a:off x="1990750" y="1268760"/>
            <a:ext cx="7200800" cy="85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10411" tIns="55204" rIns="110411" bIns="55204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4000" b="1" dirty="0" smtClean="0"/>
              <a:t>全口径预算的</a:t>
            </a:r>
            <a:r>
              <a:rPr lang="zh-CN" altLang="en-US" sz="4000" b="1" dirty="0" smtClean="0"/>
              <a:t>意义</a:t>
            </a:r>
            <a:r>
              <a:rPr lang="zh-CN" altLang="zh-CN" sz="4000" b="1" dirty="0" smtClean="0"/>
              <a:t>：</a:t>
            </a:r>
            <a:endParaRPr lang="en-US" altLang="zh-CN" sz="4000" b="1" dirty="0" smtClean="0"/>
          </a:p>
        </p:txBody>
      </p:sp>
      <p:sp>
        <p:nvSpPr>
          <p:cNvPr id="31" name="TextBox 55"/>
          <p:cNvSpPr>
            <a:spLocks noChangeArrowheads="1"/>
          </p:cNvSpPr>
          <p:nvPr/>
        </p:nvSpPr>
        <p:spPr bwMode="auto">
          <a:xfrm>
            <a:off x="8471470" y="2060848"/>
            <a:ext cx="901423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rgbClr val="FFFFFF"/>
                </a:solidFill>
                <a:latin typeface="Abadi MT" charset="0"/>
                <a:sym typeface="微软雅黑" pitchFamily="34" charset="-122"/>
              </a:rPr>
              <a:t>关键字</a:t>
            </a:r>
            <a:endParaRPr lang="zh-CN" altLang="en-US" b="1" i="1" dirty="0">
              <a:solidFill>
                <a:srgbClr val="FFFFFF"/>
              </a:solidFill>
              <a:latin typeface="Abadi MT" charset="0"/>
              <a:sym typeface="微软雅黑" pitchFamily="34" charset="-122"/>
            </a:endParaRPr>
          </a:p>
        </p:txBody>
      </p:sp>
      <p:grpSp>
        <p:nvGrpSpPr>
          <p:cNvPr id="2" name="Group 15"/>
          <p:cNvGrpSpPr>
            <a:grpSpLocks/>
          </p:cNvGrpSpPr>
          <p:nvPr/>
        </p:nvGrpSpPr>
        <p:grpSpPr bwMode="auto">
          <a:xfrm>
            <a:off x="1054646" y="1340768"/>
            <a:ext cx="864096" cy="707886"/>
            <a:chOff x="0" y="-201468"/>
            <a:chExt cx="1611325" cy="1980563"/>
          </a:xfrm>
        </p:grpSpPr>
        <p:grpSp>
          <p:nvGrpSpPr>
            <p:cNvPr id="4" name="Group 16"/>
            <p:cNvGrpSpPr>
              <a:grpSpLocks/>
            </p:cNvGrpSpPr>
            <p:nvPr/>
          </p:nvGrpSpPr>
          <p:grpSpPr bwMode="auto">
            <a:xfrm>
              <a:off x="0" y="0"/>
              <a:ext cx="1611325" cy="1611744"/>
              <a:chOff x="0" y="0"/>
              <a:chExt cx="3239157" cy="3240000"/>
            </a:xfrm>
          </p:grpSpPr>
          <p:sp>
            <p:nvSpPr>
              <p:cNvPr id="33" name="椭圆 33"/>
              <p:cNvSpPr>
                <a:spLocks noChangeArrowheads="1"/>
              </p:cNvSpPr>
              <p:nvPr/>
            </p:nvSpPr>
            <p:spPr bwMode="auto">
              <a:xfrm>
                <a:off x="0" y="0"/>
                <a:ext cx="3239157" cy="3240000"/>
              </a:xfrm>
              <a:prstGeom prst="ellipse">
                <a:avLst/>
              </a:prstGeom>
              <a:solidFill>
                <a:srgbClr val="F2F2F2"/>
              </a:solidFill>
              <a:ln w="19050" cap="flat" cmpd="sng">
                <a:solidFill>
                  <a:srgbClr val="C00000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lang="zh-CN" altLang="zh-CN" sz="2400" b="1" i="1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endParaRPr>
              </a:p>
            </p:txBody>
          </p:sp>
          <p:sp>
            <p:nvSpPr>
              <p:cNvPr id="34" name="椭圆 34"/>
              <p:cNvSpPr>
                <a:spLocks noChangeArrowheads="1"/>
              </p:cNvSpPr>
              <p:nvPr/>
            </p:nvSpPr>
            <p:spPr bwMode="auto">
              <a:xfrm>
                <a:off x="177610" y="180000"/>
                <a:ext cx="2880750" cy="2880000"/>
              </a:xfrm>
              <a:prstGeom prst="ellipse">
                <a:avLst/>
              </a:prstGeom>
              <a:solidFill>
                <a:srgbClr val="FFFFFF"/>
              </a:solidFill>
              <a:ln w="57150" cap="flat" cmpd="sng">
                <a:solidFill>
                  <a:srgbClr val="D0CECE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lang="zh-CN" altLang="zh-CN" sz="2400" b="1" i="1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endParaRPr>
              </a:p>
            </p:txBody>
          </p:sp>
          <p:sp>
            <p:nvSpPr>
              <p:cNvPr id="35" name="椭圆 18"/>
              <p:cNvSpPr>
                <a:spLocks noChangeArrowheads="1"/>
              </p:cNvSpPr>
              <p:nvPr/>
            </p:nvSpPr>
            <p:spPr bwMode="auto">
              <a:xfrm>
                <a:off x="215944" y="270000"/>
                <a:ext cx="2880751" cy="2887089"/>
              </a:xfrm>
              <a:prstGeom prst="ellipse">
                <a:avLst/>
              </a:prstGeom>
              <a:solidFill>
                <a:schemeClr val="accent2">
                  <a:lumMod val="75000"/>
                </a:schemeClr>
              </a:solidFill>
              <a:ln w="38100" cmpd="sng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lang="zh-CN" altLang="zh-CN" sz="2300" b="1" i="1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endParaRPr>
              </a:p>
            </p:txBody>
          </p:sp>
        </p:grpSp>
        <p:sp>
          <p:nvSpPr>
            <p:cNvPr id="29" name="文本框 2"/>
            <p:cNvSpPr>
              <a:spLocks noChangeArrowheads="1"/>
            </p:cNvSpPr>
            <p:nvPr/>
          </p:nvSpPr>
          <p:spPr bwMode="auto">
            <a:xfrm>
              <a:off x="474585" y="-201468"/>
              <a:ext cx="662886" cy="19805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en-US" altLang="zh-CN" sz="4000" b="1" dirty="0" smtClean="0">
                  <a:solidFill>
                    <a:srgbClr val="FFFFFF"/>
                  </a:solidFill>
                  <a:sym typeface="Arial" pitchFamily="34" charset="0"/>
                </a:rPr>
                <a:t>3</a:t>
              </a:r>
              <a:endParaRPr lang="zh-CN" altLang="en-US" sz="4000" b="1" dirty="0">
                <a:solidFill>
                  <a:srgbClr val="FFFFFF"/>
                </a:solidFill>
                <a:sym typeface="Arial" pitchFamily="34" charset="0"/>
              </a:endParaRPr>
            </a:p>
          </p:txBody>
        </p:sp>
      </p:grpSp>
      <p:sp>
        <p:nvSpPr>
          <p:cNvPr id="36" name="矩形 35"/>
          <p:cNvSpPr/>
          <p:nvPr/>
        </p:nvSpPr>
        <p:spPr>
          <a:xfrm>
            <a:off x="1414686" y="2348880"/>
            <a:ext cx="7776864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2814BC"/>
                </a:solidFill>
                <a:latin typeface="仿宋_GB2312" charset="-122"/>
                <a:ea typeface="仿宋_GB2312" charset="-122"/>
                <a:cs typeface="Arial" panose="020B0604020202020204" pitchFamily="34" charset="0"/>
                <a:sym typeface="Wingdings" panose="05000000000000000000" charset="0"/>
              </a:rPr>
              <a:t></a:t>
            </a:r>
            <a:r>
              <a:rPr lang="zh-CN" altLang="zh-CN" sz="2800" b="1" dirty="0" smtClean="0">
                <a:latin typeface="仿宋_GB2312" charset="-122"/>
                <a:ea typeface="仿宋_GB2312" charset="-122"/>
              </a:rPr>
              <a:t>是破解</a:t>
            </a:r>
            <a:r>
              <a:rPr lang="en-US" altLang="zh-CN" sz="2800" b="1" dirty="0" smtClean="0">
                <a:latin typeface="仿宋_GB2312" charset="-122"/>
                <a:ea typeface="仿宋_GB2312" charset="-122"/>
              </a:rPr>
              <a:t>“</a:t>
            </a:r>
            <a:r>
              <a:rPr lang="zh-CN" altLang="zh-CN" sz="2800" b="1" dirty="0" smtClean="0">
                <a:latin typeface="仿宋_GB2312" charset="-122"/>
                <a:ea typeface="仿宋_GB2312" charset="-122"/>
              </a:rPr>
              <a:t>三乱</a:t>
            </a:r>
            <a:r>
              <a:rPr lang="en-US" altLang="zh-CN" sz="2800" b="1" dirty="0" smtClean="0">
                <a:latin typeface="仿宋_GB2312" charset="-122"/>
                <a:ea typeface="仿宋_GB2312" charset="-122"/>
              </a:rPr>
              <a:t>”</a:t>
            </a:r>
            <a:r>
              <a:rPr lang="zh-CN" altLang="zh-CN" sz="2800" b="1" dirty="0" smtClean="0">
                <a:latin typeface="仿宋_GB2312" charset="-122"/>
                <a:ea typeface="仿宋_GB2312" charset="-122"/>
              </a:rPr>
              <a:t>，增强政府统筹能力的基本</a:t>
            </a:r>
            <a:r>
              <a:rPr lang="en-US" altLang="zh-CN" sz="2800" b="1" dirty="0" smtClean="0">
                <a:latin typeface="仿宋_GB2312" charset="-122"/>
                <a:ea typeface="仿宋_GB2312" charset="-122"/>
              </a:rPr>
              <a:t>          </a:t>
            </a:r>
            <a:r>
              <a:rPr lang="zh-CN" altLang="zh-CN" sz="2800" b="1" dirty="0" smtClean="0">
                <a:latin typeface="仿宋_GB2312" charset="-122"/>
                <a:ea typeface="仿宋_GB2312" charset="-122"/>
              </a:rPr>
              <a:t>路径</a:t>
            </a:r>
          </a:p>
          <a:p>
            <a:r>
              <a:rPr lang="zh-CN" altLang="en-US" sz="2800" b="1" dirty="0" smtClean="0">
                <a:solidFill>
                  <a:srgbClr val="2814BC"/>
                </a:solidFill>
                <a:latin typeface="仿宋_GB2312" charset="-122"/>
                <a:ea typeface="仿宋_GB2312" charset="-122"/>
                <a:cs typeface="Arial" panose="020B0604020202020204" pitchFamily="34" charset="0"/>
                <a:sym typeface="Wingdings" panose="05000000000000000000" charset="0"/>
              </a:rPr>
              <a:t></a:t>
            </a:r>
            <a:r>
              <a:rPr lang="zh-CN" altLang="zh-CN" sz="2800" b="1" dirty="0" smtClean="0">
                <a:latin typeface="仿宋_GB2312" charset="-122"/>
                <a:ea typeface="仿宋_GB2312" charset="-122"/>
              </a:rPr>
              <a:t>是约束政府权力运行，实现责任政府的基本前提</a:t>
            </a:r>
          </a:p>
          <a:p>
            <a:r>
              <a:rPr lang="zh-CN" altLang="en-US" sz="2800" b="1" dirty="0" smtClean="0">
                <a:solidFill>
                  <a:srgbClr val="2814BC"/>
                </a:solidFill>
                <a:latin typeface="仿宋_GB2312" charset="-122"/>
                <a:ea typeface="仿宋_GB2312" charset="-122"/>
                <a:cs typeface="Arial" panose="020B0604020202020204" pitchFamily="34" charset="0"/>
                <a:sym typeface="Wingdings" panose="05000000000000000000" charset="0"/>
              </a:rPr>
              <a:t></a:t>
            </a:r>
            <a:r>
              <a:rPr lang="zh-CN" altLang="zh-CN" sz="2800" b="1" dirty="0" smtClean="0">
                <a:latin typeface="仿宋_GB2312" charset="-122"/>
                <a:ea typeface="仿宋_GB2312" charset="-122"/>
              </a:rPr>
              <a:t>是强化财政监督，落实人民当家作主的有效手段</a:t>
            </a:r>
            <a:endParaRPr lang="zh-CN" altLang="zh-CN" sz="2800" b="1" dirty="0">
              <a:latin typeface="仿宋_GB2312" charset="-122"/>
              <a:ea typeface="仿宋_GB2312" charset="-122"/>
            </a:endParaRPr>
          </a:p>
        </p:txBody>
      </p:sp>
      <p:sp>
        <p:nvSpPr>
          <p:cNvPr id="17" name="矩形 24"/>
          <p:cNvSpPr>
            <a:spLocks noChangeArrowheads="1"/>
          </p:cNvSpPr>
          <p:nvPr/>
        </p:nvSpPr>
        <p:spPr bwMode="auto">
          <a:xfrm>
            <a:off x="8615486" y="4581128"/>
            <a:ext cx="3574927" cy="2132856"/>
          </a:xfrm>
          <a:prstGeom prst="rect">
            <a:avLst/>
          </a:prstGeom>
          <a:blipFill dpi="0" rotWithShape="1">
            <a:blip r:embed="rId3" cstate="print"/>
            <a:srcRect/>
            <a:stretch>
              <a:fillRect/>
            </a:stretch>
          </a:blipFill>
          <a:ln w="0" cap="flat" cmpd="sng">
            <a:solidFill>
              <a:srgbClr val="595959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zh-CN" altLang="zh-CN" b="1" i="1">
              <a:solidFill>
                <a:srgbClr val="FFFFFF"/>
              </a:solidFill>
              <a:latin typeface="Abadi MT" charset="0"/>
              <a:ea typeface="微软雅黑" pitchFamily="34" charset="-122"/>
              <a:sym typeface="Abadi MT" charset="0"/>
            </a:endParaRPr>
          </a:p>
        </p:txBody>
      </p:sp>
    </p:spTree>
  </p:cSld>
  <p:clrMapOvr>
    <a:masterClrMapping/>
  </p:clrMapOvr>
  <p:transition spd="slow" advTm="15738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1" grpId="0" bldLvl="0" autoUpdateAnimBg="0"/>
      <p:bldP spid="17" grpId="0" bldLvl="0" animBg="1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Box 3"/>
          <p:cNvSpPr>
            <a:spLocks noChangeArrowheads="1"/>
          </p:cNvSpPr>
          <p:nvPr/>
        </p:nvSpPr>
        <p:spPr bwMode="auto">
          <a:xfrm>
            <a:off x="888439" y="418280"/>
            <a:ext cx="9311223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zh-CN" sz="3200" b="1" dirty="0" smtClean="0"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重要基础：规范政府与市场、中央和地方的关系</a:t>
            </a:r>
            <a:endParaRPr lang="zh-CN" altLang="zh-CN" sz="3200" dirty="0">
              <a:latin typeface="Times New Roman" pitchFamily="18" charset="0"/>
              <a:ea typeface="黑体" pitchFamily="2" charset="-122"/>
              <a:cs typeface="Times New Roman" pitchFamily="18" charset="0"/>
            </a:endParaRPr>
          </a:p>
        </p:txBody>
      </p:sp>
      <p:sp>
        <p:nvSpPr>
          <p:cNvPr id="20" name="Rectangle 5"/>
          <p:cNvSpPr>
            <a:spLocks noChangeArrowheads="1"/>
          </p:cNvSpPr>
          <p:nvPr/>
        </p:nvSpPr>
        <p:spPr bwMode="auto">
          <a:xfrm>
            <a:off x="766614" y="404664"/>
            <a:ext cx="75639" cy="711668"/>
          </a:xfrm>
          <a:prstGeom prst="rect">
            <a:avLst/>
          </a:prstGeom>
          <a:solidFill>
            <a:srgbClr val="C00000"/>
          </a:solidFill>
          <a:ln w="6350" cap="flat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zh-CN" altLang="zh-CN" sz="400">
              <a:solidFill>
                <a:srgbClr val="0C0C0C"/>
              </a:solidFill>
              <a:latin typeface="Times New Roman" pitchFamily="18" charset="0"/>
              <a:ea typeface="Calibri" pitchFamily="34" charset="0"/>
              <a:cs typeface="Times New Roman" pitchFamily="18" charset="0"/>
              <a:sym typeface="Calibri" pitchFamily="34" charset="0"/>
            </a:endParaRPr>
          </a:p>
        </p:txBody>
      </p:sp>
      <p:sp>
        <p:nvSpPr>
          <p:cNvPr id="31" name="TextBox 55"/>
          <p:cNvSpPr>
            <a:spLocks noChangeArrowheads="1"/>
          </p:cNvSpPr>
          <p:nvPr/>
        </p:nvSpPr>
        <p:spPr bwMode="auto">
          <a:xfrm>
            <a:off x="8471470" y="2060848"/>
            <a:ext cx="901423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  <a:sym typeface="微软雅黑" pitchFamily="34" charset="-122"/>
              </a:rPr>
              <a:t>关键字</a:t>
            </a:r>
            <a:endParaRPr lang="zh-CN" altLang="en-US" b="1" i="1" dirty="0">
              <a:solidFill>
                <a:srgbClr val="FFFFFF"/>
              </a:solidFill>
              <a:latin typeface="Times New Roman" pitchFamily="18" charset="0"/>
              <a:cs typeface="Times New Roman" pitchFamily="18" charset="0"/>
              <a:sym typeface="微软雅黑" pitchFamily="34" charset="-122"/>
            </a:endParaRPr>
          </a:p>
        </p:txBody>
      </p:sp>
      <p:sp>
        <p:nvSpPr>
          <p:cNvPr id="22" name="Rectangle 3"/>
          <p:cNvSpPr>
            <a:spLocks noChangeArrowheads="1"/>
          </p:cNvSpPr>
          <p:nvPr/>
        </p:nvSpPr>
        <p:spPr bwMode="auto">
          <a:xfrm>
            <a:off x="1198662" y="1484784"/>
            <a:ext cx="4371950" cy="2317427"/>
          </a:xfrm>
          <a:prstGeom prst="rect">
            <a:avLst/>
          </a:prstGeom>
          <a:solidFill>
            <a:schemeClr val="accent2">
              <a:lumMod val="75000"/>
            </a:schemeClr>
          </a:solidFill>
          <a:ln w="28575" cap="flat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zh-CN" altLang="zh-CN" sz="2400" b="1" i="1">
              <a:solidFill>
                <a:srgbClr val="FFFFFF"/>
              </a:solidFill>
              <a:latin typeface="Times New Roman" pitchFamily="18" charset="0"/>
              <a:ea typeface="微软雅黑" pitchFamily="34" charset="-122"/>
              <a:cs typeface="Times New Roman" pitchFamily="18" charset="0"/>
              <a:sym typeface="Abadi MT" charset="0"/>
            </a:endParaRPr>
          </a:p>
        </p:txBody>
      </p:sp>
      <p:sp>
        <p:nvSpPr>
          <p:cNvPr id="23" name="Rectangle 2"/>
          <p:cNvSpPr>
            <a:spLocks noChangeArrowheads="1"/>
          </p:cNvSpPr>
          <p:nvPr/>
        </p:nvSpPr>
        <p:spPr bwMode="auto">
          <a:xfrm>
            <a:off x="5951190" y="1556791"/>
            <a:ext cx="4320480" cy="2232249"/>
          </a:xfrm>
          <a:prstGeom prst="rect">
            <a:avLst/>
          </a:prstGeom>
          <a:blipFill dpi="0" rotWithShape="1">
            <a:blip r:embed="rId3" cstate="print"/>
            <a:srcRect/>
            <a:stretch>
              <a:fillRect/>
            </a:stretch>
          </a:blipFill>
          <a:ln w="28575" cap="flat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zh-CN" altLang="zh-CN" sz="2400" b="1" i="1">
              <a:solidFill>
                <a:srgbClr val="FFFFFF"/>
              </a:solidFill>
              <a:latin typeface="Times New Roman" pitchFamily="18" charset="0"/>
              <a:ea typeface="微软雅黑" pitchFamily="34" charset="-122"/>
              <a:cs typeface="Times New Roman" pitchFamily="18" charset="0"/>
              <a:sym typeface="Abadi MT" charset="0"/>
            </a:endParaRPr>
          </a:p>
        </p:txBody>
      </p:sp>
      <p:sp>
        <p:nvSpPr>
          <p:cNvPr id="25" name="Oval 4"/>
          <p:cNvSpPr>
            <a:spLocks noChangeArrowheads="1"/>
          </p:cNvSpPr>
          <p:nvPr/>
        </p:nvSpPr>
        <p:spPr bwMode="auto">
          <a:xfrm>
            <a:off x="1702718" y="4005064"/>
            <a:ext cx="955675" cy="792088"/>
          </a:xfrm>
          <a:prstGeom prst="ellipse">
            <a:avLst/>
          </a:prstGeom>
          <a:solidFill>
            <a:schemeClr val="accent2">
              <a:lumMod val="75000"/>
            </a:schemeClr>
          </a:solidFill>
          <a:ln w="25400" cap="flat" cmpd="sng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 lang="zh-CN" altLang="zh-CN" sz="11700" b="1" i="1">
              <a:solidFill>
                <a:srgbClr val="FFFFFF"/>
              </a:solidFill>
              <a:latin typeface="Times New Roman" pitchFamily="18" charset="0"/>
              <a:ea typeface="微软雅黑" pitchFamily="34" charset="-122"/>
              <a:cs typeface="Times New Roman" pitchFamily="18" charset="0"/>
              <a:sym typeface="Abadi MT" charset="0"/>
            </a:endParaRPr>
          </a:p>
        </p:txBody>
      </p:sp>
      <p:sp>
        <p:nvSpPr>
          <p:cNvPr id="26" name="Oval 12"/>
          <p:cNvSpPr>
            <a:spLocks noChangeArrowheads="1"/>
          </p:cNvSpPr>
          <p:nvPr/>
        </p:nvSpPr>
        <p:spPr bwMode="auto">
          <a:xfrm>
            <a:off x="4319588" y="3984625"/>
            <a:ext cx="957262" cy="740519"/>
          </a:xfrm>
          <a:prstGeom prst="ellipse">
            <a:avLst/>
          </a:prstGeom>
          <a:solidFill>
            <a:srgbClr val="0070C0"/>
          </a:solidFill>
          <a:ln w="25400" cap="flat" cmpd="sng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 lang="zh-CN" altLang="zh-CN" sz="11700" b="1" i="1">
              <a:solidFill>
                <a:srgbClr val="FFFFFF"/>
              </a:solidFill>
              <a:latin typeface="Times New Roman" pitchFamily="18" charset="0"/>
              <a:ea typeface="微软雅黑" pitchFamily="34" charset="-122"/>
              <a:cs typeface="Times New Roman" pitchFamily="18" charset="0"/>
              <a:sym typeface="Abadi MT" charset="0"/>
            </a:endParaRPr>
          </a:p>
        </p:txBody>
      </p:sp>
      <p:sp>
        <p:nvSpPr>
          <p:cNvPr id="27" name="Oval 12"/>
          <p:cNvSpPr>
            <a:spLocks noChangeArrowheads="1"/>
          </p:cNvSpPr>
          <p:nvPr/>
        </p:nvSpPr>
        <p:spPr bwMode="auto">
          <a:xfrm>
            <a:off x="6887294" y="4005064"/>
            <a:ext cx="957262" cy="720080"/>
          </a:xfrm>
          <a:prstGeom prst="ellipse">
            <a:avLst/>
          </a:prstGeom>
          <a:solidFill>
            <a:srgbClr val="7030A0"/>
          </a:solidFill>
          <a:ln w="25400" cap="flat" cmpd="sng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 lang="zh-CN" altLang="zh-CN" sz="11700" b="1" i="1">
              <a:solidFill>
                <a:srgbClr val="FFFFFF"/>
              </a:solidFill>
              <a:latin typeface="Times New Roman" pitchFamily="18" charset="0"/>
              <a:ea typeface="微软雅黑" pitchFamily="34" charset="-122"/>
              <a:cs typeface="Times New Roman" pitchFamily="18" charset="0"/>
              <a:sym typeface="Abadi MT" charset="0"/>
            </a:endParaRPr>
          </a:p>
        </p:txBody>
      </p:sp>
      <p:sp>
        <p:nvSpPr>
          <p:cNvPr id="28" name="Oval 12"/>
          <p:cNvSpPr>
            <a:spLocks noChangeArrowheads="1"/>
          </p:cNvSpPr>
          <p:nvPr/>
        </p:nvSpPr>
        <p:spPr bwMode="auto">
          <a:xfrm>
            <a:off x="9191550" y="4005064"/>
            <a:ext cx="936104" cy="720080"/>
          </a:xfrm>
          <a:prstGeom prst="ellipse">
            <a:avLst/>
          </a:prstGeom>
          <a:solidFill>
            <a:schemeClr val="tx1"/>
          </a:solidFill>
          <a:ln w="25400" cap="flat" cmpd="sng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 lang="zh-CN" altLang="zh-CN" sz="11700" b="1" i="1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Times New Roman" pitchFamily="18" charset="0"/>
              <a:ea typeface="微软雅黑" pitchFamily="34" charset="-122"/>
              <a:cs typeface="Times New Roman" pitchFamily="18" charset="0"/>
              <a:sym typeface="Abadi MT" charset="0"/>
            </a:endParaRPr>
          </a:p>
        </p:txBody>
      </p:sp>
      <p:sp>
        <p:nvSpPr>
          <p:cNvPr id="73" name="矩形 47"/>
          <p:cNvSpPr>
            <a:spLocks noChangeArrowheads="1"/>
          </p:cNvSpPr>
          <p:nvPr/>
        </p:nvSpPr>
        <p:spPr bwMode="auto">
          <a:xfrm>
            <a:off x="1270670" y="5157192"/>
            <a:ext cx="1971675" cy="978721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  <p:txBody>
          <a:bodyPr lIns="91431" tIns="45716" rIns="91431" bIns="45716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zh-CN" sz="2400" b="1" dirty="0" smtClean="0">
                <a:latin typeface="仿宋_GB2312" charset="-122"/>
                <a:ea typeface="仿宋_GB2312" charset="-122"/>
                <a:cs typeface="Times New Roman" pitchFamily="18" charset="0"/>
              </a:rPr>
              <a:t>划清政府与市场的边界</a:t>
            </a:r>
            <a:endParaRPr lang="zh-CN" altLang="en-US" sz="2400" b="1" dirty="0">
              <a:latin typeface="仿宋_GB2312" charset="-122"/>
              <a:ea typeface="仿宋_GB2312" charset="-122"/>
              <a:cs typeface="Times New Roman" pitchFamily="18" charset="0"/>
            </a:endParaRPr>
          </a:p>
        </p:txBody>
      </p:sp>
      <p:sp>
        <p:nvSpPr>
          <p:cNvPr id="74" name="文本框 2"/>
          <p:cNvSpPr>
            <a:spLocks noChangeArrowheads="1"/>
          </p:cNvSpPr>
          <p:nvPr/>
        </p:nvSpPr>
        <p:spPr bwMode="auto">
          <a:xfrm>
            <a:off x="1846734" y="4077072"/>
            <a:ext cx="1008112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3600" b="1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  <a:sym typeface="Arial" pitchFamily="34" charset="0"/>
              </a:rPr>
              <a:t>01</a:t>
            </a:r>
            <a:endParaRPr lang="zh-CN" altLang="en-US" sz="3600" b="1" dirty="0">
              <a:solidFill>
                <a:srgbClr val="FFFFFF"/>
              </a:solidFill>
              <a:latin typeface="Times New Roman" pitchFamily="18" charset="0"/>
              <a:cs typeface="Times New Roman" pitchFamily="18" charset="0"/>
              <a:sym typeface="Arial" pitchFamily="34" charset="0"/>
            </a:endParaRPr>
          </a:p>
        </p:txBody>
      </p:sp>
      <p:sp>
        <p:nvSpPr>
          <p:cNvPr id="75" name="文本框 2"/>
          <p:cNvSpPr>
            <a:spLocks noChangeArrowheads="1"/>
          </p:cNvSpPr>
          <p:nvPr/>
        </p:nvSpPr>
        <p:spPr bwMode="auto">
          <a:xfrm>
            <a:off x="4439022" y="4077073"/>
            <a:ext cx="792088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zh-CN" sz="3600" b="1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  <a:sym typeface="Arial" pitchFamily="34" charset="0"/>
              </a:rPr>
              <a:t>02</a:t>
            </a:r>
            <a:endParaRPr lang="zh-CN" altLang="en-US" sz="3600" b="1" dirty="0">
              <a:solidFill>
                <a:srgbClr val="FFFFFF"/>
              </a:solidFill>
              <a:latin typeface="Times New Roman" pitchFamily="18" charset="0"/>
              <a:cs typeface="Times New Roman" pitchFamily="18" charset="0"/>
              <a:sym typeface="Arial" pitchFamily="34" charset="0"/>
            </a:endParaRPr>
          </a:p>
        </p:txBody>
      </p:sp>
      <p:sp>
        <p:nvSpPr>
          <p:cNvPr id="76" name="文本框 2"/>
          <p:cNvSpPr>
            <a:spLocks noChangeArrowheads="1"/>
          </p:cNvSpPr>
          <p:nvPr/>
        </p:nvSpPr>
        <p:spPr bwMode="auto">
          <a:xfrm>
            <a:off x="7031310" y="4077072"/>
            <a:ext cx="792088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zh-CN" sz="3600" b="1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  <a:sym typeface="Arial" pitchFamily="34" charset="0"/>
              </a:rPr>
              <a:t>03</a:t>
            </a:r>
            <a:endParaRPr lang="zh-CN" altLang="en-US" sz="3600" b="1" dirty="0">
              <a:solidFill>
                <a:srgbClr val="FFFFFF"/>
              </a:solidFill>
              <a:latin typeface="Times New Roman" pitchFamily="18" charset="0"/>
              <a:cs typeface="Times New Roman" pitchFamily="18" charset="0"/>
              <a:sym typeface="Arial" pitchFamily="34" charset="0"/>
            </a:endParaRPr>
          </a:p>
        </p:txBody>
      </p:sp>
      <p:sp>
        <p:nvSpPr>
          <p:cNvPr id="77" name="文本框 2"/>
          <p:cNvSpPr>
            <a:spLocks noChangeArrowheads="1"/>
          </p:cNvSpPr>
          <p:nvPr/>
        </p:nvSpPr>
        <p:spPr bwMode="auto">
          <a:xfrm>
            <a:off x="9263558" y="4077072"/>
            <a:ext cx="864096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zh-CN" sz="3600" b="1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  <a:sym typeface="Arial" pitchFamily="34" charset="0"/>
              </a:rPr>
              <a:t>04</a:t>
            </a:r>
            <a:endParaRPr lang="zh-CN" altLang="en-US" sz="3600" b="1" dirty="0">
              <a:solidFill>
                <a:srgbClr val="FFFFFF"/>
              </a:solidFill>
              <a:latin typeface="Times New Roman" pitchFamily="18" charset="0"/>
              <a:cs typeface="Times New Roman" pitchFamily="18" charset="0"/>
              <a:sym typeface="Arial" pitchFamily="34" charset="0"/>
            </a:endParaRPr>
          </a:p>
        </p:txBody>
      </p:sp>
      <p:sp>
        <p:nvSpPr>
          <p:cNvPr id="78" name="矩形 47"/>
          <p:cNvSpPr>
            <a:spLocks noChangeArrowheads="1"/>
          </p:cNvSpPr>
          <p:nvPr/>
        </p:nvSpPr>
        <p:spPr bwMode="auto">
          <a:xfrm>
            <a:off x="3934966" y="5229200"/>
            <a:ext cx="1971675" cy="830989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  <p:txBody>
          <a:bodyPr lIns="91431" tIns="45716" rIns="91431" bIns="45716">
            <a:spAutoFit/>
          </a:bodyPr>
          <a:lstStyle/>
          <a:p>
            <a:r>
              <a:rPr lang="zh-CN" altLang="zh-CN" sz="2400" b="1" dirty="0" smtClean="0">
                <a:latin typeface="仿宋_GB2312" charset="-122"/>
                <a:ea typeface="仿宋_GB2312" charset="-122"/>
                <a:cs typeface="Times New Roman" pitchFamily="18" charset="0"/>
              </a:rPr>
              <a:t>加快简政放权步伐</a:t>
            </a:r>
            <a:endParaRPr lang="zh-CN" altLang="zh-CN" sz="2400" b="1" dirty="0">
              <a:latin typeface="仿宋_GB2312" charset="-122"/>
              <a:ea typeface="仿宋_GB2312" charset="-122"/>
              <a:cs typeface="Times New Roman" pitchFamily="18" charset="0"/>
            </a:endParaRPr>
          </a:p>
        </p:txBody>
      </p:sp>
      <p:sp>
        <p:nvSpPr>
          <p:cNvPr id="79" name="矩形 47"/>
          <p:cNvSpPr>
            <a:spLocks noChangeArrowheads="1"/>
          </p:cNvSpPr>
          <p:nvPr/>
        </p:nvSpPr>
        <p:spPr bwMode="auto">
          <a:xfrm>
            <a:off x="6239222" y="5229200"/>
            <a:ext cx="2232248" cy="1200321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  <p:txBody>
          <a:bodyPr wrap="square" lIns="91431" tIns="45716" rIns="91431" bIns="45716">
            <a:spAutoFit/>
          </a:bodyPr>
          <a:lstStyle/>
          <a:p>
            <a:r>
              <a:rPr lang="zh-CN" altLang="zh-CN" sz="2400" b="1" dirty="0" smtClean="0">
                <a:latin typeface="仿宋_GB2312" charset="-122"/>
                <a:ea typeface="仿宋_GB2312" charset="-122"/>
                <a:cs typeface="Times New Roman" pitchFamily="18" charset="0"/>
              </a:rPr>
              <a:t>发挥市场在资源配置中的决定性作用</a:t>
            </a:r>
            <a:endParaRPr lang="zh-CN" altLang="zh-CN" sz="2400" b="1" dirty="0">
              <a:latin typeface="仿宋_GB2312" charset="-122"/>
              <a:ea typeface="仿宋_GB2312" charset="-122"/>
              <a:cs typeface="Times New Roman" pitchFamily="18" charset="0"/>
            </a:endParaRPr>
          </a:p>
        </p:txBody>
      </p:sp>
      <p:sp>
        <p:nvSpPr>
          <p:cNvPr id="80" name="矩形 47"/>
          <p:cNvSpPr>
            <a:spLocks noChangeArrowheads="1"/>
          </p:cNvSpPr>
          <p:nvPr/>
        </p:nvSpPr>
        <p:spPr bwMode="auto">
          <a:xfrm>
            <a:off x="8831510" y="5229200"/>
            <a:ext cx="2520280" cy="830989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  <p:txBody>
          <a:bodyPr wrap="square" lIns="91431" tIns="45716" rIns="91431" bIns="45716">
            <a:spAutoFit/>
          </a:bodyPr>
          <a:lstStyle/>
          <a:p>
            <a:r>
              <a:rPr lang="zh-CN" altLang="zh-CN" sz="2400" b="1" dirty="0" smtClean="0">
                <a:latin typeface="仿宋_GB2312" charset="-122"/>
                <a:ea typeface="仿宋_GB2312" charset="-122"/>
                <a:cs typeface="Times New Roman" pitchFamily="18" charset="0"/>
              </a:rPr>
              <a:t>加快完善社会主义市场经济体制</a:t>
            </a:r>
            <a:endParaRPr lang="zh-CN" altLang="zh-CN" sz="2400" b="1" dirty="0">
              <a:latin typeface="仿宋_GB2312" charset="-122"/>
              <a:ea typeface="仿宋_GB2312" charset="-122"/>
              <a:cs typeface="Times New Roman" pitchFamily="18" charset="0"/>
            </a:endParaRPr>
          </a:p>
        </p:txBody>
      </p:sp>
      <p:sp>
        <p:nvSpPr>
          <p:cNvPr id="81" name="矩形 47"/>
          <p:cNvSpPr>
            <a:spLocks noChangeArrowheads="1"/>
          </p:cNvSpPr>
          <p:nvPr/>
        </p:nvSpPr>
        <p:spPr bwMode="auto">
          <a:xfrm>
            <a:off x="1630710" y="1916832"/>
            <a:ext cx="3593827" cy="1421920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  <p:txBody>
          <a:bodyPr wrap="square" lIns="91431" tIns="45716" rIns="91431" bIns="45716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36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zh-CN" altLang="en-US" sz="36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、</a:t>
            </a:r>
            <a:r>
              <a:rPr lang="zh-CN" altLang="zh-CN" sz="36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正确处理政府与市场的关系</a:t>
            </a:r>
            <a:endParaRPr lang="zh-CN" altLang="en-US" sz="3600" b="1" i="1" dirty="0">
              <a:solidFill>
                <a:schemeClr val="bg1"/>
              </a:solidFill>
              <a:latin typeface="Times New Roman" pitchFamily="18" charset="0"/>
              <a:ea typeface="微软雅黑" pitchFamily="34" charset="-122"/>
              <a:cs typeface="Times New Roman" pitchFamily="18" charset="0"/>
              <a:sym typeface="微软雅黑" pitchFamily="34" charset="-122"/>
            </a:endParaRPr>
          </a:p>
        </p:txBody>
      </p:sp>
    </p:spTree>
  </p:cSld>
  <p:clrMapOvr>
    <a:masterClrMapping/>
  </p:clrMapOvr>
  <p:transition spd="slow" advTm="15738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6" dur="4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400"/>
                            </p:stCondLst>
                            <p:childTnLst>
                              <p:par>
                                <p:cTn id="18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0" dur="4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800"/>
                            </p:stCondLst>
                            <p:childTnLst>
                              <p:par>
                                <p:cTn id="22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4" dur="4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200"/>
                            </p:stCondLst>
                            <p:childTnLst>
                              <p:par>
                                <p:cTn id="26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8" dur="4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4" presetClass="entr" presetSubtype="1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1" dur="4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4" presetClass="entr" presetSubtype="1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4" dur="4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4" presetClass="entr" presetSubtype="1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7" dur="4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4" presetClass="entr" presetSubtype="1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0" dur="4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3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bldLvl="0" animBg="1" autoUpdateAnimBg="0"/>
      <p:bldP spid="23" grpId="0" bldLvl="0" animBg="1" autoUpdateAnimBg="0"/>
      <p:bldP spid="25" grpId="0" bldLvl="0" animBg="1" autoUpdateAnimBg="0"/>
      <p:bldP spid="26" grpId="0" bldLvl="0" animBg="1" autoUpdateAnimBg="0"/>
      <p:bldP spid="27" grpId="0" bldLvl="0" animBg="1" autoUpdateAnimBg="0"/>
      <p:bldP spid="28" grpId="0" bldLvl="0" animBg="1" autoUpdateAnimBg="0"/>
      <p:bldP spid="73" grpId="0" bldLvl="0" autoUpdateAnimBg="0"/>
      <p:bldP spid="78" grpId="0" bldLvl="0" autoUpdateAnimBg="0"/>
      <p:bldP spid="79" grpId="0" bldLvl="0" autoUpdateAnimBg="0"/>
      <p:bldP spid="80" grpId="0" bldLvl="0" autoUpdateAnimBg="0"/>
      <p:bldP spid="81" grpId="0" bldLvl="0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Box 3"/>
          <p:cNvSpPr>
            <a:spLocks noChangeArrowheads="1"/>
          </p:cNvSpPr>
          <p:nvPr/>
        </p:nvSpPr>
        <p:spPr bwMode="auto">
          <a:xfrm>
            <a:off x="888439" y="418280"/>
            <a:ext cx="9311223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zh-CN" sz="3200" b="1" dirty="0" smtClean="0"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重要基础：规范政府与市场、中央和地方的关系</a:t>
            </a:r>
            <a:endParaRPr lang="zh-CN" altLang="zh-CN" sz="3200" dirty="0">
              <a:latin typeface="Times New Roman" pitchFamily="18" charset="0"/>
              <a:ea typeface="黑体" pitchFamily="2" charset="-122"/>
              <a:cs typeface="Times New Roman" pitchFamily="18" charset="0"/>
            </a:endParaRPr>
          </a:p>
        </p:txBody>
      </p:sp>
      <p:sp>
        <p:nvSpPr>
          <p:cNvPr id="20" name="Rectangle 5"/>
          <p:cNvSpPr>
            <a:spLocks noChangeArrowheads="1"/>
          </p:cNvSpPr>
          <p:nvPr/>
        </p:nvSpPr>
        <p:spPr bwMode="auto">
          <a:xfrm>
            <a:off x="766614" y="404664"/>
            <a:ext cx="75639" cy="711668"/>
          </a:xfrm>
          <a:prstGeom prst="rect">
            <a:avLst/>
          </a:prstGeom>
          <a:solidFill>
            <a:srgbClr val="C00000"/>
          </a:solidFill>
          <a:ln w="6350" cap="flat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zh-CN" altLang="zh-CN" sz="400">
              <a:solidFill>
                <a:srgbClr val="0C0C0C"/>
              </a:solidFill>
              <a:latin typeface="Times New Roman" pitchFamily="18" charset="0"/>
              <a:ea typeface="Calibri" pitchFamily="34" charset="0"/>
              <a:cs typeface="Times New Roman" pitchFamily="18" charset="0"/>
              <a:sym typeface="Calibri" pitchFamily="34" charset="0"/>
            </a:endParaRPr>
          </a:p>
        </p:txBody>
      </p:sp>
      <p:sp>
        <p:nvSpPr>
          <p:cNvPr id="24" name="TextBox 55"/>
          <p:cNvSpPr>
            <a:spLocks noChangeArrowheads="1"/>
          </p:cNvSpPr>
          <p:nvPr/>
        </p:nvSpPr>
        <p:spPr bwMode="auto">
          <a:xfrm>
            <a:off x="7679383" y="476672"/>
            <a:ext cx="64807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  <a:sym typeface="微软雅黑" pitchFamily="34" charset="-122"/>
              </a:rPr>
              <a:t>统一</a:t>
            </a:r>
            <a:endParaRPr lang="zh-CN" altLang="en-US" b="1" i="1" dirty="0">
              <a:solidFill>
                <a:srgbClr val="FFFFFF"/>
              </a:solidFill>
              <a:latin typeface="Times New Roman" pitchFamily="18" charset="0"/>
              <a:cs typeface="Times New Roman" pitchFamily="18" charset="0"/>
              <a:sym typeface="微软雅黑" pitchFamily="34" charset="-122"/>
            </a:endParaRPr>
          </a:p>
        </p:txBody>
      </p:sp>
      <p:sp>
        <p:nvSpPr>
          <p:cNvPr id="31" name="TextBox 55"/>
          <p:cNvSpPr>
            <a:spLocks noChangeArrowheads="1"/>
          </p:cNvSpPr>
          <p:nvPr/>
        </p:nvSpPr>
        <p:spPr bwMode="auto">
          <a:xfrm>
            <a:off x="8471470" y="2060848"/>
            <a:ext cx="901423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  <a:sym typeface="微软雅黑" pitchFamily="34" charset="-122"/>
              </a:rPr>
              <a:t>关键字</a:t>
            </a:r>
            <a:endParaRPr lang="zh-CN" altLang="en-US" b="1" i="1" dirty="0">
              <a:solidFill>
                <a:srgbClr val="FFFFFF"/>
              </a:solidFill>
              <a:latin typeface="Times New Roman" pitchFamily="18" charset="0"/>
              <a:cs typeface="Times New Roman" pitchFamily="18" charset="0"/>
              <a:sym typeface="微软雅黑" pitchFamily="34" charset="-122"/>
            </a:endParaRPr>
          </a:p>
        </p:txBody>
      </p:sp>
      <p:sp>
        <p:nvSpPr>
          <p:cNvPr id="22" name="Rectangle 3"/>
          <p:cNvSpPr>
            <a:spLocks noChangeArrowheads="1"/>
          </p:cNvSpPr>
          <p:nvPr/>
        </p:nvSpPr>
        <p:spPr bwMode="auto">
          <a:xfrm>
            <a:off x="1558702" y="1484784"/>
            <a:ext cx="4011910" cy="2317427"/>
          </a:xfrm>
          <a:prstGeom prst="rect">
            <a:avLst/>
          </a:prstGeom>
          <a:solidFill>
            <a:schemeClr val="accent2">
              <a:lumMod val="75000"/>
            </a:schemeClr>
          </a:solidFill>
          <a:ln w="28575" cap="flat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zh-CN" altLang="zh-CN" sz="2400" b="1" i="1">
              <a:solidFill>
                <a:srgbClr val="FFFFFF"/>
              </a:solidFill>
              <a:latin typeface="Times New Roman" pitchFamily="18" charset="0"/>
              <a:ea typeface="微软雅黑" pitchFamily="34" charset="-122"/>
              <a:cs typeface="Times New Roman" pitchFamily="18" charset="0"/>
              <a:sym typeface="Abadi MT" charset="0"/>
            </a:endParaRPr>
          </a:p>
        </p:txBody>
      </p:sp>
      <p:sp>
        <p:nvSpPr>
          <p:cNvPr id="25" name="Oval 4"/>
          <p:cNvSpPr>
            <a:spLocks noChangeArrowheads="1"/>
          </p:cNvSpPr>
          <p:nvPr/>
        </p:nvSpPr>
        <p:spPr bwMode="auto">
          <a:xfrm>
            <a:off x="1702718" y="4077072"/>
            <a:ext cx="955675" cy="960438"/>
          </a:xfrm>
          <a:prstGeom prst="ellipse">
            <a:avLst/>
          </a:prstGeom>
          <a:solidFill>
            <a:schemeClr val="accent2">
              <a:lumMod val="75000"/>
            </a:schemeClr>
          </a:solidFill>
          <a:ln w="25400" cap="flat" cmpd="sng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 lang="zh-CN" altLang="zh-CN" sz="11700" b="1" i="1">
              <a:solidFill>
                <a:srgbClr val="FFFFFF"/>
              </a:solidFill>
              <a:latin typeface="Times New Roman" pitchFamily="18" charset="0"/>
              <a:ea typeface="微软雅黑" pitchFamily="34" charset="-122"/>
              <a:cs typeface="Times New Roman" pitchFamily="18" charset="0"/>
              <a:sym typeface="Abadi MT" charset="0"/>
            </a:endParaRPr>
          </a:p>
        </p:txBody>
      </p:sp>
      <p:sp>
        <p:nvSpPr>
          <p:cNvPr id="26" name="Oval 12"/>
          <p:cNvSpPr>
            <a:spLocks noChangeArrowheads="1"/>
          </p:cNvSpPr>
          <p:nvPr/>
        </p:nvSpPr>
        <p:spPr bwMode="auto">
          <a:xfrm>
            <a:off x="4943078" y="4077072"/>
            <a:ext cx="957262" cy="960438"/>
          </a:xfrm>
          <a:prstGeom prst="ellipse">
            <a:avLst/>
          </a:prstGeom>
          <a:solidFill>
            <a:srgbClr val="0070C0"/>
          </a:solidFill>
          <a:ln w="25400" cap="flat" cmpd="sng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 lang="zh-CN" altLang="zh-CN" sz="11700" b="1" i="1">
              <a:solidFill>
                <a:srgbClr val="FFFFFF"/>
              </a:solidFill>
              <a:latin typeface="Times New Roman" pitchFamily="18" charset="0"/>
              <a:ea typeface="微软雅黑" pitchFamily="34" charset="-122"/>
              <a:cs typeface="Times New Roman" pitchFamily="18" charset="0"/>
              <a:sym typeface="Abadi MT" charset="0"/>
            </a:endParaRPr>
          </a:p>
        </p:txBody>
      </p:sp>
      <p:sp>
        <p:nvSpPr>
          <p:cNvPr id="27" name="Oval 12"/>
          <p:cNvSpPr>
            <a:spLocks noChangeArrowheads="1"/>
          </p:cNvSpPr>
          <p:nvPr/>
        </p:nvSpPr>
        <p:spPr bwMode="auto">
          <a:xfrm>
            <a:off x="7967414" y="4077072"/>
            <a:ext cx="957262" cy="960438"/>
          </a:xfrm>
          <a:prstGeom prst="ellipse">
            <a:avLst/>
          </a:prstGeom>
          <a:solidFill>
            <a:schemeClr val="tx1"/>
          </a:solidFill>
          <a:ln w="25400" cap="flat" cmpd="sng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 lang="zh-CN" altLang="zh-CN" sz="11700" b="1" i="1">
              <a:solidFill>
                <a:srgbClr val="FFFFFF"/>
              </a:solidFill>
              <a:latin typeface="Times New Roman" pitchFamily="18" charset="0"/>
              <a:ea typeface="微软雅黑" pitchFamily="34" charset="-122"/>
              <a:cs typeface="Times New Roman" pitchFamily="18" charset="0"/>
              <a:sym typeface="Abadi MT" charset="0"/>
            </a:endParaRPr>
          </a:p>
        </p:txBody>
      </p:sp>
      <p:sp>
        <p:nvSpPr>
          <p:cNvPr id="73" name="矩形 47"/>
          <p:cNvSpPr>
            <a:spLocks noChangeArrowheads="1"/>
          </p:cNvSpPr>
          <p:nvPr/>
        </p:nvSpPr>
        <p:spPr bwMode="auto">
          <a:xfrm>
            <a:off x="1270670" y="5157192"/>
            <a:ext cx="1971675" cy="1057782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  <p:txBody>
          <a:bodyPr lIns="91431" tIns="45716" rIns="91431" bIns="45716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zh-CN" sz="2800" b="1" dirty="0" smtClean="0">
                <a:latin typeface="仿宋_GB2312" charset="-122"/>
                <a:ea typeface="仿宋_GB2312" charset="-122"/>
                <a:cs typeface="Times New Roman" pitchFamily="18" charset="0"/>
              </a:rPr>
              <a:t>明确事权划分的原则</a:t>
            </a:r>
            <a:endParaRPr lang="zh-CN" altLang="en-US" sz="2800" b="1" dirty="0">
              <a:latin typeface="仿宋_GB2312" charset="-122"/>
              <a:ea typeface="仿宋_GB2312" charset="-122"/>
              <a:cs typeface="Times New Roman" pitchFamily="18" charset="0"/>
            </a:endParaRPr>
          </a:p>
        </p:txBody>
      </p:sp>
      <p:sp>
        <p:nvSpPr>
          <p:cNvPr id="74" name="文本框 2"/>
          <p:cNvSpPr>
            <a:spLocks noChangeArrowheads="1"/>
          </p:cNvSpPr>
          <p:nvPr/>
        </p:nvSpPr>
        <p:spPr bwMode="auto">
          <a:xfrm>
            <a:off x="1774726" y="4149080"/>
            <a:ext cx="1008112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4000" b="1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  <a:sym typeface="Arial" pitchFamily="34" charset="0"/>
              </a:rPr>
              <a:t>01</a:t>
            </a:r>
            <a:endParaRPr lang="zh-CN" altLang="en-US" sz="4000" b="1" dirty="0">
              <a:solidFill>
                <a:srgbClr val="FFFFFF"/>
              </a:solidFill>
              <a:latin typeface="Times New Roman" pitchFamily="18" charset="0"/>
              <a:cs typeface="Times New Roman" pitchFamily="18" charset="0"/>
              <a:sym typeface="Arial" pitchFamily="34" charset="0"/>
            </a:endParaRPr>
          </a:p>
        </p:txBody>
      </p:sp>
      <p:sp>
        <p:nvSpPr>
          <p:cNvPr id="75" name="文本框 2"/>
          <p:cNvSpPr>
            <a:spLocks noChangeArrowheads="1"/>
          </p:cNvSpPr>
          <p:nvPr/>
        </p:nvSpPr>
        <p:spPr bwMode="auto">
          <a:xfrm>
            <a:off x="5087094" y="4149080"/>
            <a:ext cx="792088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zh-CN" sz="4000" b="1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  <a:sym typeface="Arial" pitchFamily="34" charset="0"/>
              </a:rPr>
              <a:t>02</a:t>
            </a:r>
            <a:endParaRPr lang="zh-CN" altLang="en-US" sz="4000" b="1" dirty="0">
              <a:solidFill>
                <a:srgbClr val="FFFFFF"/>
              </a:solidFill>
              <a:latin typeface="Times New Roman" pitchFamily="18" charset="0"/>
              <a:cs typeface="Times New Roman" pitchFamily="18" charset="0"/>
              <a:sym typeface="Arial" pitchFamily="34" charset="0"/>
            </a:endParaRPr>
          </a:p>
        </p:txBody>
      </p:sp>
      <p:sp>
        <p:nvSpPr>
          <p:cNvPr id="76" name="文本框 2"/>
          <p:cNvSpPr>
            <a:spLocks noChangeArrowheads="1"/>
          </p:cNvSpPr>
          <p:nvPr/>
        </p:nvSpPr>
        <p:spPr bwMode="auto">
          <a:xfrm>
            <a:off x="8111430" y="4149080"/>
            <a:ext cx="792088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zh-CN" sz="4000" b="1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  <a:sym typeface="Arial" pitchFamily="34" charset="0"/>
              </a:rPr>
              <a:t>03</a:t>
            </a:r>
            <a:endParaRPr lang="zh-CN" altLang="en-US" sz="4000" b="1" dirty="0">
              <a:solidFill>
                <a:srgbClr val="FFFFFF"/>
              </a:solidFill>
              <a:latin typeface="Times New Roman" pitchFamily="18" charset="0"/>
              <a:cs typeface="Times New Roman" pitchFamily="18" charset="0"/>
              <a:sym typeface="Arial" pitchFamily="34" charset="0"/>
            </a:endParaRPr>
          </a:p>
        </p:txBody>
      </p:sp>
      <p:sp>
        <p:nvSpPr>
          <p:cNvPr id="78" name="矩形 47"/>
          <p:cNvSpPr>
            <a:spLocks noChangeArrowheads="1"/>
          </p:cNvSpPr>
          <p:nvPr/>
        </p:nvSpPr>
        <p:spPr bwMode="auto">
          <a:xfrm>
            <a:off x="4511030" y="5229200"/>
            <a:ext cx="1971675" cy="954099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  <p:txBody>
          <a:bodyPr lIns="91431" tIns="45716" rIns="91431" bIns="45716">
            <a:spAutoFit/>
          </a:bodyPr>
          <a:lstStyle/>
          <a:p>
            <a:r>
              <a:rPr lang="zh-CN" altLang="zh-CN" sz="2800" b="1" dirty="0" smtClean="0">
                <a:latin typeface="仿宋_GB2312" charset="-122"/>
                <a:ea typeface="仿宋_GB2312" charset="-122"/>
                <a:cs typeface="Times New Roman" pitchFamily="18" charset="0"/>
              </a:rPr>
              <a:t>明确中央与地方的职责</a:t>
            </a:r>
            <a:endParaRPr lang="zh-CN" altLang="zh-CN" sz="2800" b="1" dirty="0">
              <a:latin typeface="仿宋_GB2312" charset="-122"/>
              <a:ea typeface="仿宋_GB2312" charset="-122"/>
              <a:cs typeface="Times New Roman" pitchFamily="18" charset="0"/>
            </a:endParaRPr>
          </a:p>
        </p:txBody>
      </p:sp>
      <p:sp>
        <p:nvSpPr>
          <p:cNvPr id="79" name="矩形 47"/>
          <p:cNvSpPr>
            <a:spLocks noChangeArrowheads="1"/>
          </p:cNvSpPr>
          <p:nvPr/>
        </p:nvSpPr>
        <p:spPr bwMode="auto">
          <a:xfrm>
            <a:off x="7391350" y="5229200"/>
            <a:ext cx="2448272" cy="954099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  <p:txBody>
          <a:bodyPr wrap="square" lIns="91431" tIns="45716" rIns="91431" bIns="45716">
            <a:spAutoFit/>
          </a:bodyPr>
          <a:lstStyle/>
          <a:p>
            <a:r>
              <a:rPr lang="zh-CN" altLang="zh-CN" sz="2800" b="1" dirty="0" smtClean="0">
                <a:latin typeface="仿宋_GB2312" charset="-122"/>
                <a:ea typeface="仿宋_GB2312" charset="-122"/>
                <a:cs typeface="Times New Roman" pitchFamily="18" charset="0"/>
              </a:rPr>
              <a:t>建立健全制度化的监控机制</a:t>
            </a:r>
            <a:endParaRPr lang="zh-CN" altLang="zh-CN" sz="2800" b="1" dirty="0">
              <a:latin typeface="仿宋_GB2312" charset="-122"/>
              <a:ea typeface="仿宋_GB2312" charset="-122"/>
              <a:cs typeface="Times New Roman" pitchFamily="18" charset="0"/>
            </a:endParaRPr>
          </a:p>
        </p:txBody>
      </p:sp>
      <p:sp>
        <p:nvSpPr>
          <p:cNvPr id="81" name="矩形 47"/>
          <p:cNvSpPr>
            <a:spLocks noChangeArrowheads="1"/>
          </p:cNvSpPr>
          <p:nvPr/>
        </p:nvSpPr>
        <p:spPr bwMode="auto">
          <a:xfrm>
            <a:off x="1630710" y="1916832"/>
            <a:ext cx="3744416" cy="1421920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  <p:txBody>
          <a:bodyPr wrap="square" lIns="91431" tIns="45716" rIns="91431" bIns="45716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36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zh-CN" altLang="en-US" sz="36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、</a:t>
            </a:r>
            <a:r>
              <a:rPr lang="zh-CN" altLang="zh-CN" sz="36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妥善处理中央和地方关系</a:t>
            </a:r>
            <a:endParaRPr lang="zh-CN" altLang="en-US" sz="3600" b="1" i="1" dirty="0">
              <a:solidFill>
                <a:schemeClr val="bg1"/>
              </a:solidFill>
              <a:latin typeface="Times New Roman" pitchFamily="18" charset="0"/>
              <a:ea typeface="微软雅黑" pitchFamily="34" charset="-122"/>
              <a:cs typeface="Times New Roman" pitchFamily="18" charset="0"/>
              <a:sym typeface="微软雅黑" pitchFamily="34" charset="-122"/>
            </a:endParaRPr>
          </a:p>
        </p:txBody>
      </p:sp>
      <p:sp>
        <p:nvSpPr>
          <p:cNvPr id="47" name="직사각형 12"/>
          <p:cNvSpPr/>
          <p:nvPr/>
        </p:nvSpPr>
        <p:spPr>
          <a:xfrm>
            <a:off x="5663158" y="1556792"/>
            <a:ext cx="3888432" cy="2232248"/>
          </a:xfrm>
          <a:prstGeom prst="rect">
            <a:avLst/>
          </a:prstGeom>
          <a:blipFill>
            <a:blip r:embed="rId3" cstate="print"/>
            <a:stretch>
              <a:fillRect t="37" b="1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 advTm="15738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1" dur="4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900"/>
                            </p:stCondLst>
                            <p:childTnLst>
                              <p:par>
                                <p:cTn id="13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5" dur="4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300"/>
                            </p:stCondLst>
                            <p:childTnLst>
                              <p:par>
                                <p:cTn id="17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9" dur="4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4" presetClass="entr" presetSubtype="1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2" dur="4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4" presetClass="entr" presetSubtype="1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5" dur="4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4" presetClass="entr" presetSubtype="1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8" dur="4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1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bldLvl="0" animBg="1" autoUpdateAnimBg="0"/>
      <p:bldP spid="25" grpId="0" bldLvl="0" animBg="1" autoUpdateAnimBg="0"/>
      <p:bldP spid="26" grpId="0" bldLvl="0" animBg="1" autoUpdateAnimBg="0"/>
      <p:bldP spid="27" grpId="0" bldLvl="0" animBg="1" autoUpdateAnimBg="0"/>
      <p:bldP spid="73" grpId="0" bldLvl="0" autoUpdateAnimBg="0"/>
      <p:bldP spid="78" grpId="0" bldLvl="0" autoUpdateAnimBg="0"/>
      <p:bldP spid="79" grpId="0" bldLvl="0" autoUpdateAnimBg="0"/>
      <p:bldP spid="81" grpId="0" bldLvl="0" autoUpdateAnimBg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CCE8C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rgbClr val="C00000"/>
        </a:solidFill>
        <a:ln w="12700" cmpd="sng">
          <a:noFill/>
          <a:miter lim="800000"/>
          <a:headEnd/>
          <a:tailEnd/>
        </a:ln>
      </a:spPr>
      <a:bodyPr lIns="25393" tIns="25393" rIns="25393" bIns="25393" anchor="ctr"/>
      <a:lstStyle>
        <a:defPPr>
          <a:defRPr sz="1700" b="1" i="1">
            <a:solidFill>
              <a:srgbClr val="000000"/>
            </a:solidFill>
            <a:sym typeface="Arial" pitchFamily="34" charset="0"/>
          </a:defRPr>
        </a:defPPr>
      </a:lstStyle>
    </a:spDef>
    <a:lnDef>
      <a:spPr bwMode="auto">
        <a:noFill/>
        <a:ln w="19050" algn="ctr">
          <a:solidFill>
            <a:srgbClr val="0070C0"/>
          </a:solidFill>
          <a:round/>
          <a:tailEnd type="triangle" w="med" len="med"/>
        </a:ln>
        <a:extLst>
          <a:ext uri="{909E8E84-426E-40DD-AFC4-6F175D3DCCD1}">
            <a14:hiddenFill xmlns:a14="http://schemas.microsoft.com/office/drawing/2010/main" xmlns:p="http://schemas.openxmlformats.org/presentationml/2006/main" xmlns:r="http://schemas.openxmlformats.org/officeDocument/2006/relationships" xmlns="">
              <a:noFill/>
            </a14:hiddenFill>
          </a:ext>
        </a:extLst>
      </a:spPr>
      <a:bodyPr/>
      <a:lstStyle/>
    </a:ln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CCE8C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5460</TotalTime>
  <Words>1391</Words>
  <Application>Microsoft Office PowerPoint</Application>
  <PresentationFormat>自定义</PresentationFormat>
  <Paragraphs>259</Paragraphs>
  <Slides>28</Slides>
  <Notes>24</Notes>
  <HiddenSlides>0</HiddenSlides>
  <MMClips>1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44" baseType="lpstr">
      <vt:lpstr>Arial</vt:lpstr>
      <vt:lpstr>宋体</vt:lpstr>
      <vt:lpstr>Calibri</vt:lpstr>
      <vt:lpstr>Lato Black</vt:lpstr>
      <vt:lpstr>仿宋_GB2312</vt:lpstr>
      <vt:lpstr>微软雅黑</vt:lpstr>
      <vt:lpstr>黑体</vt:lpstr>
      <vt:lpstr>Times New Roman</vt:lpstr>
      <vt:lpstr>Wingdings</vt:lpstr>
      <vt:lpstr>Abadi MT</vt:lpstr>
      <vt:lpstr>맑은 고딕</vt:lpstr>
      <vt:lpstr>华文楷体</vt:lpstr>
      <vt:lpstr>华文细黑</vt:lpstr>
      <vt:lpstr>Lato</vt:lpstr>
      <vt:lpstr>Lato Light</vt:lpstr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Thinkpad-21</cp:lastModifiedBy>
  <cp:revision>522</cp:revision>
  <dcterms:created xsi:type="dcterms:W3CDTF">2015-12-24T06:49:00Z</dcterms:created>
  <dcterms:modified xsi:type="dcterms:W3CDTF">2017-05-15T01:35:05Z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2052-10.1.0.5975</vt:lpwstr>
  </property>
</Properties>
</file>