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8" r:id="rId1"/>
  </p:sldMasterIdLst>
  <p:notesMasterIdLst>
    <p:notesMasterId r:id="rId45"/>
  </p:notesMasterIdLst>
  <p:sldIdLst>
    <p:sldId id="256" r:id="rId2"/>
    <p:sldId id="320" r:id="rId3"/>
    <p:sldId id="258" r:id="rId4"/>
    <p:sldId id="296" r:id="rId5"/>
    <p:sldId id="297" r:id="rId6"/>
    <p:sldId id="298" r:id="rId7"/>
    <p:sldId id="299" r:id="rId8"/>
    <p:sldId id="259" r:id="rId9"/>
    <p:sldId id="263" r:id="rId10"/>
    <p:sldId id="264" r:id="rId11"/>
    <p:sldId id="268" r:id="rId12"/>
    <p:sldId id="269" r:id="rId13"/>
    <p:sldId id="302" r:id="rId14"/>
    <p:sldId id="307" r:id="rId15"/>
    <p:sldId id="285" r:id="rId16"/>
    <p:sldId id="305" r:id="rId17"/>
    <p:sldId id="304" r:id="rId18"/>
    <p:sldId id="278" r:id="rId19"/>
    <p:sldId id="300" r:id="rId20"/>
    <p:sldId id="301" r:id="rId21"/>
    <p:sldId id="286" r:id="rId22"/>
    <p:sldId id="308" r:id="rId23"/>
    <p:sldId id="279" r:id="rId24"/>
    <p:sldId id="303" r:id="rId25"/>
    <p:sldId id="306" r:id="rId26"/>
    <p:sldId id="316" r:id="rId27"/>
    <p:sldId id="311" r:id="rId28"/>
    <p:sldId id="309" r:id="rId29"/>
    <p:sldId id="310" r:id="rId30"/>
    <p:sldId id="314" r:id="rId31"/>
    <p:sldId id="315" r:id="rId32"/>
    <p:sldId id="312" r:id="rId33"/>
    <p:sldId id="313" r:id="rId34"/>
    <p:sldId id="271" r:id="rId35"/>
    <p:sldId id="273" r:id="rId36"/>
    <p:sldId id="317" r:id="rId37"/>
    <p:sldId id="318" r:id="rId38"/>
    <p:sldId id="274" r:id="rId39"/>
    <p:sldId id="275" r:id="rId40"/>
    <p:sldId id="319" r:id="rId41"/>
    <p:sldId id="265" r:id="rId42"/>
    <p:sldId id="283" r:id="rId43"/>
    <p:sldId id="266" r:id="rId4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rebuchet MS" pitchFamily="34" charset="0"/>
        <a:ea typeface="宋体" pitchFamily="2" charset="-122"/>
        <a:cs typeface="+mn-cs"/>
      </a:defRPr>
    </a:lvl1pPr>
    <a:lvl2pPr marL="457200" algn="l" rtl="0" fontAlgn="base">
      <a:spcBef>
        <a:spcPct val="0"/>
      </a:spcBef>
      <a:spcAft>
        <a:spcPct val="0"/>
      </a:spcAft>
      <a:defRPr kern="1200">
        <a:solidFill>
          <a:schemeClr val="tx1"/>
        </a:solidFill>
        <a:latin typeface="Trebuchet MS" pitchFamily="34" charset="0"/>
        <a:ea typeface="宋体" pitchFamily="2" charset="-122"/>
        <a:cs typeface="+mn-cs"/>
      </a:defRPr>
    </a:lvl2pPr>
    <a:lvl3pPr marL="914400" algn="l" rtl="0" fontAlgn="base">
      <a:spcBef>
        <a:spcPct val="0"/>
      </a:spcBef>
      <a:spcAft>
        <a:spcPct val="0"/>
      </a:spcAft>
      <a:defRPr kern="1200">
        <a:solidFill>
          <a:schemeClr val="tx1"/>
        </a:solidFill>
        <a:latin typeface="Trebuchet MS" pitchFamily="34" charset="0"/>
        <a:ea typeface="宋体" pitchFamily="2" charset="-122"/>
        <a:cs typeface="+mn-cs"/>
      </a:defRPr>
    </a:lvl3pPr>
    <a:lvl4pPr marL="1371600" algn="l" rtl="0" fontAlgn="base">
      <a:spcBef>
        <a:spcPct val="0"/>
      </a:spcBef>
      <a:spcAft>
        <a:spcPct val="0"/>
      </a:spcAft>
      <a:defRPr kern="1200">
        <a:solidFill>
          <a:schemeClr val="tx1"/>
        </a:solidFill>
        <a:latin typeface="Trebuchet MS" pitchFamily="34" charset="0"/>
        <a:ea typeface="宋体" pitchFamily="2" charset="-122"/>
        <a:cs typeface="+mn-cs"/>
      </a:defRPr>
    </a:lvl4pPr>
    <a:lvl5pPr marL="1828800" algn="l" rtl="0" fontAlgn="base">
      <a:spcBef>
        <a:spcPct val="0"/>
      </a:spcBef>
      <a:spcAft>
        <a:spcPct val="0"/>
      </a:spcAft>
      <a:defRPr kern="1200">
        <a:solidFill>
          <a:schemeClr val="tx1"/>
        </a:solidFill>
        <a:latin typeface="Trebuchet MS" pitchFamily="34" charset="0"/>
        <a:ea typeface="宋体" pitchFamily="2" charset="-122"/>
        <a:cs typeface="+mn-cs"/>
      </a:defRPr>
    </a:lvl5pPr>
    <a:lvl6pPr marL="2286000" algn="l" defTabSz="914400" rtl="0" eaLnBrk="1" latinLnBrk="0" hangingPunct="1">
      <a:defRPr kern="1200">
        <a:solidFill>
          <a:schemeClr val="tx1"/>
        </a:solidFill>
        <a:latin typeface="Trebuchet MS" pitchFamily="34" charset="0"/>
        <a:ea typeface="宋体" pitchFamily="2" charset="-122"/>
        <a:cs typeface="+mn-cs"/>
      </a:defRPr>
    </a:lvl6pPr>
    <a:lvl7pPr marL="2743200" algn="l" defTabSz="914400" rtl="0" eaLnBrk="1" latinLnBrk="0" hangingPunct="1">
      <a:defRPr kern="1200">
        <a:solidFill>
          <a:schemeClr val="tx1"/>
        </a:solidFill>
        <a:latin typeface="Trebuchet MS" pitchFamily="34" charset="0"/>
        <a:ea typeface="宋体" pitchFamily="2" charset="-122"/>
        <a:cs typeface="+mn-cs"/>
      </a:defRPr>
    </a:lvl7pPr>
    <a:lvl8pPr marL="3200400" algn="l" defTabSz="914400" rtl="0" eaLnBrk="1" latinLnBrk="0" hangingPunct="1">
      <a:defRPr kern="1200">
        <a:solidFill>
          <a:schemeClr val="tx1"/>
        </a:solidFill>
        <a:latin typeface="Trebuchet MS" pitchFamily="34" charset="0"/>
        <a:ea typeface="宋体" pitchFamily="2" charset="-122"/>
        <a:cs typeface="+mn-cs"/>
      </a:defRPr>
    </a:lvl8pPr>
    <a:lvl9pPr marL="3657600" algn="l" defTabSz="914400" rtl="0" eaLnBrk="1" latinLnBrk="0" hangingPunct="1">
      <a:defRPr kern="1200">
        <a:solidFill>
          <a:schemeClr val="tx1"/>
        </a:solidFill>
        <a:latin typeface="Trebuchet MS"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02" autoAdjust="0"/>
  </p:normalViewPr>
  <p:slideViewPr>
    <p:cSldViewPr>
      <p:cViewPr varScale="1">
        <p:scale>
          <a:sx n="66" d="100"/>
          <a:sy n="66" d="100"/>
        </p:scale>
        <p:origin x="-63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04C557-E593-4BC7-9E96-92779BD1EDD6}" type="doc">
      <dgm:prSet loTypeId="urn:microsoft.com/office/officeart/2005/8/layout/process5" loCatId="process" qsTypeId="urn:microsoft.com/office/officeart/2005/8/quickstyle/simple1" qsCatId="simple" csTypeId="urn:microsoft.com/office/officeart/2005/8/colors/colorful1#1" csCatId="colorful" phldr="1"/>
      <dgm:spPr/>
      <dgm:t>
        <a:bodyPr/>
        <a:lstStyle/>
        <a:p>
          <a:endParaRPr lang="zh-CN" altLang="en-US"/>
        </a:p>
      </dgm:t>
    </dgm:pt>
    <dgm:pt modelId="{BACEC992-6138-45C3-B322-8E8D72D69F62}">
      <dgm:prSet phldrT="[文本]"/>
      <dgm:spPr/>
      <dgm:t>
        <a:bodyPr/>
        <a:lstStyle/>
        <a:p>
          <a:r>
            <a:rPr lang="zh-CN" altLang="en-US" dirty="0">
              <a:latin typeface="微软雅黑" pitchFamily="34" charset="-122"/>
              <a:ea typeface="微软雅黑" pitchFamily="34" charset="-122"/>
            </a:rPr>
            <a:t>分散</a:t>
          </a:r>
        </a:p>
      </dgm:t>
    </dgm:pt>
    <dgm:pt modelId="{E5D83D48-B266-4AA5-801D-7C716E5D3B73}" type="sibTrans" cxnId="{DA73B050-06FF-4FF6-A9B4-7AC9B8B56E60}">
      <dgm:prSet/>
      <dgm:spPr/>
      <dgm:t>
        <a:bodyPr/>
        <a:lstStyle/>
        <a:p>
          <a:endParaRPr lang="zh-CN" altLang="en-US"/>
        </a:p>
      </dgm:t>
    </dgm:pt>
    <dgm:pt modelId="{372A5A19-3BFC-41A0-9947-F5A97BBDE9DF}" type="parTrans" cxnId="{DA73B050-06FF-4FF6-A9B4-7AC9B8B56E60}">
      <dgm:prSet/>
      <dgm:spPr/>
      <dgm:t>
        <a:bodyPr/>
        <a:lstStyle/>
        <a:p>
          <a:endParaRPr lang="zh-CN" altLang="en-US"/>
        </a:p>
      </dgm:t>
    </dgm:pt>
    <dgm:pt modelId="{838318DE-F11E-4388-9962-F9B2D85C193D}">
      <dgm:prSet phldrT="[文本]"/>
      <dgm:spPr/>
      <dgm:t>
        <a:bodyPr/>
        <a:lstStyle/>
        <a:p>
          <a:r>
            <a:rPr lang="zh-CN" altLang="en-US" dirty="0">
              <a:latin typeface="微软雅黑" pitchFamily="34" charset="-122"/>
              <a:ea typeface="微软雅黑" pitchFamily="34" charset="-122"/>
            </a:rPr>
            <a:t>集中</a:t>
          </a:r>
        </a:p>
      </dgm:t>
    </dgm:pt>
    <dgm:pt modelId="{1BD6CEBE-E957-4683-BD15-2B9F703382CB}" type="sibTrans" cxnId="{E2DA9486-10CA-4DB2-A9D4-2C3D1143D366}">
      <dgm:prSet/>
      <dgm:spPr/>
      <dgm:t>
        <a:bodyPr/>
        <a:lstStyle/>
        <a:p>
          <a:endParaRPr lang="zh-CN" altLang="en-US"/>
        </a:p>
      </dgm:t>
    </dgm:pt>
    <dgm:pt modelId="{306639D7-FF94-4E03-89E3-A17A5D3C9EE1}" type="parTrans" cxnId="{E2DA9486-10CA-4DB2-A9D4-2C3D1143D366}">
      <dgm:prSet/>
      <dgm:spPr/>
      <dgm:t>
        <a:bodyPr/>
        <a:lstStyle/>
        <a:p>
          <a:endParaRPr lang="zh-CN" altLang="en-US"/>
        </a:p>
      </dgm:t>
    </dgm:pt>
    <dgm:pt modelId="{98DA545D-62BC-49FD-9F68-85A862C88F55}" type="pres">
      <dgm:prSet presAssocID="{E704C557-E593-4BC7-9E96-92779BD1EDD6}" presName="diagram" presStyleCnt="0">
        <dgm:presLayoutVars>
          <dgm:dir/>
          <dgm:resizeHandles val="exact"/>
        </dgm:presLayoutVars>
      </dgm:prSet>
      <dgm:spPr/>
      <dgm:t>
        <a:bodyPr/>
        <a:lstStyle/>
        <a:p>
          <a:endParaRPr lang="zh-CN" altLang="en-US"/>
        </a:p>
      </dgm:t>
    </dgm:pt>
    <dgm:pt modelId="{1FD57E8A-CE4A-4DD6-B7D3-C374B51FC866}" type="pres">
      <dgm:prSet presAssocID="{838318DE-F11E-4388-9962-F9B2D85C193D}" presName="node" presStyleLbl="node1" presStyleIdx="0" presStyleCnt="2">
        <dgm:presLayoutVars>
          <dgm:bulletEnabled val="1"/>
        </dgm:presLayoutVars>
      </dgm:prSet>
      <dgm:spPr/>
      <dgm:t>
        <a:bodyPr/>
        <a:lstStyle/>
        <a:p>
          <a:endParaRPr lang="zh-CN" altLang="en-US"/>
        </a:p>
      </dgm:t>
    </dgm:pt>
    <dgm:pt modelId="{DC647DEA-C30D-49B6-98AA-391C9C9DEF0A}" type="pres">
      <dgm:prSet presAssocID="{1BD6CEBE-E957-4683-BD15-2B9F703382CB}" presName="sibTrans" presStyleLbl="sibTrans2D1" presStyleIdx="0" presStyleCnt="1"/>
      <dgm:spPr/>
      <dgm:t>
        <a:bodyPr/>
        <a:lstStyle/>
        <a:p>
          <a:endParaRPr lang="zh-CN" altLang="en-US"/>
        </a:p>
      </dgm:t>
    </dgm:pt>
    <dgm:pt modelId="{4CC35ABB-0D54-4379-8071-D9BD2E6D41DC}" type="pres">
      <dgm:prSet presAssocID="{1BD6CEBE-E957-4683-BD15-2B9F703382CB}" presName="connectorText" presStyleLbl="sibTrans2D1" presStyleIdx="0" presStyleCnt="1"/>
      <dgm:spPr/>
      <dgm:t>
        <a:bodyPr/>
        <a:lstStyle/>
        <a:p>
          <a:endParaRPr lang="zh-CN" altLang="en-US"/>
        </a:p>
      </dgm:t>
    </dgm:pt>
    <dgm:pt modelId="{865B34F7-BC26-42A8-BC97-E6DA588B2324}" type="pres">
      <dgm:prSet presAssocID="{BACEC992-6138-45C3-B322-8E8D72D69F62}" presName="node" presStyleLbl="node1" presStyleIdx="1" presStyleCnt="2">
        <dgm:presLayoutVars>
          <dgm:bulletEnabled val="1"/>
        </dgm:presLayoutVars>
      </dgm:prSet>
      <dgm:spPr/>
      <dgm:t>
        <a:bodyPr/>
        <a:lstStyle/>
        <a:p>
          <a:endParaRPr lang="zh-CN" altLang="en-US"/>
        </a:p>
      </dgm:t>
    </dgm:pt>
  </dgm:ptLst>
  <dgm:cxnLst>
    <dgm:cxn modelId="{DA73B050-06FF-4FF6-A9B4-7AC9B8B56E60}" srcId="{E704C557-E593-4BC7-9E96-92779BD1EDD6}" destId="{BACEC992-6138-45C3-B322-8E8D72D69F62}" srcOrd="1" destOrd="0" parTransId="{372A5A19-3BFC-41A0-9947-F5A97BBDE9DF}" sibTransId="{E5D83D48-B266-4AA5-801D-7C716E5D3B73}"/>
    <dgm:cxn modelId="{F5556706-5C4A-440A-B5A4-8D761E1098B6}" type="presOf" srcId="{BACEC992-6138-45C3-B322-8E8D72D69F62}" destId="{865B34F7-BC26-42A8-BC97-E6DA588B2324}" srcOrd="0" destOrd="0" presId="urn:microsoft.com/office/officeart/2005/8/layout/process5"/>
    <dgm:cxn modelId="{E2DA9486-10CA-4DB2-A9D4-2C3D1143D366}" srcId="{E704C557-E593-4BC7-9E96-92779BD1EDD6}" destId="{838318DE-F11E-4388-9962-F9B2D85C193D}" srcOrd="0" destOrd="0" parTransId="{306639D7-FF94-4E03-89E3-A17A5D3C9EE1}" sibTransId="{1BD6CEBE-E957-4683-BD15-2B9F703382CB}"/>
    <dgm:cxn modelId="{DB992739-BA17-439D-88C2-CA40CE99141B}" type="presOf" srcId="{838318DE-F11E-4388-9962-F9B2D85C193D}" destId="{1FD57E8A-CE4A-4DD6-B7D3-C374B51FC866}" srcOrd="0" destOrd="0" presId="urn:microsoft.com/office/officeart/2005/8/layout/process5"/>
    <dgm:cxn modelId="{8AA56ED2-000B-4973-A3AD-5CCADA7F513E}" type="presOf" srcId="{E704C557-E593-4BC7-9E96-92779BD1EDD6}" destId="{98DA545D-62BC-49FD-9F68-85A862C88F55}" srcOrd="0" destOrd="0" presId="urn:microsoft.com/office/officeart/2005/8/layout/process5"/>
    <dgm:cxn modelId="{986E2B69-EA48-48C7-9033-B13BF67B5452}" type="presOf" srcId="{1BD6CEBE-E957-4683-BD15-2B9F703382CB}" destId="{4CC35ABB-0D54-4379-8071-D9BD2E6D41DC}" srcOrd="1" destOrd="0" presId="urn:microsoft.com/office/officeart/2005/8/layout/process5"/>
    <dgm:cxn modelId="{EF39EFED-B131-481C-9975-3BBEE0B87D73}" type="presOf" srcId="{1BD6CEBE-E957-4683-BD15-2B9F703382CB}" destId="{DC647DEA-C30D-49B6-98AA-391C9C9DEF0A}" srcOrd="0" destOrd="0" presId="urn:microsoft.com/office/officeart/2005/8/layout/process5"/>
    <dgm:cxn modelId="{FB1B6688-3A88-40E7-9E10-4BDFE399E04C}" type="presParOf" srcId="{98DA545D-62BC-49FD-9F68-85A862C88F55}" destId="{1FD57E8A-CE4A-4DD6-B7D3-C374B51FC866}" srcOrd="0" destOrd="0" presId="urn:microsoft.com/office/officeart/2005/8/layout/process5"/>
    <dgm:cxn modelId="{FB38A3DF-6F1B-4809-8506-6142174E7000}" type="presParOf" srcId="{98DA545D-62BC-49FD-9F68-85A862C88F55}" destId="{DC647DEA-C30D-49B6-98AA-391C9C9DEF0A}" srcOrd="1" destOrd="0" presId="urn:microsoft.com/office/officeart/2005/8/layout/process5"/>
    <dgm:cxn modelId="{E589B963-DA27-4A15-A25D-E27D36F776E4}" type="presParOf" srcId="{DC647DEA-C30D-49B6-98AA-391C9C9DEF0A}" destId="{4CC35ABB-0D54-4379-8071-D9BD2E6D41DC}" srcOrd="0" destOrd="0" presId="urn:microsoft.com/office/officeart/2005/8/layout/process5"/>
    <dgm:cxn modelId="{8D6255A4-1D2B-4735-A373-A6FFAD41D9EC}" type="presParOf" srcId="{98DA545D-62BC-49FD-9F68-85A862C88F55}" destId="{865B34F7-BC26-42A8-BC97-E6DA588B2324}" srcOrd="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002022E-4904-4244-80F4-5EA1F7CC042D}" type="doc">
      <dgm:prSet loTypeId="urn:microsoft.com/office/officeart/2005/8/layout/balance1" loCatId="relationship" qsTypeId="urn:microsoft.com/office/officeart/2005/8/quickstyle/simple5" qsCatId="simple" csTypeId="urn:microsoft.com/office/officeart/2005/8/colors/colorful1#2" csCatId="colorful" phldr="1"/>
      <dgm:spPr/>
      <dgm:t>
        <a:bodyPr/>
        <a:lstStyle/>
        <a:p>
          <a:endParaRPr lang="zh-CN" altLang="en-US"/>
        </a:p>
      </dgm:t>
    </dgm:pt>
    <dgm:pt modelId="{645E6661-7B23-44BE-8D47-DEF7E5867569}">
      <dgm:prSet phldrT="[文本]"/>
      <dgm:spPr/>
      <dgm:t>
        <a:bodyPr/>
        <a:lstStyle/>
        <a:p>
          <a:r>
            <a:rPr lang="zh-CN" altLang="en-US" dirty="0">
              <a:latin typeface="微软雅黑" pitchFamily="34" charset="-122"/>
              <a:ea typeface="微软雅黑" pitchFamily="34" charset="-122"/>
            </a:rPr>
            <a:t>基础</a:t>
          </a:r>
        </a:p>
      </dgm:t>
    </dgm:pt>
    <dgm:pt modelId="{88FB3D74-F882-4F37-9F63-179B559BF549}" type="parTrans" cxnId="{D243C5AE-C781-4DD8-9EFC-FEEC3B25AC1E}">
      <dgm:prSet/>
      <dgm:spPr/>
      <dgm:t>
        <a:bodyPr/>
        <a:lstStyle/>
        <a:p>
          <a:endParaRPr lang="zh-CN" altLang="en-US"/>
        </a:p>
      </dgm:t>
    </dgm:pt>
    <dgm:pt modelId="{4F9099CE-EB97-42A0-BCEE-1E11D571DBA5}" type="sibTrans" cxnId="{D243C5AE-C781-4DD8-9EFC-FEEC3B25AC1E}">
      <dgm:prSet/>
      <dgm:spPr/>
      <dgm:t>
        <a:bodyPr/>
        <a:lstStyle/>
        <a:p>
          <a:endParaRPr lang="zh-CN" altLang="en-US"/>
        </a:p>
      </dgm:t>
    </dgm:pt>
    <dgm:pt modelId="{012F25A0-9FC9-48FF-B9B9-62176C962F68}">
      <dgm:prSet phldrT="[文本]"/>
      <dgm:spPr/>
      <dgm:t>
        <a:bodyPr/>
        <a:lstStyle/>
        <a:p>
          <a:r>
            <a:rPr lang="zh-CN" altLang="en-US" dirty="0">
              <a:latin typeface="微软雅黑" pitchFamily="34" charset="-122"/>
              <a:ea typeface="微软雅黑" pitchFamily="34" charset="-122"/>
            </a:rPr>
            <a:t>政策基础</a:t>
          </a:r>
        </a:p>
      </dgm:t>
    </dgm:pt>
    <dgm:pt modelId="{C0E89E36-FB60-49C4-9299-AC200E297222}" type="parTrans" cxnId="{B0285C2C-93F2-4B29-AACB-C9AED8F12423}">
      <dgm:prSet/>
      <dgm:spPr/>
      <dgm:t>
        <a:bodyPr/>
        <a:lstStyle/>
        <a:p>
          <a:endParaRPr lang="zh-CN" altLang="en-US"/>
        </a:p>
      </dgm:t>
    </dgm:pt>
    <dgm:pt modelId="{533F04D5-83CF-4328-B1FF-28C9D4B624E7}" type="sibTrans" cxnId="{B0285C2C-93F2-4B29-AACB-C9AED8F12423}">
      <dgm:prSet/>
      <dgm:spPr/>
      <dgm:t>
        <a:bodyPr/>
        <a:lstStyle/>
        <a:p>
          <a:endParaRPr lang="zh-CN" altLang="en-US"/>
        </a:p>
      </dgm:t>
    </dgm:pt>
    <dgm:pt modelId="{9A3998BE-8278-4698-BF9E-AEB83518F001}">
      <dgm:prSet phldrT="[文本]"/>
      <dgm:spPr/>
      <dgm:t>
        <a:bodyPr/>
        <a:lstStyle/>
        <a:p>
          <a:r>
            <a:rPr lang="zh-CN" altLang="en-US" dirty="0">
              <a:latin typeface="微软雅黑" pitchFamily="34" charset="-122"/>
              <a:ea typeface="微软雅黑" pitchFamily="34" charset="-122"/>
            </a:rPr>
            <a:t>瓶颈</a:t>
          </a:r>
        </a:p>
      </dgm:t>
    </dgm:pt>
    <dgm:pt modelId="{A23529B2-6CFC-432C-894B-BF7131B617B3}" type="parTrans" cxnId="{AED04308-7183-4C0F-9DB1-CABB625F7313}">
      <dgm:prSet/>
      <dgm:spPr/>
      <dgm:t>
        <a:bodyPr/>
        <a:lstStyle/>
        <a:p>
          <a:endParaRPr lang="zh-CN" altLang="en-US"/>
        </a:p>
      </dgm:t>
    </dgm:pt>
    <dgm:pt modelId="{6A32CF9D-C0FE-4072-87C4-959EB9EC831F}" type="sibTrans" cxnId="{AED04308-7183-4C0F-9DB1-CABB625F7313}">
      <dgm:prSet/>
      <dgm:spPr/>
      <dgm:t>
        <a:bodyPr/>
        <a:lstStyle/>
        <a:p>
          <a:endParaRPr lang="zh-CN" altLang="en-US"/>
        </a:p>
      </dgm:t>
    </dgm:pt>
    <dgm:pt modelId="{991C396D-E472-4101-9643-DCA8F4718CB5}">
      <dgm:prSet phldrT="[文本]"/>
      <dgm:spPr/>
      <dgm:t>
        <a:bodyPr/>
        <a:lstStyle/>
        <a:p>
          <a:r>
            <a:rPr lang="zh-CN" altLang="en-US" dirty="0">
              <a:latin typeface="微软雅黑" pitchFamily="34" charset="-122"/>
              <a:ea typeface="微软雅黑" pitchFamily="34" charset="-122"/>
            </a:rPr>
            <a:t>技术瓶颈</a:t>
          </a:r>
        </a:p>
      </dgm:t>
    </dgm:pt>
    <dgm:pt modelId="{AE499B5E-6FB1-43B4-8DB9-E3842A9F6130}" type="parTrans" cxnId="{FC9E9CE4-3ECF-4B94-9F15-E7A48E2CFB0B}">
      <dgm:prSet/>
      <dgm:spPr/>
      <dgm:t>
        <a:bodyPr/>
        <a:lstStyle/>
        <a:p>
          <a:endParaRPr lang="zh-CN" altLang="en-US"/>
        </a:p>
      </dgm:t>
    </dgm:pt>
    <dgm:pt modelId="{0F25F7C2-DA66-4345-8B42-BA3137F31A9A}" type="sibTrans" cxnId="{FC9E9CE4-3ECF-4B94-9F15-E7A48E2CFB0B}">
      <dgm:prSet/>
      <dgm:spPr/>
      <dgm:t>
        <a:bodyPr/>
        <a:lstStyle/>
        <a:p>
          <a:endParaRPr lang="zh-CN" altLang="en-US"/>
        </a:p>
      </dgm:t>
    </dgm:pt>
    <dgm:pt modelId="{CB80C963-D8B5-48B7-8625-CF90B630AF1F}">
      <dgm:prSet phldrT="[文本]"/>
      <dgm:spPr/>
      <dgm:t>
        <a:bodyPr/>
        <a:lstStyle/>
        <a:p>
          <a:r>
            <a:rPr lang="zh-CN" altLang="en-US" dirty="0" smtClean="0">
              <a:latin typeface="微软雅黑" pitchFamily="34" charset="-122"/>
              <a:ea typeface="微软雅黑" pitchFamily="34" charset="-122"/>
            </a:rPr>
            <a:t>基础设施</a:t>
          </a:r>
          <a:endParaRPr lang="zh-CN" altLang="en-US" dirty="0">
            <a:latin typeface="微软雅黑" pitchFamily="34" charset="-122"/>
            <a:ea typeface="微软雅黑" pitchFamily="34" charset="-122"/>
          </a:endParaRPr>
        </a:p>
      </dgm:t>
    </dgm:pt>
    <dgm:pt modelId="{473B1AE2-9D53-4D74-9A70-99A42999AB66}" type="parTrans" cxnId="{B5D6CAC9-D3DE-4365-9FDF-D7C3849748BD}">
      <dgm:prSet/>
      <dgm:spPr/>
      <dgm:t>
        <a:bodyPr/>
        <a:lstStyle/>
        <a:p>
          <a:endParaRPr lang="zh-CN" altLang="en-US"/>
        </a:p>
      </dgm:t>
    </dgm:pt>
    <dgm:pt modelId="{F7962F49-9275-4D92-8DF4-0B522229CDD4}" type="sibTrans" cxnId="{B5D6CAC9-D3DE-4365-9FDF-D7C3849748BD}">
      <dgm:prSet/>
      <dgm:spPr/>
      <dgm:t>
        <a:bodyPr/>
        <a:lstStyle/>
        <a:p>
          <a:endParaRPr lang="zh-CN" altLang="en-US"/>
        </a:p>
      </dgm:t>
    </dgm:pt>
    <dgm:pt modelId="{62AC8412-8DA6-4B37-B3B2-EB5ABD33EABA}">
      <dgm:prSet/>
      <dgm:spPr/>
      <dgm:t>
        <a:bodyPr/>
        <a:lstStyle/>
        <a:p>
          <a:r>
            <a:rPr lang="zh-CN" altLang="en-US" dirty="0">
              <a:latin typeface="微软雅黑" pitchFamily="34" charset="-122"/>
              <a:ea typeface="微软雅黑" pitchFamily="34" charset="-122"/>
            </a:rPr>
            <a:t>资源基础</a:t>
          </a:r>
        </a:p>
      </dgm:t>
    </dgm:pt>
    <dgm:pt modelId="{EAD697AE-9B98-49B0-BD36-E3211470011E}" type="parTrans" cxnId="{7FDF3DA1-29A1-4A3A-96B0-C283F3176E7E}">
      <dgm:prSet/>
      <dgm:spPr/>
      <dgm:t>
        <a:bodyPr/>
        <a:lstStyle/>
        <a:p>
          <a:endParaRPr lang="zh-CN" altLang="en-US"/>
        </a:p>
      </dgm:t>
    </dgm:pt>
    <dgm:pt modelId="{6C09A7A9-B609-4555-A68B-C946D2D12F05}" type="sibTrans" cxnId="{7FDF3DA1-29A1-4A3A-96B0-C283F3176E7E}">
      <dgm:prSet/>
      <dgm:spPr/>
      <dgm:t>
        <a:bodyPr/>
        <a:lstStyle/>
        <a:p>
          <a:endParaRPr lang="zh-CN" altLang="en-US"/>
        </a:p>
      </dgm:t>
    </dgm:pt>
    <dgm:pt modelId="{7A5BA2E6-9733-469C-BCF7-B8C62C2D609A}">
      <dgm:prSet/>
      <dgm:spPr/>
      <dgm:t>
        <a:bodyPr/>
        <a:lstStyle/>
        <a:p>
          <a:r>
            <a:rPr lang="zh-CN" altLang="en-US" dirty="0">
              <a:latin typeface="微软雅黑" pitchFamily="34" charset="-122"/>
              <a:ea typeface="微软雅黑" pitchFamily="34" charset="-122"/>
            </a:rPr>
            <a:t>产业基础</a:t>
          </a:r>
        </a:p>
      </dgm:t>
    </dgm:pt>
    <dgm:pt modelId="{B6FAD336-3122-43E2-AB7C-74EAE60882FC}" type="parTrans" cxnId="{3B6B6D39-319D-4D8C-9BD9-5F77B151FC48}">
      <dgm:prSet/>
      <dgm:spPr/>
      <dgm:t>
        <a:bodyPr/>
        <a:lstStyle/>
        <a:p>
          <a:endParaRPr lang="zh-CN" altLang="en-US"/>
        </a:p>
      </dgm:t>
    </dgm:pt>
    <dgm:pt modelId="{438FF7A6-F5A6-4C37-9AFD-1923B327DE78}" type="sibTrans" cxnId="{3B6B6D39-319D-4D8C-9BD9-5F77B151FC48}">
      <dgm:prSet/>
      <dgm:spPr/>
      <dgm:t>
        <a:bodyPr/>
        <a:lstStyle/>
        <a:p>
          <a:endParaRPr lang="zh-CN" altLang="en-US"/>
        </a:p>
      </dgm:t>
    </dgm:pt>
    <dgm:pt modelId="{1CA65D66-2C50-4492-9304-4C6C7C8A48C3}" type="pres">
      <dgm:prSet presAssocID="{C002022E-4904-4244-80F4-5EA1F7CC042D}" presName="outerComposite" presStyleCnt="0">
        <dgm:presLayoutVars>
          <dgm:chMax val="2"/>
          <dgm:animLvl val="lvl"/>
          <dgm:resizeHandles val="exact"/>
        </dgm:presLayoutVars>
      </dgm:prSet>
      <dgm:spPr/>
      <dgm:t>
        <a:bodyPr/>
        <a:lstStyle/>
        <a:p>
          <a:endParaRPr lang="zh-CN" altLang="en-US"/>
        </a:p>
      </dgm:t>
    </dgm:pt>
    <dgm:pt modelId="{AB688548-DF45-4FEF-A136-07FB7C1B0163}" type="pres">
      <dgm:prSet presAssocID="{C002022E-4904-4244-80F4-5EA1F7CC042D}" presName="dummyMaxCanvas" presStyleCnt="0"/>
      <dgm:spPr/>
    </dgm:pt>
    <dgm:pt modelId="{5EDDBA5C-E30D-4A2B-88F1-6A291734505E}" type="pres">
      <dgm:prSet presAssocID="{C002022E-4904-4244-80F4-5EA1F7CC042D}" presName="parentComposite" presStyleCnt="0"/>
      <dgm:spPr/>
    </dgm:pt>
    <dgm:pt modelId="{FC18F4A9-E6B3-4088-BB33-F319D09760E1}" type="pres">
      <dgm:prSet presAssocID="{C002022E-4904-4244-80F4-5EA1F7CC042D}" presName="parent1" presStyleLbl="alignAccFollowNode1" presStyleIdx="0" presStyleCnt="4">
        <dgm:presLayoutVars>
          <dgm:chMax val="4"/>
        </dgm:presLayoutVars>
      </dgm:prSet>
      <dgm:spPr/>
      <dgm:t>
        <a:bodyPr/>
        <a:lstStyle/>
        <a:p>
          <a:endParaRPr lang="zh-CN" altLang="en-US"/>
        </a:p>
      </dgm:t>
    </dgm:pt>
    <dgm:pt modelId="{62CFE275-36AF-42D0-B630-BCE7097A9A0B}" type="pres">
      <dgm:prSet presAssocID="{C002022E-4904-4244-80F4-5EA1F7CC042D}" presName="parent2" presStyleLbl="alignAccFollowNode1" presStyleIdx="1" presStyleCnt="4">
        <dgm:presLayoutVars>
          <dgm:chMax val="4"/>
        </dgm:presLayoutVars>
      </dgm:prSet>
      <dgm:spPr/>
      <dgm:t>
        <a:bodyPr/>
        <a:lstStyle/>
        <a:p>
          <a:endParaRPr lang="zh-CN" altLang="en-US"/>
        </a:p>
      </dgm:t>
    </dgm:pt>
    <dgm:pt modelId="{EE9BC311-9C10-4128-A374-46DBDD50FFB5}" type="pres">
      <dgm:prSet presAssocID="{C002022E-4904-4244-80F4-5EA1F7CC042D}" presName="childrenComposite" presStyleCnt="0"/>
      <dgm:spPr/>
    </dgm:pt>
    <dgm:pt modelId="{D500D04E-84F0-4CD7-8544-58288FF006A7}" type="pres">
      <dgm:prSet presAssocID="{C002022E-4904-4244-80F4-5EA1F7CC042D}" presName="dummyMaxCanvas_ChildArea" presStyleCnt="0"/>
      <dgm:spPr/>
    </dgm:pt>
    <dgm:pt modelId="{124B234E-779C-4D68-A584-E140B8D9F4C5}" type="pres">
      <dgm:prSet presAssocID="{C002022E-4904-4244-80F4-5EA1F7CC042D}" presName="fulcrum" presStyleLbl="alignAccFollowNode1" presStyleIdx="2" presStyleCnt="4"/>
      <dgm:spPr/>
    </dgm:pt>
    <dgm:pt modelId="{63607E6B-518A-4CAD-BF75-18EAF6F7F7CE}" type="pres">
      <dgm:prSet presAssocID="{C002022E-4904-4244-80F4-5EA1F7CC042D}" presName="balance_32" presStyleLbl="alignAccFollowNode1" presStyleIdx="3" presStyleCnt="4">
        <dgm:presLayoutVars>
          <dgm:bulletEnabled val="1"/>
        </dgm:presLayoutVars>
      </dgm:prSet>
      <dgm:spPr/>
    </dgm:pt>
    <dgm:pt modelId="{C9CCCA10-A406-4E5B-94A5-40E0A4EE3FEE}" type="pres">
      <dgm:prSet presAssocID="{C002022E-4904-4244-80F4-5EA1F7CC042D}" presName="left_32_1" presStyleLbl="node1" presStyleIdx="0" presStyleCnt="5">
        <dgm:presLayoutVars>
          <dgm:bulletEnabled val="1"/>
        </dgm:presLayoutVars>
      </dgm:prSet>
      <dgm:spPr/>
      <dgm:t>
        <a:bodyPr/>
        <a:lstStyle/>
        <a:p>
          <a:endParaRPr lang="zh-CN" altLang="en-US"/>
        </a:p>
      </dgm:t>
    </dgm:pt>
    <dgm:pt modelId="{60904854-B655-4340-8151-3D40111817B8}" type="pres">
      <dgm:prSet presAssocID="{C002022E-4904-4244-80F4-5EA1F7CC042D}" presName="left_32_2" presStyleLbl="node1" presStyleIdx="1" presStyleCnt="5">
        <dgm:presLayoutVars>
          <dgm:bulletEnabled val="1"/>
        </dgm:presLayoutVars>
      </dgm:prSet>
      <dgm:spPr/>
      <dgm:t>
        <a:bodyPr/>
        <a:lstStyle/>
        <a:p>
          <a:endParaRPr lang="zh-CN" altLang="en-US"/>
        </a:p>
      </dgm:t>
    </dgm:pt>
    <dgm:pt modelId="{FD33258B-93FE-4BE6-8234-2B349D9E02A0}" type="pres">
      <dgm:prSet presAssocID="{C002022E-4904-4244-80F4-5EA1F7CC042D}" presName="left_32_3" presStyleLbl="node1" presStyleIdx="2" presStyleCnt="5">
        <dgm:presLayoutVars>
          <dgm:bulletEnabled val="1"/>
        </dgm:presLayoutVars>
      </dgm:prSet>
      <dgm:spPr/>
      <dgm:t>
        <a:bodyPr/>
        <a:lstStyle/>
        <a:p>
          <a:endParaRPr lang="zh-CN" altLang="en-US"/>
        </a:p>
      </dgm:t>
    </dgm:pt>
    <dgm:pt modelId="{CD481CFE-08D1-4204-92E3-13F82D3A765E}" type="pres">
      <dgm:prSet presAssocID="{C002022E-4904-4244-80F4-5EA1F7CC042D}" presName="right_32_1" presStyleLbl="node1" presStyleIdx="3" presStyleCnt="5">
        <dgm:presLayoutVars>
          <dgm:bulletEnabled val="1"/>
        </dgm:presLayoutVars>
      </dgm:prSet>
      <dgm:spPr/>
      <dgm:t>
        <a:bodyPr/>
        <a:lstStyle/>
        <a:p>
          <a:endParaRPr lang="zh-CN" altLang="en-US"/>
        </a:p>
      </dgm:t>
    </dgm:pt>
    <dgm:pt modelId="{FD2D3D67-610C-404F-B467-79677DD534F2}" type="pres">
      <dgm:prSet presAssocID="{C002022E-4904-4244-80F4-5EA1F7CC042D}" presName="right_32_2" presStyleLbl="node1" presStyleIdx="4" presStyleCnt="5">
        <dgm:presLayoutVars>
          <dgm:bulletEnabled val="1"/>
        </dgm:presLayoutVars>
      </dgm:prSet>
      <dgm:spPr/>
      <dgm:t>
        <a:bodyPr/>
        <a:lstStyle/>
        <a:p>
          <a:endParaRPr lang="zh-CN" altLang="en-US"/>
        </a:p>
      </dgm:t>
    </dgm:pt>
  </dgm:ptLst>
  <dgm:cxnLst>
    <dgm:cxn modelId="{FC9E9CE4-3ECF-4B94-9F15-E7A48E2CFB0B}" srcId="{9A3998BE-8278-4698-BF9E-AEB83518F001}" destId="{991C396D-E472-4101-9643-DCA8F4718CB5}" srcOrd="0" destOrd="0" parTransId="{AE499B5E-6FB1-43B4-8DB9-E3842A9F6130}" sibTransId="{0F25F7C2-DA66-4345-8B42-BA3137F31A9A}"/>
    <dgm:cxn modelId="{65F970FE-F1A4-4449-B3D2-31B8ECAC021C}" type="presOf" srcId="{CB80C963-D8B5-48B7-8625-CF90B630AF1F}" destId="{FD2D3D67-610C-404F-B467-79677DD534F2}" srcOrd="0" destOrd="0" presId="urn:microsoft.com/office/officeart/2005/8/layout/balance1"/>
    <dgm:cxn modelId="{475405E1-1943-4DB7-9EBC-4FAFB38858E9}" type="presOf" srcId="{7A5BA2E6-9733-469C-BCF7-B8C62C2D609A}" destId="{FD33258B-93FE-4BE6-8234-2B349D9E02A0}" srcOrd="0" destOrd="0" presId="urn:microsoft.com/office/officeart/2005/8/layout/balance1"/>
    <dgm:cxn modelId="{AED04308-7183-4C0F-9DB1-CABB625F7313}" srcId="{C002022E-4904-4244-80F4-5EA1F7CC042D}" destId="{9A3998BE-8278-4698-BF9E-AEB83518F001}" srcOrd="1" destOrd="0" parTransId="{A23529B2-6CFC-432C-894B-BF7131B617B3}" sibTransId="{6A32CF9D-C0FE-4072-87C4-959EB9EC831F}"/>
    <dgm:cxn modelId="{E735B3DB-FC0D-49B3-A830-42757A8C21DD}" type="presOf" srcId="{645E6661-7B23-44BE-8D47-DEF7E5867569}" destId="{FC18F4A9-E6B3-4088-BB33-F319D09760E1}" srcOrd="0" destOrd="0" presId="urn:microsoft.com/office/officeart/2005/8/layout/balance1"/>
    <dgm:cxn modelId="{21D4ADFC-4CD3-4823-957D-E36DD8933E18}" type="presOf" srcId="{991C396D-E472-4101-9643-DCA8F4718CB5}" destId="{CD481CFE-08D1-4204-92E3-13F82D3A765E}" srcOrd="0" destOrd="0" presId="urn:microsoft.com/office/officeart/2005/8/layout/balance1"/>
    <dgm:cxn modelId="{B0285C2C-93F2-4B29-AACB-C9AED8F12423}" srcId="{645E6661-7B23-44BE-8D47-DEF7E5867569}" destId="{012F25A0-9FC9-48FF-B9B9-62176C962F68}" srcOrd="0" destOrd="0" parTransId="{C0E89E36-FB60-49C4-9299-AC200E297222}" sibTransId="{533F04D5-83CF-4328-B1FF-28C9D4B624E7}"/>
    <dgm:cxn modelId="{3B6B6D39-319D-4D8C-9BD9-5F77B151FC48}" srcId="{645E6661-7B23-44BE-8D47-DEF7E5867569}" destId="{7A5BA2E6-9733-469C-BCF7-B8C62C2D609A}" srcOrd="2" destOrd="0" parTransId="{B6FAD336-3122-43E2-AB7C-74EAE60882FC}" sibTransId="{438FF7A6-F5A6-4C37-9AFD-1923B327DE78}"/>
    <dgm:cxn modelId="{EA31997B-963A-49AF-95F3-94235C3AE096}" type="presOf" srcId="{9A3998BE-8278-4698-BF9E-AEB83518F001}" destId="{62CFE275-36AF-42D0-B630-BCE7097A9A0B}" srcOrd="0" destOrd="0" presId="urn:microsoft.com/office/officeart/2005/8/layout/balance1"/>
    <dgm:cxn modelId="{7FDF3DA1-29A1-4A3A-96B0-C283F3176E7E}" srcId="{645E6661-7B23-44BE-8D47-DEF7E5867569}" destId="{62AC8412-8DA6-4B37-B3B2-EB5ABD33EABA}" srcOrd="1" destOrd="0" parTransId="{EAD697AE-9B98-49B0-BD36-E3211470011E}" sibTransId="{6C09A7A9-B609-4555-A68B-C946D2D12F05}"/>
    <dgm:cxn modelId="{E1F19161-DFA9-43CA-B6C7-07C8D428DDA6}" type="presOf" srcId="{C002022E-4904-4244-80F4-5EA1F7CC042D}" destId="{1CA65D66-2C50-4492-9304-4C6C7C8A48C3}" srcOrd="0" destOrd="0" presId="urn:microsoft.com/office/officeart/2005/8/layout/balance1"/>
    <dgm:cxn modelId="{D243C5AE-C781-4DD8-9EFC-FEEC3B25AC1E}" srcId="{C002022E-4904-4244-80F4-5EA1F7CC042D}" destId="{645E6661-7B23-44BE-8D47-DEF7E5867569}" srcOrd="0" destOrd="0" parTransId="{88FB3D74-F882-4F37-9F63-179B559BF549}" sibTransId="{4F9099CE-EB97-42A0-BCEE-1E11D571DBA5}"/>
    <dgm:cxn modelId="{91F01925-9724-4107-95AE-770BD654DC86}" type="presOf" srcId="{012F25A0-9FC9-48FF-B9B9-62176C962F68}" destId="{C9CCCA10-A406-4E5B-94A5-40E0A4EE3FEE}" srcOrd="0" destOrd="0" presId="urn:microsoft.com/office/officeart/2005/8/layout/balance1"/>
    <dgm:cxn modelId="{B5D6CAC9-D3DE-4365-9FDF-D7C3849748BD}" srcId="{9A3998BE-8278-4698-BF9E-AEB83518F001}" destId="{CB80C963-D8B5-48B7-8625-CF90B630AF1F}" srcOrd="1" destOrd="0" parTransId="{473B1AE2-9D53-4D74-9A70-99A42999AB66}" sibTransId="{F7962F49-9275-4D92-8DF4-0B522229CDD4}"/>
    <dgm:cxn modelId="{F47D2ADF-57D7-4A56-AD4C-27EF32D3C403}" type="presOf" srcId="{62AC8412-8DA6-4B37-B3B2-EB5ABD33EABA}" destId="{60904854-B655-4340-8151-3D40111817B8}" srcOrd="0" destOrd="0" presId="urn:microsoft.com/office/officeart/2005/8/layout/balance1"/>
    <dgm:cxn modelId="{A68CCE27-307B-4A87-9C52-54248EE28337}" type="presParOf" srcId="{1CA65D66-2C50-4492-9304-4C6C7C8A48C3}" destId="{AB688548-DF45-4FEF-A136-07FB7C1B0163}" srcOrd="0" destOrd="0" presId="urn:microsoft.com/office/officeart/2005/8/layout/balance1"/>
    <dgm:cxn modelId="{03A82CFD-4ED4-49E1-B095-CAC806985D6D}" type="presParOf" srcId="{1CA65D66-2C50-4492-9304-4C6C7C8A48C3}" destId="{5EDDBA5C-E30D-4A2B-88F1-6A291734505E}" srcOrd="1" destOrd="0" presId="urn:microsoft.com/office/officeart/2005/8/layout/balance1"/>
    <dgm:cxn modelId="{B02601CC-9E73-414B-8CEC-9854F4DC7F0E}" type="presParOf" srcId="{5EDDBA5C-E30D-4A2B-88F1-6A291734505E}" destId="{FC18F4A9-E6B3-4088-BB33-F319D09760E1}" srcOrd="0" destOrd="0" presId="urn:microsoft.com/office/officeart/2005/8/layout/balance1"/>
    <dgm:cxn modelId="{B41F838B-2653-49A2-91ED-03B48CCE8E83}" type="presParOf" srcId="{5EDDBA5C-E30D-4A2B-88F1-6A291734505E}" destId="{62CFE275-36AF-42D0-B630-BCE7097A9A0B}" srcOrd="1" destOrd="0" presId="urn:microsoft.com/office/officeart/2005/8/layout/balance1"/>
    <dgm:cxn modelId="{A1E0A563-BB7B-4F0E-AD48-9F34C66AAF5D}" type="presParOf" srcId="{1CA65D66-2C50-4492-9304-4C6C7C8A48C3}" destId="{EE9BC311-9C10-4128-A374-46DBDD50FFB5}" srcOrd="2" destOrd="0" presId="urn:microsoft.com/office/officeart/2005/8/layout/balance1"/>
    <dgm:cxn modelId="{596E41D8-25D9-483B-A668-1FB9DF8C2C85}" type="presParOf" srcId="{EE9BC311-9C10-4128-A374-46DBDD50FFB5}" destId="{D500D04E-84F0-4CD7-8544-58288FF006A7}" srcOrd="0" destOrd="0" presId="urn:microsoft.com/office/officeart/2005/8/layout/balance1"/>
    <dgm:cxn modelId="{F5C0F6CC-5461-4D30-92DD-57F390BD095C}" type="presParOf" srcId="{EE9BC311-9C10-4128-A374-46DBDD50FFB5}" destId="{124B234E-779C-4D68-A584-E140B8D9F4C5}" srcOrd="1" destOrd="0" presId="urn:microsoft.com/office/officeart/2005/8/layout/balance1"/>
    <dgm:cxn modelId="{1D06D77B-9E4B-4510-B8F8-8F3BB8ED0EF7}" type="presParOf" srcId="{EE9BC311-9C10-4128-A374-46DBDD50FFB5}" destId="{63607E6B-518A-4CAD-BF75-18EAF6F7F7CE}" srcOrd="2" destOrd="0" presId="urn:microsoft.com/office/officeart/2005/8/layout/balance1"/>
    <dgm:cxn modelId="{3DDAF5DC-21C2-4F51-A917-E4FB32E87656}" type="presParOf" srcId="{EE9BC311-9C10-4128-A374-46DBDD50FFB5}" destId="{C9CCCA10-A406-4E5B-94A5-40E0A4EE3FEE}" srcOrd="3" destOrd="0" presId="urn:microsoft.com/office/officeart/2005/8/layout/balance1"/>
    <dgm:cxn modelId="{B010F886-490D-423B-AFF6-7BF958AC7266}" type="presParOf" srcId="{EE9BC311-9C10-4128-A374-46DBDD50FFB5}" destId="{60904854-B655-4340-8151-3D40111817B8}" srcOrd="4" destOrd="0" presId="urn:microsoft.com/office/officeart/2005/8/layout/balance1"/>
    <dgm:cxn modelId="{41A5A4F9-D5B3-49F8-A85B-AA79C67334FD}" type="presParOf" srcId="{EE9BC311-9C10-4128-A374-46DBDD50FFB5}" destId="{FD33258B-93FE-4BE6-8234-2B349D9E02A0}" srcOrd="5" destOrd="0" presId="urn:microsoft.com/office/officeart/2005/8/layout/balance1"/>
    <dgm:cxn modelId="{075ABC83-334B-48CF-9A3D-8C30E661709D}" type="presParOf" srcId="{EE9BC311-9C10-4128-A374-46DBDD50FFB5}" destId="{CD481CFE-08D1-4204-92E3-13F82D3A765E}" srcOrd="6" destOrd="0" presId="urn:microsoft.com/office/officeart/2005/8/layout/balance1"/>
    <dgm:cxn modelId="{71EEE3E5-2154-4525-BA56-9959F59A80E3}" type="presParOf" srcId="{EE9BC311-9C10-4128-A374-46DBDD50FFB5}" destId="{FD2D3D67-610C-404F-B467-79677DD534F2}" srcOrd="7"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02E5DBA-A375-4186-ABE5-55ED0265891B}"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zh-CN" altLang="en-US"/>
        </a:p>
      </dgm:t>
    </dgm:pt>
    <dgm:pt modelId="{C92D96F4-ABE2-4FFC-879B-29BCDD10B906}">
      <dgm:prSet phldrT="[文本]" custT="1"/>
      <dgm:spPr/>
      <dgm:t>
        <a:bodyPr/>
        <a:lstStyle/>
        <a:p>
          <a:r>
            <a:rPr lang="zh-CN" altLang="en-US" sz="3600" b="1" dirty="0" smtClean="0">
              <a:latin typeface="微软雅黑" pitchFamily="34" charset="-122"/>
              <a:ea typeface="微软雅黑" pitchFamily="34" charset="-122"/>
            </a:rPr>
            <a:t>无中生有</a:t>
          </a:r>
          <a:endParaRPr lang="zh-CN" altLang="en-US" sz="3600" b="1" dirty="0">
            <a:latin typeface="微软雅黑" pitchFamily="34" charset="-122"/>
            <a:ea typeface="微软雅黑" pitchFamily="34" charset="-122"/>
          </a:endParaRPr>
        </a:p>
      </dgm:t>
    </dgm:pt>
    <dgm:pt modelId="{396CA055-C483-4D84-90C8-01BEF5BFFA27}" type="parTrans" cxnId="{A64CACBD-1B0F-4F25-97DC-1CDE8BC7DDB6}">
      <dgm:prSet/>
      <dgm:spPr/>
      <dgm:t>
        <a:bodyPr/>
        <a:lstStyle/>
        <a:p>
          <a:endParaRPr lang="zh-CN" altLang="en-US"/>
        </a:p>
      </dgm:t>
    </dgm:pt>
    <dgm:pt modelId="{EFFBE5C4-F208-478C-86BE-44813EED74EA}" type="sibTrans" cxnId="{A64CACBD-1B0F-4F25-97DC-1CDE8BC7DDB6}">
      <dgm:prSet/>
      <dgm:spPr/>
      <dgm:t>
        <a:bodyPr/>
        <a:lstStyle/>
        <a:p>
          <a:endParaRPr lang="zh-CN" altLang="en-US"/>
        </a:p>
      </dgm:t>
    </dgm:pt>
    <dgm:pt modelId="{40E6A93F-7F83-4899-B297-802774CD0A79}">
      <dgm:prSet phldrT="[文本]" custT="1"/>
      <dgm:spPr/>
      <dgm:t>
        <a:bodyPr/>
        <a:lstStyle/>
        <a:p>
          <a:r>
            <a:rPr lang="zh-CN" altLang="en-US" sz="3600" b="1" dirty="0" smtClean="0">
              <a:latin typeface="微软雅黑" pitchFamily="34" charset="-122"/>
              <a:ea typeface="微软雅黑" pitchFamily="34" charset="-122"/>
            </a:rPr>
            <a:t>老树新芽</a:t>
          </a:r>
          <a:endParaRPr lang="zh-CN" altLang="en-US" sz="3600" b="1" dirty="0">
            <a:latin typeface="微软雅黑" pitchFamily="34" charset="-122"/>
            <a:ea typeface="微软雅黑" pitchFamily="34" charset="-122"/>
          </a:endParaRPr>
        </a:p>
      </dgm:t>
    </dgm:pt>
    <dgm:pt modelId="{9E1BB56F-CC6B-42B9-89E4-AE4364A35B06}" type="parTrans" cxnId="{92F16B6C-7195-4BA3-830B-81203DC869DE}">
      <dgm:prSet/>
      <dgm:spPr/>
      <dgm:t>
        <a:bodyPr/>
        <a:lstStyle/>
        <a:p>
          <a:endParaRPr lang="zh-CN" altLang="en-US"/>
        </a:p>
      </dgm:t>
    </dgm:pt>
    <dgm:pt modelId="{191299EE-F93A-4A75-8E64-8A23D97C2FFE}" type="sibTrans" cxnId="{92F16B6C-7195-4BA3-830B-81203DC869DE}">
      <dgm:prSet/>
      <dgm:spPr/>
      <dgm:t>
        <a:bodyPr/>
        <a:lstStyle/>
        <a:p>
          <a:endParaRPr lang="zh-CN" altLang="en-US"/>
        </a:p>
      </dgm:t>
    </dgm:pt>
    <dgm:pt modelId="{FF09006F-819D-4318-A773-D374E39E5739}">
      <dgm:prSet phldrT="[文本]" custT="1"/>
      <dgm:spPr/>
      <dgm:t>
        <a:bodyPr/>
        <a:lstStyle/>
        <a:p>
          <a:r>
            <a:rPr lang="zh-CN" altLang="en-US" sz="3600" b="1" dirty="0" smtClean="0">
              <a:latin typeface="微软雅黑" pitchFamily="34" charset="-122"/>
              <a:ea typeface="微软雅黑" pitchFamily="34" charset="-122"/>
            </a:rPr>
            <a:t>培土育苗</a:t>
          </a:r>
          <a:endParaRPr lang="zh-CN" altLang="en-US" sz="3600" b="1" dirty="0">
            <a:latin typeface="微软雅黑" pitchFamily="34" charset="-122"/>
            <a:ea typeface="微软雅黑" pitchFamily="34" charset="-122"/>
          </a:endParaRPr>
        </a:p>
      </dgm:t>
    </dgm:pt>
    <dgm:pt modelId="{4A083FE6-5DF5-407C-B15F-39259B020F00}" type="parTrans" cxnId="{F3E5B0A5-AA4F-42F6-AC45-B1FE0C0D19D6}">
      <dgm:prSet/>
      <dgm:spPr/>
      <dgm:t>
        <a:bodyPr/>
        <a:lstStyle/>
        <a:p>
          <a:endParaRPr lang="zh-CN" altLang="en-US"/>
        </a:p>
      </dgm:t>
    </dgm:pt>
    <dgm:pt modelId="{6396A81F-9FC1-4D2E-B39D-3245C50E86CB}" type="sibTrans" cxnId="{F3E5B0A5-AA4F-42F6-AC45-B1FE0C0D19D6}">
      <dgm:prSet/>
      <dgm:spPr/>
      <dgm:t>
        <a:bodyPr/>
        <a:lstStyle/>
        <a:p>
          <a:endParaRPr lang="zh-CN" altLang="en-US"/>
        </a:p>
      </dgm:t>
    </dgm:pt>
    <dgm:pt modelId="{41E0574A-A398-415A-91EB-AD0DA9A2EF1B}">
      <dgm:prSet phldrT="[文本]" custT="1"/>
      <dgm:spPr/>
      <dgm:t>
        <a:bodyPr/>
        <a:lstStyle/>
        <a:p>
          <a:r>
            <a:rPr lang="zh-CN" altLang="en-US" sz="3600" b="1" dirty="0" smtClean="0">
              <a:latin typeface="微软雅黑" pitchFamily="34" charset="-122"/>
              <a:ea typeface="微软雅黑" pitchFamily="34" charset="-122"/>
            </a:rPr>
            <a:t>夯基固本</a:t>
          </a:r>
          <a:endParaRPr lang="zh-CN" altLang="en-US" sz="3600" b="1" dirty="0">
            <a:latin typeface="微软雅黑" pitchFamily="34" charset="-122"/>
            <a:ea typeface="微软雅黑" pitchFamily="34" charset="-122"/>
          </a:endParaRPr>
        </a:p>
      </dgm:t>
    </dgm:pt>
    <dgm:pt modelId="{CD1BF593-0C36-4359-8746-23DD4A9F04AC}" type="parTrans" cxnId="{94BC5141-415F-4029-8053-8575E7214620}">
      <dgm:prSet/>
      <dgm:spPr/>
      <dgm:t>
        <a:bodyPr/>
        <a:lstStyle/>
        <a:p>
          <a:endParaRPr lang="zh-CN" altLang="en-US"/>
        </a:p>
      </dgm:t>
    </dgm:pt>
    <dgm:pt modelId="{FAC3ACBA-D997-404E-971A-62575A618347}" type="sibTrans" cxnId="{94BC5141-415F-4029-8053-8575E7214620}">
      <dgm:prSet/>
      <dgm:spPr/>
      <dgm:t>
        <a:bodyPr/>
        <a:lstStyle/>
        <a:p>
          <a:endParaRPr lang="zh-CN" altLang="en-US"/>
        </a:p>
      </dgm:t>
    </dgm:pt>
    <dgm:pt modelId="{CE6E89E5-BFA0-4ACE-B55F-352B162E3704}" type="pres">
      <dgm:prSet presAssocID="{202E5DBA-A375-4186-ABE5-55ED0265891B}" presName="matrix" presStyleCnt="0">
        <dgm:presLayoutVars>
          <dgm:chMax val="1"/>
          <dgm:dir/>
          <dgm:resizeHandles val="exact"/>
        </dgm:presLayoutVars>
      </dgm:prSet>
      <dgm:spPr/>
      <dgm:t>
        <a:bodyPr/>
        <a:lstStyle/>
        <a:p>
          <a:endParaRPr lang="zh-CN" altLang="en-US"/>
        </a:p>
      </dgm:t>
    </dgm:pt>
    <dgm:pt modelId="{C4FC662A-5C70-4807-AD7C-E8D0B167B1E7}" type="pres">
      <dgm:prSet presAssocID="{202E5DBA-A375-4186-ABE5-55ED0265891B}" presName="axisShape" presStyleLbl="bgShp" presStyleIdx="0" presStyleCnt="1"/>
      <dgm:spPr/>
    </dgm:pt>
    <dgm:pt modelId="{B65AEAC6-91CC-489F-BB37-4F0B0D831857}" type="pres">
      <dgm:prSet presAssocID="{202E5DBA-A375-4186-ABE5-55ED0265891B}" presName="rect1" presStyleLbl="node1" presStyleIdx="0" presStyleCnt="4">
        <dgm:presLayoutVars>
          <dgm:chMax val="0"/>
          <dgm:chPref val="0"/>
          <dgm:bulletEnabled val="1"/>
        </dgm:presLayoutVars>
      </dgm:prSet>
      <dgm:spPr/>
      <dgm:t>
        <a:bodyPr/>
        <a:lstStyle/>
        <a:p>
          <a:endParaRPr lang="zh-CN" altLang="en-US"/>
        </a:p>
      </dgm:t>
    </dgm:pt>
    <dgm:pt modelId="{7CC5ACDD-C5FB-4F86-9AD9-5AA46DFF7098}" type="pres">
      <dgm:prSet presAssocID="{202E5DBA-A375-4186-ABE5-55ED0265891B}" presName="rect2" presStyleLbl="node1" presStyleIdx="1" presStyleCnt="4">
        <dgm:presLayoutVars>
          <dgm:chMax val="0"/>
          <dgm:chPref val="0"/>
          <dgm:bulletEnabled val="1"/>
        </dgm:presLayoutVars>
      </dgm:prSet>
      <dgm:spPr/>
      <dgm:t>
        <a:bodyPr/>
        <a:lstStyle/>
        <a:p>
          <a:endParaRPr lang="zh-CN" altLang="en-US"/>
        </a:p>
      </dgm:t>
    </dgm:pt>
    <dgm:pt modelId="{92F039B3-0604-42B2-AE03-2B10324BADE4}" type="pres">
      <dgm:prSet presAssocID="{202E5DBA-A375-4186-ABE5-55ED0265891B}" presName="rect3" presStyleLbl="node1" presStyleIdx="2" presStyleCnt="4">
        <dgm:presLayoutVars>
          <dgm:chMax val="0"/>
          <dgm:chPref val="0"/>
          <dgm:bulletEnabled val="1"/>
        </dgm:presLayoutVars>
      </dgm:prSet>
      <dgm:spPr/>
      <dgm:t>
        <a:bodyPr/>
        <a:lstStyle/>
        <a:p>
          <a:endParaRPr lang="zh-CN" altLang="en-US"/>
        </a:p>
      </dgm:t>
    </dgm:pt>
    <dgm:pt modelId="{BECDA098-606A-4D72-842D-4B63A0395BFD}" type="pres">
      <dgm:prSet presAssocID="{202E5DBA-A375-4186-ABE5-55ED0265891B}" presName="rect4" presStyleLbl="node1" presStyleIdx="3" presStyleCnt="4">
        <dgm:presLayoutVars>
          <dgm:chMax val="0"/>
          <dgm:chPref val="0"/>
          <dgm:bulletEnabled val="1"/>
        </dgm:presLayoutVars>
      </dgm:prSet>
      <dgm:spPr/>
      <dgm:t>
        <a:bodyPr/>
        <a:lstStyle/>
        <a:p>
          <a:endParaRPr lang="zh-CN" altLang="en-US"/>
        </a:p>
      </dgm:t>
    </dgm:pt>
  </dgm:ptLst>
  <dgm:cxnLst>
    <dgm:cxn modelId="{1DDFB988-7085-40A3-9354-A93A2C9C3746}" type="presOf" srcId="{FF09006F-819D-4318-A773-D374E39E5739}" destId="{92F039B3-0604-42B2-AE03-2B10324BADE4}" srcOrd="0" destOrd="0" presId="urn:microsoft.com/office/officeart/2005/8/layout/matrix2"/>
    <dgm:cxn modelId="{743EE5EA-47B0-4E5B-9657-CE386E8684FF}" type="presOf" srcId="{C92D96F4-ABE2-4FFC-879B-29BCDD10B906}" destId="{B65AEAC6-91CC-489F-BB37-4F0B0D831857}" srcOrd="0" destOrd="0" presId="urn:microsoft.com/office/officeart/2005/8/layout/matrix2"/>
    <dgm:cxn modelId="{940FB582-A46F-412E-A239-78E6C55FB44D}" type="presOf" srcId="{40E6A93F-7F83-4899-B297-802774CD0A79}" destId="{7CC5ACDD-C5FB-4F86-9AD9-5AA46DFF7098}" srcOrd="0" destOrd="0" presId="urn:microsoft.com/office/officeart/2005/8/layout/matrix2"/>
    <dgm:cxn modelId="{F3E5B0A5-AA4F-42F6-AC45-B1FE0C0D19D6}" srcId="{202E5DBA-A375-4186-ABE5-55ED0265891B}" destId="{FF09006F-819D-4318-A773-D374E39E5739}" srcOrd="2" destOrd="0" parTransId="{4A083FE6-5DF5-407C-B15F-39259B020F00}" sibTransId="{6396A81F-9FC1-4D2E-B39D-3245C50E86CB}"/>
    <dgm:cxn modelId="{94BC5141-415F-4029-8053-8575E7214620}" srcId="{202E5DBA-A375-4186-ABE5-55ED0265891B}" destId="{41E0574A-A398-415A-91EB-AD0DA9A2EF1B}" srcOrd="3" destOrd="0" parTransId="{CD1BF593-0C36-4359-8746-23DD4A9F04AC}" sibTransId="{FAC3ACBA-D997-404E-971A-62575A618347}"/>
    <dgm:cxn modelId="{01C371F1-ED19-432E-9D4E-81419BC67649}" type="presOf" srcId="{41E0574A-A398-415A-91EB-AD0DA9A2EF1B}" destId="{BECDA098-606A-4D72-842D-4B63A0395BFD}" srcOrd="0" destOrd="0" presId="urn:microsoft.com/office/officeart/2005/8/layout/matrix2"/>
    <dgm:cxn modelId="{92F16B6C-7195-4BA3-830B-81203DC869DE}" srcId="{202E5DBA-A375-4186-ABE5-55ED0265891B}" destId="{40E6A93F-7F83-4899-B297-802774CD0A79}" srcOrd="1" destOrd="0" parTransId="{9E1BB56F-CC6B-42B9-89E4-AE4364A35B06}" sibTransId="{191299EE-F93A-4A75-8E64-8A23D97C2FFE}"/>
    <dgm:cxn modelId="{DB53977A-00A2-4C80-A377-AF024B3C03F0}" type="presOf" srcId="{202E5DBA-A375-4186-ABE5-55ED0265891B}" destId="{CE6E89E5-BFA0-4ACE-B55F-352B162E3704}" srcOrd="0" destOrd="0" presId="urn:microsoft.com/office/officeart/2005/8/layout/matrix2"/>
    <dgm:cxn modelId="{A64CACBD-1B0F-4F25-97DC-1CDE8BC7DDB6}" srcId="{202E5DBA-A375-4186-ABE5-55ED0265891B}" destId="{C92D96F4-ABE2-4FFC-879B-29BCDD10B906}" srcOrd="0" destOrd="0" parTransId="{396CA055-C483-4D84-90C8-01BEF5BFFA27}" sibTransId="{EFFBE5C4-F208-478C-86BE-44813EED74EA}"/>
    <dgm:cxn modelId="{D9DD0CD5-07BB-4DF7-9253-FC8513411E38}" type="presParOf" srcId="{CE6E89E5-BFA0-4ACE-B55F-352B162E3704}" destId="{C4FC662A-5C70-4807-AD7C-E8D0B167B1E7}" srcOrd="0" destOrd="0" presId="urn:microsoft.com/office/officeart/2005/8/layout/matrix2"/>
    <dgm:cxn modelId="{9BA866CE-4563-40DE-ADF2-C1BABBD2F9B9}" type="presParOf" srcId="{CE6E89E5-BFA0-4ACE-B55F-352B162E3704}" destId="{B65AEAC6-91CC-489F-BB37-4F0B0D831857}" srcOrd="1" destOrd="0" presId="urn:microsoft.com/office/officeart/2005/8/layout/matrix2"/>
    <dgm:cxn modelId="{CE9BDAEC-8B39-40B6-990F-C424AE5389CF}" type="presParOf" srcId="{CE6E89E5-BFA0-4ACE-B55F-352B162E3704}" destId="{7CC5ACDD-C5FB-4F86-9AD9-5AA46DFF7098}" srcOrd="2" destOrd="0" presId="urn:microsoft.com/office/officeart/2005/8/layout/matrix2"/>
    <dgm:cxn modelId="{F6C8D093-FF2C-4415-BE48-7FDC8A3C1DA0}" type="presParOf" srcId="{CE6E89E5-BFA0-4ACE-B55F-352B162E3704}" destId="{92F039B3-0604-42B2-AE03-2B10324BADE4}" srcOrd="3" destOrd="0" presId="urn:microsoft.com/office/officeart/2005/8/layout/matrix2"/>
    <dgm:cxn modelId="{8B617A2F-DEC1-491C-8BC5-430F2062BA6C}" type="presParOf" srcId="{CE6E89E5-BFA0-4ACE-B55F-352B162E3704}" destId="{BECDA098-606A-4D72-842D-4B63A0395BFD}"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4912B4D-95C8-4A50-95D2-6DEC1C2D4B04}" type="doc">
      <dgm:prSet loTypeId="urn:microsoft.com/office/officeart/2005/8/layout/radial5" loCatId="cycle" qsTypeId="urn:microsoft.com/office/officeart/2005/8/quickstyle/simple1" qsCatId="simple" csTypeId="urn:microsoft.com/office/officeart/2005/8/colors/colorful5" csCatId="colorful" phldr="1"/>
      <dgm:spPr/>
      <dgm:t>
        <a:bodyPr/>
        <a:lstStyle/>
        <a:p>
          <a:endParaRPr lang="zh-CN" altLang="en-US"/>
        </a:p>
      </dgm:t>
    </dgm:pt>
    <dgm:pt modelId="{89E81C4B-459F-4BA1-A2A3-8DF51F333428}">
      <dgm:prSet phldrT="[文本]" custT="1"/>
      <dgm:spPr/>
      <dgm:t>
        <a:bodyPr/>
        <a:lstStyle/>
        <a:p>
          <a:r>
            <a:rPr lang="zh-CN" altLang="en-US" sz="2800" dirty="0">
              <a:latin typeface="黑体" panose="02010609060101010101" pitchFamily="49" charset="-122"/>
              <a:ea typeface="黑体" panose="02010609060101010101" pitchFamily="49" charset="-122"/>
            </a:rPr>
            <a:t>新技术</a:t>
          </a:r>
        </a:p>
      </dgm:t>
    </dgm:pt>
    <dgm:pt modelId="{764E4730-7D00-49B1-A161-B04B8BEEDE02}" type="parTrans" cxnId="{BA06F377-87E6-44BC-B41A-7DA5B040DA12}">
      <dgm:prSet/>
      <dgm:spPr/>
      <dgm:t>
        <a:bodyPr/>
        <a:lstStyle/>
        <a:p>
          <a:endParaRPr lang="zh-CN" altLang="en-US"/>
        </a:p>
      </dgm:t>
    </dgm:pt>
    <dgm:pt modelId="{09155B8C-CF2A-4335-AB67-9CC280DC0F48}" type="sibTrans" cxnId="{BA06F377-87E6-44BC-B41A-7DA5B040DA12}">
      <dgm:prSet/>
      <dgm:spPr/>
      <dgm:t>
        <a:bodyPr/>
        <a:lstStyle/>
        <a:p>
          <a:endParaRPr lang="zh-CN" altLang="en-US"/>
        </a:p>
      </dgm:t>
    </dgm:pt>
    <dgm:pt modelId="{00B4B158-B28C-4458-9863-3345D3DF798C}">
      <dgm:prSet phldrT="[文本]"/>
      <dgm:spPr/>
      <dgm:t>
        <a:bodyPr/>
        <a:lstStyle/>
        <a:p>
          <a:r>
            <a:rPr lang="zh-CN" altLang="en-US" dirty="0">
              <a:latin typeface="黑体" panose="02010609060101010101" pitchFamily="49" charset="-122"/>
              <a:ea typeface="黑体" panose="02010609060101010101" pitchFamily="49" charset="-122"/>
            </a:rPr>
            <a:t>海量</a:t>
          </a:r>
          <a:endParaRPr lang="en-US" altLang="zh-CN"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信息</a:t>
          </a:r>
        </a:p>
      </dgm:t>
    </dgm:pt>
    <dgm:pt modelId="{342DB620-E4E8-40DC-80D1-607B1C241105}" type="parTrans" cxnId="{543D5892-672F-4B09-9887-DF3FCE5013E0}">
      <dgm:prSet/>
      <dgm:spPr/>
      <dgm:t>
        <a:bodyPr/>
        <a:lstStyle/>
        <a:p>
          <a:endParaRPr lang="zh-CN" altLang="en-US"/>
        </a:p>
      </dgm:t>
    </dgm:pt>
    <dgm:pt modelId="{C678C46A-F9B5-4DC6-B5DC-59DA4001C377}" type="sibTrans" cxnId="{543D5892-672F-4B09-9887-DF3FCE5013E0}">
      <dgm:prSet/>
      <dgm:spPr/>
      <dgm:t>
        <a:bodyPr/>
        <a:lstStyle/>
        <a:p>
          <a:endParaRPr lang="zh-CN" altLang="en-US"/>
        </a:p>
      </dgm:t>
    </dgm:pt>
    <dgm:pt modelId="{ED7769EB-DFB9-4E65-B104-BC5D067ABB7D}">
      <dgm:prSet phldrT="[文本]"/>
      <dgm:spPr/>
      <dgm:t>
        <a:bodyPr/>
        <a:lstStyle/>
        <a:p>
          <a:r>
            <a:rPr lang="zh-CN" altLang="en-US">
              <a:latin typeface="黑体" panose="02010609060101010101" pitchFamily="49" charset="-122"/>
              <a:ea typeface="黑体" panose="02010609060101010101" pitchFamily="49" charset="-122"/>
            </a:rPr>
            <a:t>极速连锁反应</a:t>
          </a:r>
          <a:endParaRPr lang="en-US" altLang="zh-CN" dirty="0">
            <a:latin typeface="黑体" panose="02010609060101010101" pitchFamily="49" charset="-122"/>
            <a:ea typeface="黑体" panose="02010609060101010101" pitchFamily="49" charset="-122"/>
          </a:endParaRPr>
        </a:p>
      </dgm:t>
    </dgm:pt>
    <dgm:pt modelId="{0E9D351E-39A5-4E8E-AA23-CADD5BFE66E4}" type="parTrans" cxnId="{62303908-41F5-49A3-88E5-458D643603A9}">
      <dgm:prSet/>
      <dgm:spPr/>
      <dgm:t>
        <a:bodyPr/>
        <a:lstStyle/>
        <a:p>
          <a:endParaRPr lang="zh-CN" altLang="en-US"/>
        </a:p>
      </dgm:t>
    </dgm:pt>
    <dgm:pt modelId="{E482F3DC-1226-4A9C-9189-CE0C44099489}" type="sibTrans" cxnId="{62303908-41F5-49A3-88E5-458D643603A9}">
      <dgm:prSet/>
      <dgm:spPr/>
      <dgm:t>
        <a:bodyPr/>
        <a:lstStyle/>
        <a:p>
          <a:endParaRPr lang="zh-CN" altLang="en-US"/>
        </a:p>
      </dgm:t>
    </dgm:pt>
    <dgm:pt modelId="{2A8AAFAA-6262-42B7-9FEE-E07030D49923}">
      <dgm:prSet phldrT="[文本]"/>
      <dgm:spPr/>
      <dgm:t>
        <a:bodyPr/>
        <a:lstStyle/>
        <a:p>
          <a:r>
            <a:rPr lang="zh-CN" altLang="en-US" dirty="0">
              <a:latin typeface="黑体" panose="02010609060101010101" pitchFamily="49" charset="-122"/>
              <a:ea typeface="黑体" panose="02010609060101010101" pitchFamily="49" charset="-122"/>
            </a:rPr>
            <a:t>话语权争夺</a:t>
          </a:r>
        </a:p>
      </dgm:t>
    </dgm:pt>
    <dgm:pt modelId="{40280B56-414B-452C-A1B0-48DD42C07849}" type="parTrans" cxnId="{45BE93B8-754D-4C0A-BCD8-725DCC4E66D6}">
      <dgm:prSet/>
      <dgm:spPr/>
      <dgm:t>
        <a:bodyPr/>
        <a:lstStyle/>
        <a:p>
          <a:endParaRPr lang="zh-CN" altLang="en-US"/>
        </a:p>
      </dgm:t>
    </dgm:pt>
    <dgm:pt modelId="{ECA16687-8F28-4990-A626-D52C023C351B}" type="sibTrans" cxnId="{45BE93B8-754D-4C0A-BCD8-725DCC4E66D6}">
      <dgm:prSet/>
      <dgm:spPr/>
      <dgm:t>
        <a:bodyPr/>
        <a:lstStyle/>
        <a:p>
          <a:endParaRPr lang="zh-CN" altLang="en-US"/>
        </a:p>
      </dgm:t>
    </dgm:pt>
    <dgm:pt modelId="{77CC8FAA-1BA4-4CA5-951B-D734C2B2CB04}">
      <dgm:prSet phldrT="[文本]"/>
      <dgm:spPr/>
      <dgm:t>
        <a:bodyPr/>
        <a:lstStyle/>
        <a:p>
          <a:r>
            <a:rPr lang="zh-CN" altLang="en-US" dirty="0">
              <a:latin typeface="黑体" panose="02010609060101010101" pitchFamily="49" charset="-122"/>
              <a:ea typeface="黑体" panose="02010609060101010101" pitchFamily="49" charset="-122"/>
            </a:rPr>
            <a:t>权责边界模糊</a:t>
          </a:r>
        </a:p>
      </dgm:t>
    </dgm:pt>
    <dgm:pt modelId="{5B2AE42B-EF69-4D56-874E-59B729F9ECFB}" type="parTrans" cxnId="{9D380455-2D98-4F6B-889D-A1F28A1E6F6E}">
      <dgm:prSet/>
      <dgm:spPr/>
      <dgm:t>
        <a:bodyPr/>
        <a:lstStyle/>
        <a:p>
          <a:endParaRPr lang="zh-CN" altLang="en-US"/>
        </a:p>
      </dgm:t>
    </dgm:pt>
    <dgm:pt modelId="{B3E764EA-C931-4137-BEE7-AEC2E4C3BA0D}" type="sibTrans" cxnId="{9D380455-2D98-4F6B-889D-A1F28A1E6F6E}">
      <dgm:prSet/>
      <dgm:spPr/>
      <dgm:t>
        <a:bodyPr/>
        <a:lstStyle/>
        <a:p>
          <a:endParaRPr lang="zh-CN" altLang="en-US"/>
        </a:p>
      </dgm:t>
    </dgm:pt>
    <dgm:pt modelId="{F44BF1B1-49F0-4129-8975-F301B801B0FD}">
      <dgm:prSet phldrT="[文本]"/>
      <dgm:spPr/>
      <dgm:t>
        <a:bodyPr/>
        <a:lstStyle/>
        <a:p>
          <a:r>
            <a:rPr lang="zh-CN" altLang="en-US" dirty="0">
              <a:latin typeface="黑体" panose="02010609060101010101" pitchFamily="49" charset="-122"/>
              <a:ea typeface="黑体" panose="02010609060101010101" pitchFamily="49" charset="-122"/>
            </a:rPr>
            <a:t>监管</a:t>
          </a:r>
          <a:endParaRPr lang="en-US" altLang="zh-CN"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盲区</a:t>
          </a:r>
        </a:p>
      </dgm:t>
    </dgm:pt>
    <dgm:pt modelId="{65CA4825-830F-4DA2-9FDC-A19C7075E197}" type="parTrans" cxnId="{799B2358-AE9D-4DA7-B230-30706F0ED4B0}">
      <dgm:prSet/>
      <dgm:spPr/>
      <dgm:t>
        <a:bodyPr/>
        <a:lstStyle/>
        <a:p>
          <a:endParaRPr lang="zh-CN" altLang="en-US"/>
        </a:p>
      </dgm:t>
    </dgm:pt>
    <dgm:pt modelId="{138168AD-10D4-4977-A4B6-6E92DD496BA5}" type="sibTrans" cxnId="{799B2358-AE9D-4DA7-B230-30706F0ED4B0}">
      <dgm:prSet/>
      <dgm:spPr/>
      <dgm:t>
        <a:bodyPr/>
        <a:lstStyle/>
        <a:p>
          <a:endParaRPr lang="zh-CN" altLang="en-US"/>
        </a:p>
      </dgm:t>
    </dgm:pt>
    <dgm:pt modelId="{8E57B70D-523D-4106-B893-8DB3E4E31B1F}" type="pres">
      <dgm:prSet presAssocID="{04912B4D-95C8-4A50-95D2-6DEC1C2D4B04}" presName="Name0" presStyleCnt="0">
        <dgm:presLayoutVars>
          <dgm:chMax val="1"/>
          <dgm:dir/>
          <dgm:animLvl val="ctr"/>
          <dgm:resizeHandles val="exact"/>
        </dgm:presLayoutVars>
      </dgm:prSet>
      <dgm:spPr/>
      <dgm:t>
        <a:bodyPr/>
        <a:lstStyle/>
        <a:p>
          <a:endParaRPr lang="zh-CN" altLang="en-US"/>
        </a:p>
      </dgm:t>
    </dgm:pt>
    <dgm:pt modelId="{4BF42065-F422-42A2-BA86-842775B02C20}" type="pres">
      <dgm:prSet presAssocID="{89E81C4B-459F-4BA1-A2A3-8DF51F333428}" presName="centerShape" presStyleLbl="node0" presStyleIdx="0" presStyleCnt="1" custScaleX="132075" custScaleY="134482"/>
      <dgm:spPr/>
      <dgm:t>
        <a:bodyPr/>
        <a:lstStyle/>
        <a:p>
          <a:endParaRPr lang="zh-CN" altLang="en-US"/>
        </a:p>
      </dgm:t>
    </dgm:pt>
    <dgm:pt modelId="{CB2A288C-1D68-430F-A2A1-05E03A65B07A}" type="pres">
      <dgm:prSet presAssocID="{342DB620-E4E8-40DC-80D1-607B1C241105}" presName="parTrans" presStyleLbl="sibTrans2D1" presStyleIdx="0" presStyleCnt="5"/>
      <dgm:spPr/>
      <dgm:t>
        <a:bodyPr/>
        <a:lstStyle/>
        <a:p>
          <a:endParaRPr lang="zh-CN" altLang="en-US"/>
        </a:p>
      </dgm:t>
    </dgm:pt>
    <dgm:pt modelId="{692C9F22-51EC-40D2-B593-1A51F0A49FA8}" type="pres">
      <dgm:prSet presAssocID="{342DB620-E4E8-40DC-80D1-607B1C241105}" presName="connectorText" presStyleLbl="sibTrans2D1" presStyleIdx="0" presStyleCnt="5"/>
      <dgm:spPr/>
      <dgm:t>
        <a:bodyPr/>
        <a:lstStyle/>
        <a:p>
          <a:endParaRPr lang="zh-CN" altLang="en-US"/>
        </a:p>
      </dgm:t>
    </dgm:pt>
    <dgm:pt modelId="{3F76DA5C-227C-4551-A869-4CC087788F12}" type="pres">
      <dgm:prSet presAssocID="{00B4B158-B28C-4458-9863-3345D3DF798C}" presName="node" presStyleLbl="node1" presStyleIdx="0" presStyleCnt="5">
        <dgm:presLayoutVars>
          <dgm:bulletEnabled val="1"/>
        </dgm:presLayoutVars>
      </dgm:prSet>
      <dgm:spPr/>
      <dgm:t>
        <a:bodyPr/>
        <a:lstStyle/>
        <a:p>
          <a:endParaRPr lang="zh-CN" altLang="en-US"/>
        </a:p>
      </dgm:t>
    </dgm:pt>
    <dgm:pt modelId="{46847D83-127C-4C55-A056-6DE142F51C06}" type="pres">
      <dgm:prSet presAssocID="{0E9D351E-39A5-4E8E-AA23-CADD5BFE66E4}" presName="parTrans" presStyleLbl="sibTrans2D1" presStyleIdx="1" presStyleCnt="5"/>
      <dgm:spPr/>
      <dgm:t>
        <a:bodyPr/>
        <a:lstStyle/>
        <a:p>
          <a:endParaRPr lang="zh-CN" altLang="en-US"/>
        </a:p>
      </dgm:t>
    </dgm:pt>
    <dgm:pt modelId="{AA06103E-5438-4581-8B52-B1DEE5ED756A}" type="pres">
      <dgm:prSet presAssocID="{0E9D351E-39A5-4E8E-AA23-CADD5BFE66E4}" presName="connectorText" presStyleLbl="sibTrans2D1" presStyleIdx="1" presStyleCnt="5"/>
      <dgm:spPr/>
      <dgm:t>
        <a:bodyPr/>
        <a:lstStyle/>
        <a:p>
          <a:endParaRPr lang="zh-CN" altLang="en-US"/>
        </a:p>
      </dgm:t>
    </dgm:pt>
    <dgm:pt modelId="{5E3DB0C5-EB1C-4FA2-A5F4-61A8B6940631}" type="pres">
      <dgm:prSet presAssocID="{ED7769EB-DFB9-4E65-B104-BC5D067ABB7D}" presName="node" presStyleLbl="node1" presStyleIdx="1" presStyleCnt="5">
        <dgm:presLayoutVars>
          <dgm:bulletEnabled val="1"/>
        </dgm:presLayoutVars>
      </dgm:prSet>
      <dgm:spPr/>
      <dgm:t>
        <a:bodyPr/>
        <a:lstStyle/>
        <a:p>
          <a:endParaRPr lang="zh-CN" altLang="en-US"/>
        </a:p>
      </dgm:t>
    </dgm:pt>
    <dgm:pt modelId="{F6AEEC37-7867-4944-BB6B-3A4C3FD59B67}" type="pres">
      <dgm:prSet presAssocID="{65CA4825-830F-4DA2-9FDC-A19C7075E197}" presName="parTrans" presStyleLbl="sibTrans2D1" presStyleIdx="2" presStyleCnt="5"/>
      <dgm:spPr/>
      <dgm:t>
        <a:bodyPr/>
        <a:lstStyle/>
        <a:p>
          <a:endParaRPr lang="zh-CN" altLang="en-US"/>
        </a:p>
      </dgm:t>
    </dgm:pt>
    <dgm:pt modelId="{8F505D80-158B-4311-A591-0D784E4B082F}" type="pres">
      <dgm:prSet presAssocID="{65CA4825-830F-4DA2-9FDC-A19C7075E197}" presName="connectorText" presStyleLbl="sibTrans2D1" presStyleIdx="2" presStyleCnt="5"/>
      <dgm:spPr/>
      <dgm:t>
        <a:bodyPr/>
        <a:lstStyle/>
        <a:p>
          <a:endParaRPr lang="zh-CN" altLang="en-US"/>
        </a:p>
      </dgm:t>
    </dgm:pt>
    <dgm:pt modelId="{B6211E5C-CFFE-411F-BE72-000329EDD1B4}" type="pres">
      <dgm:prSet presAssocID="{F44BF1B1-49F0-4129-8975-F301B801B0FD}" presName="node" presStyleLbl="node1" presStyleIdx="2" presStyleCnt="5">
        <dgm:presLayoutVars>
          <dgm:bulletEnabled val="1"/>
        </dgm:presLayoutVars>
      </dgm:prSet>
      <dgm:spPr/>
      <dgm:t>
        <a:bodyPr/>
        <a:lstStyle/>
        <a:p>
          <a:endParaRPr lang="zh-CN" altLang="en-US"/>
        </a:p>
      </dgm:t>
    </dgm:pt>
    <dgm:pt modelId="{B76D3563-853B-4354-98F1-0C3B8E4BC0DC}" type="pres">
      <dgm:prSet presAssocID="{40280B56-414B-452C-A1B0-48DD42C07849}" presName="parTrans" presStyleLbl="sibTrans2D1" presStyleIdx="3" presStyleCnt="5"/>
      <dgm:spPr/>
      <dgm:t>
        <a:bodyPr/>
        <a:lstStyle/>
        <a:p>
          <a:endParaRPr lang="zh-CN" altLang="en-US"/>
        </a:p>
      </dgm:t>
    </dgm:pt>
    <dgm:pt modelId="{A4765CE5-A1B4-4A28-9978-C3FFB709BE06}" type="pres">
      <dgm:prSet presAssocID="{40280B56-414B-452C-A1B0-48DD42C07849}" presName="connectorText" presStyleLbl="sibTrans2D1" presStyleIdx="3" presStyleCnt="5"/>
      <dgm:spPr/>
      <dgm:t>
        <a:bodyPr/>
        <a:lstStyle/>
        <a:p>
          <a:endParaRPr lang="zh-CN" altLang="en-US"/>
        </a:p>
      </dgm:t>
    </dgm:pt>
    <dgm:pt modelId="{9F691824-1856-4AD6-BD60-5C6F0AC6FF21}" type="pres">
      <dgm:prSet presAssocID="{2A8AAFAA-6262-42B7-9FEE-E07030D49923}" presName="node" presStyleLbl="node1" presStyleIdx="3" presStyleCnt="5">
        <dgm:presLayoutVars>
          <dgm:bulletEnabled val="1"/>
        </dgm:presLayoutVars>
      </dgm:prSet>
      <dgm:spPr/>
      <dgm:t>
        <a:bodyPr/>
        <a:lstStyle/>
        <a:p>
          <a:endParaRPr lang="zh-CN" altLang="en-US"/>
        </a:p>
      </dgm:t>
    </dgm:pt>
    <dgm:pt modelId="{05AE2ECC-DAF3-4575-B693-BA206688EEEE}" type="pres">
      <dgm:prSet presAssocID="{5B2AE42B-EF69-4D56-874E-59B729F9ECFB}" presName="parTrans" presStyleLbl="sibTrans2D1" presStyleIdx="4" presStyleCnt="5"/>
      <dgm:spPr/>
      <dgm:t>
        <a:bodyPr/>
        <a:lstStyle/>
        <a:p>
          <a:endParaRPr lang="zh-CN" altLang="en-US"/>
        </a:p>
      </dgm:t>
    </dgm:pt>
    <dgm:pt modelId="{AAD2B70F-29FA-45B7-89A3-85D313452DDF}" type="pres">
      <dgm:prSet presAssocID="{5B2AE42B-EF69-4D56-874E-59B729F9ECFB}" presName="connectorText" presStyleLbl="sibTrans2D1" presStyleIdx="4" presStyleCnt="5"/>
      <dgm:spPr/>
      <dgm:t>
        <a:bodyPr/>
        <a:lstStyle/>
        <a:p>
          <a:endParaRPr lang="zh-CN" altLang="en-US"/>
        </a:p>
      </dgm:t>
    </dgm:pt>
    <dgm:pt modelId="{F7C2A262-7DE4-46E6-8F8D-5AEB8D62BFF1}" type="pres">
      <dgm:prSet presAssocID="{77CC8FAA-1BA4-4CA5-951B-D734C2B2CB04}" presName="node" presStyleLbl="node1" presStyleIdx="4" presStyleCnt="5">
        <dgm:presLayoutVars>
          <dgm:bulletEnabled val="1"/>
        </dgm:presLayoutVars>
      </dgm:prSet>
      <dgm:spPr/>
      <dgm:t>
        <a:bodyPr/>
        <a:lstStyle/>
        <a:p>
          <a:endParaRPr lang="zh-CN" altLang="en-US"/>
        </a:p>
      </dgm:t>
    </dgm:pt>
  </dgm:ptLst>
  <dgm:cxnLst>
    <dgm:cxn modelId="{45BE93B8-754D-4C0A-BCD8-725DCC4E66D6}" srcId="{89E81C4B-459F-4BA1-A2A3-8DF51F333428}" destId="{2A8AAFAA-6262-42B7-9FEE-E07030D49923}" srcOrd="3" destOrd="0" parTransId="{40280B56-414B-452C-A1B0-48DD42C07849}" sibTransId="{ECA16687-8F28-4990-A626-D52C023C351B}"/>
    <dgm:cxn modelId="{BA06F377-87E6-44BC-B41A-7DA5B040DA12}" srcId="{04912B4D-95C8-4A50-95D2-6DEC1C2D4B04}" destId="{89E81C4B-459F-4BA1-A2A3-8DF51F333428}" srcOrd="0" destOrd="0" parTransId="{764E4730-7D00-49B1-A161-B04B8BEEDE02}" sibTransId="{09155B8C-CF2A-4335-AB67-9CC280DC0F48}"/>
    <dgm:cxn modelId="{FAF654FD-55F4-4514-81BF-DE88EC940C4F}" type="presOf" srcId="{5B2AE42B-EF69-4D56-874E-59B729F9ECFB}" destId="{05AE2ECC-DAF3-4575-B693-BA206688EEEE}" srcOrd="0" destOrd="0" presId="urn:microsoft.com/office/officeart/2005/8/layout/radial5"/>
    <dgm:cxn modelId="{2123D5BD-8B32-4AAA-B0C1-0914B5762126}" type="presOf" srcId="{40280B56-414B-452C-A1B0-48DD42C07849}" destId="{A4765CE5-A1B4-4A28-9978-C3FFB709BE06}" srcOrd="1" destOrd="0" presId="urn:microsoft.com/office/officeart/2005/8/layout/radial5"/>
    <dgm:cxn modelId="{E73DA6EF-4345-49E3-80CF-EA974C50D90F}" type="presOf" srcId="{ED7769EB-DFB9-4E65-B104-BC5D067ABB7D}" destId="{5E3DB0C5-EB1C-4FA2-A5F4-61A8B6940631}" srcOrd="0" destOrd="0" presId="urn:microsoft.com/office/officeart/2005/8/layout/radial5"/>
    <dgm:cxn modelId="{C7102DC1-DF33-47E0-BB55-ABAE2BBD539B}" type="presOf" srcId="{65CA4825-830F-4DA2-9FDC-A19C7075E197}" destId="{8F505D80-158B-4311-A591-0D784E4B082F}" srcOrd="1" destOrd="0" presId="urn:microsoft.com/office/officeart/2005/8/layout/radial5"/>
    <dgm:cxn modelId="{9D380455-2D98-4F6B-889D-A1F28A1E6F6E}" srcId="{89E81C4B-459F-4BA1-A2A3-8DF51F333428}" destId="{77CC8FAA-1BA4-4CA5-951B-D734C2B2CB04}" srcOrd="4" destOrd="0" parTransId="{5B2AE42B-EF69-4D56-874E-59B729F9ECFB}" sibTransId="{B3E764EA-C931-4137-BEE7-AEC2E4C3BA0D}"/>
    <dgm:cxn modelId="{BE604480-93CE-46C6-B141-677C2F216BEA}" type="presOf" srcId="{2A8AAFAA-6262-42B7-9FEE-E07030D49923}" destId="{9F691824-1856-4AD6-BD60-5C6F0AC6FF21}" srcOrd="0" destOrd="0" presId="urn:microsoft.com/office/officeart/2005/8/layout/radial5"/>
    <dgm:cxn modelId="{FD2D1D0C-518C-4A8C-9DF6-3DD30F22580F}" type="presOf" srcId="{04912B4D-95C8-4A50-95D2-6DEC1C2D4B04}" destId="{8E57B70D-523D-4106-B893-8DB3E4E31B1F}" srcOrd="0" destOrd="0" presId="urn:microsoft.com/office/officeart/2005/8/layout/radial5"/>
    <dgm:cxn modelId="{D22CFAFB-B211-421C-8A8E-489ED71A4B43}" type="presOf" srcId="{77CC8FAA-1BA4-4CA5-951B-D734C2B2CB04}" destId="{F7C2A262-7DE4-46E6-8F8D-5AEB8D62BFF1}" srcOrd="0" destOrd="0" presId="urn:microsoft.com/office/officeart/2005/8/layout/radial5"/>
    <dgm:cxn modelId="{64F75BDD-A12C-4110-BEEB-D3AD4F30CE04}" type="presOf" srcId="{342DB620-E4E8-40DC-80D1-607B1C241105}" destId="{CB2A288C-1D68-430F-A2A1-05E03A65B07A}" srcOrd="0" destOrd="0" presId="urn:microsoft.com/office/officeart/2005/8/layout/radial5"/>
    <dgm:cxn modelId="{4C6971F9-7279-4E3A-B86E-E37AE254911F}" type="presOf" srcId="{5B2AE42B-EF69-4D56-874E-59B729F9ECFB}" destId="{AAD2B70F-29FA-45B7-89A3-85D313452DDF}" srcOrd="1" destOrd="0" presId="urn:microsoft.com/office/officeart/2005/8/layout/radial5"/>
    <dgm:cxn modelId="{C924B8A9-21E4-42B4-9E93-C052FEE41CDE}" type="presOf" srcId="{00B4B158-B28C-4458-9863-3345D3DF798C}" destId="{3F76DA5C-227C-4551-A869-4CC087788F12}" srcOrd="0" destOrd="0" presId="urn:microsoft.com/office/officeart/2005/8/layout/radial5"/>
    <dgm:cxn modelId="{543D5892-672F-4B09-9887-DF3FCE5013E0}" srcId="{89E81C4B-459F-4BA1-A2A3-8DF51F333428}" destId="{00B4B158-B28C-4458-9863-3345D3DF798C}" srcOrd="0" destOrd="0" parTransId="{342DB620-E4E8-40DC-80D1-607B1C241105}" sibTransId="{C678C46A-F9B5-4DC6-B5DC-59DA4001C377}"/>
    <dgm:cxn modelId="{0867F67A-3F76-409D-8274-FB4DA2F0D012}" type="presOf" srcId="{F44BF1B1-49F0-4129-8975-F301B801B0FD}" destId="{B6211E5C-CFFE-411F-BE72-000329EDD1B4}" srcOrd="0" destOrd="0" presId="urn:microsoft.com/office/officeart/2005/8/layout/radial5"/>
    <dgm:cxn modelId="{70D740E7-73C4-4F96-85A0-E871FEC07B02}" type="presOf" srcId="{40280B56-414B-452C-A1B0-48DD42C07849}" destId="{B76D3563-853B-4354-98F1-0C3B8E4BC0DC}" srcOrd="0" destOrd="0" presId="urn:microsoft.com/office/officeart/2005/8/layout/radial5"/>
    <dgm:cxn modelId="{253F4DE1-1A5A-4F24-9B33-791DB3802B46}" type="presOf" srcId="{342DB620-E4E8-40DC-80D1-607B1C241105}" destId="{692C9F22-51EC-40D2-B593-1A51F0A49FA8}" srcOrd="1" destOrd="0" presId="urn:microsoft.com/office/officeart/2005/8/layout/radial5"/>
    <dgm:cxn modelId="{00DA1EA4-C691-4228-8A14-CA8990605D21}" type="presOf" srcId="{0E9D351E-39A5-4E8E-AA23-CADD5BFE66E4}" destId="{AA06103E-5438-4581-8B52-B1DEE5ED756A}" srcOrd="1" destOrd="0" presId="urn:microsoft.com/office/officeart/2005/8/layout/radial5"/>
    <dgm:cxn modelId="{62303908-41F5-49A3-88E5-458D643603A9}" srcId="{89E81C4B-459F-4BA1-A2A3-8DF51F333428}" destId="{ED7769EB-DFB9-4E65-B104-BC5D067ABB7D}" srcOrd="1" destOrd="0" parTransId="{0E9D351E-39A5-4E8E-AA23-CADD5BFE66E4}" sibTransId="{E482F3DC-1226-4A9C-9189-CE0C44099489}"/>
    <dgm:cxn modelId="{2AD82C79-2886-4397-888D-38E8B0F42706}" type="presOf" srcId="{65CA4825-830F-4DA2-9FDC-A19C7075E197}" destId="{F6AEEC37-7867-4944-BB6B-3A4C3FD59B67}" srcOrd="0" destOrd="0" presId="urn:microsoft.com/office/officeart/2005/8/layout/radial5"/>
    <dgm:cxn modelId="{6C16262D-AB78-40D4-AFD5-98D13CD97B56}" type="presOf" srcId="{89E81C4B-459F-4BA1-A2A3-8DF51F333428}" destId="{4BF42065-F422-42A2-BA86-842775B02C20}" srcOrd="0" destOrd="0" presId="urn:microsoft.com/office/officeart/2005/8/layout/radial5"/>
    <dgm:cxn modelId="{799B2358-AE9D-4DA7-B230-30706F0ED4B0}" srcId="{89E81C4B-459F-4BA1-A2A3-8DF51F333428}" destId="{F44BF1B1-49F0-4129-8975-F301B801B0FD}" srcOrd="2" destOrd="0" parTransId="{65CA4825-830F-4DA2-9FDC-A19C7075E197}" sibTransId="{138168AD-10D4-4977-A4B6-6E92DD496BA5}"/>
    <dgm:cxn modelId="{AFA863CD-D203-485A-88ED-D4B1E30CF287}" type="presOf" srcId="{0E9D351E-39A5-4E8E-AA23-CADD5BFE66E4}" destId="{46847D83-127C-4C55-A056-6DE142F51C06}" srcOrd="0" destOrd="0" presId="urn:microsoft.com/office/officeart/2005/8/layout/radial5"/>
    <dgm:cxn modelId="{9C99EFBA-69B4-49EC-B153-4B8E1A6DCC30}" type="presParOf" srcId="{8E57B70D-523D-4106-B893-8DB3E4E31B1F}" destId="{4BF42065-F422-42A2-BA86-842775B02C20}" srcOrd="0" destOrd="0" presId="urn:microsoft.com/office/officeart/2005/8/layout/radial5"/>
    <dgm:cxn modelId="{E0DC2DF6-1D5D-46D8-8E76-F24F09A296CB}" type="presParOf" srcId="{8E57B70D-523D-4106-B893-8DB3E4E31B1F}" destId="{CB2A288C-1D68-430F-A2A1-05E03A65B07A}" srcOrd="1" destOrd="0" presId="urn:microsoft.com/office/officeart/2005/8/layout/radial5"/>
    <dgm:cxn modelId="{7DA448D4-1CC0-4AB8-BDEA-1FA83CDC35BC}" type="presParOf" srcId="{CB2A288C-1D68-430F-A2A1-05E03A65B07A}" destId="{692C9F22-51EC-40D2-B593-1A51F0A49FA8}" srcOrd="0" destOrd="0" presId="urn:microsoft.com/office/officeart/2005/8/layout/radial5"/>
    <dgm:cxn modelId="{2818CA75-1E8F-4BE8-82CE-8CD24B59E871}" type="presParOf" srcId="{8E57B70D-523D-4106-B893-8DB3E4E31B1F}" destId="{3F76DA5C-227C-4551-A869-4CC087788F12}" srcOrd="2" destOrd="0" presId="urn:microsoft.com/office/officeart/2005/8/layout/radial5"/>
    <dgm:cxn modelId="{B9F03ED1-5E48-4A6A-A5B2-4AE130D8B567}" type="presParOf" srcId="{8E57B70D-523D-4106-B893-8DB3E4E31B1F}" destId="{46847D83-127C-4C55-A056-6DE142F51C06}" srcOrd="3" destOrd="0" presId="urn:microsoft.com/office/officeart/2005/8/layout/radial5"/>
    <dgm:cxn modelId="{DF7E62F4-27EC-49BB-B34A-AFD60B477AAB}" type="presParOf" srcId="{46847D83-127C-4C55-A056-6DE142F51C06}" destId="{AA06103E-5438-4581-8B52-B1DEE5ED756A}" srcOrd="0" destOrd="0" presId="urn:microsoft.com/office/officeart/2005/8/layout/radial5"/>
    <dgm:cxn modelId="{A77797F2-B735-4921-9036-73A25DCABD73}" type="presParOf" srcId="{8E57B70D-523D-4106-B893-8DB3E4E31B1F}" destId="{5E3DB0C5-EB1C-4FA2-A5F4-61A8B6940631}" srcOrd="4" destOrd="0" presId="urn:microsoft.com/office/officeart/2005/8/layout/radial5"/>
    <dgm:cxn modelId="{B542818F-44AF-45FB-916D-433A5B9D4512}" type="presParOf" srcId="{8E57B70D-523D-4106-B893-8DB3E4E31B1F}" destId="{F6AEEC37-7867-4944-BB6B-3A4C3FD59B67}" srcOrd="5" destOrd="0" presId="urn:microsoft.com/office/officeart/2005/8/layout/radial5"/>
    <dgm:cxn modelId="{19086FEF-CB4A-4C88-9E7D-799C5BD65FFA}" type="presParOf" srcId="{F6AEEC37-7867-4944-BB6B-3A4C3FD59B67}" destId="{8F505D80-158B-4311-A591-0D784E4B082F}" srcOrd="0" destOrd="0" presId="urn:microsoft.com/office/officeart/2005/8/layout/radial5"/>
    <dgm:cxn modelId="{52A760CD-9E2D-4527-82E0-093F04A42187}" type="presParOf" srcId="{8E57B70D-523D-4106-B893-8DB3E4E31B1F}" destId="{B6211E5C-CFFE-411F-BE72-000329EDD1B4}" srcOrd="6" destOrd="0" presId="urn:microsoft.com/office/officeart/2005/8/layout/radial5"/>
    <dgm:cxn modelId="{68E20B68-5995-46F0-85B0-FDBBA4215348}" type="presParOf" srcId="{8E57B70D-523D-4106-B893-8DB3E4E31B1F}" destId="{B76D3563-853B-4354-98F1-0C3B8E4BC0DC}" srcOrd="7" destOrd="0" presId="urn:microsoft.com/office/officeart/2005/8/layout/radial5"/>
    <dgm:cxn modelId="{FD433835-D814-445F-B1F8-F8D9A1EEBDDC}" type="presParOf" srcId="{B76D3563-853B-4354-98F1-0C3B8E4BC0DC}" destId="{A4765CE5-A1B4-4A28-9978-C3FFB709BE06}" srcOrd="0" destOrd="0" presId="urn:microsoft.com/office/officeart/2005/8/layout/radial5"/>
    <dgm:cxn modelId="{A063ECC7-B82E-416A-9F7E-5D8B3A2FBE9B}" type="presParOf" srcId="{8E57B70D-523D-4106-B893-8DB3E4E31B1F}" destId="{9F691824-1856-4AD6-BD60-5C6F0AC6FF21}" srcOrd="8" destOrd="0" presId="urn:microsoft.com/office/officeart/2005/8/layout/radial5"/>
    <dgm:cxn modelId="{B23F1886-4307-4A09-A3B9-23CB2FA1B6B6}" type="presParOf" srcId="{8E57B70D-523D-4106-B893-8DB3E4E31B1F}" destId="{05AE2ECC-DAF3-4575-B693-BA206688EEEE}" srcOrd="9" destOrd="0" presId="urn:microsoft.com/office/officeart/2005/8/layout/radial5"/>
    <dgm:cxn modelId="{DAA2703E-31C5-4640-B9B2-7FA416959FF2}" type="presParOf" srcId="{05AE2ECC-DAF3-4575-B693-BA206688EEEE}" destId="{AAD2B70F-29FA-45B7-89A3-85D313452DDF}" srcOrd="0" destOrd="0" presId="urn:microsoft.com/office/officeart/2005/8/layout/radial5"/>
    <dgm:cxn modelId="{64ED960A-F17D-4036-9991-20EEE6D84118}" type="presParOf" srcId="{8E57B70D-523D-4106-B893-8DB3E4E31B1F}" destId="{F7C2A262-7DE4-46E6-8F8D-5AEB8D62BFF1}"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BF37D2A-E20D-4E58-B7C8-FBF02F174FC0}" type="doc">
      <dgm:prSet loTypeId="urn:microsoft.com/office/officeart/2005/8/layout/hProcess9" loCatId="process" qsTypeId="urn:microsoft.com/office/officeart/2005/8/quickstyle/simple2" qsCatId="simple" csTypeId="urn:microsoft.com/office/officeart/2005/8/colors/accent6_2" csCatId="accent6" phldr="1"/>
      <dgm:spPr/>
    </dgm:pt>
    <dgm:pt modelId="{4A713AFC-E3A6-4871-8FAB-C521A00A68F4}">
      <dgm:prSet phldrT="[文本]" custT="1"/>
      <dgm:spPr/>
      <dgm:t>
        <a:bodyPr/>
        <a:lstStyle/>
        <a:p>
          <a:r>
            <a:rPr lang="zh-CN" altLang="en-US" sz="2800" b="1" dirty="0">
              <a:effectLst>
                <a:outerShdw blurRad="38100" dist="38100" dir="2700000" algn="tl">
                  <a:srgbClr val="000000">
                    <a:alpha val="43137"/>
                  </a:srgbClr>
                </a:outerShdw>
              </a:effectLst>
              <a:latin typeface="黑体" pitchFamily="49" charset="-122"/>
              <a:ea typeface="黑体" pitchFamily="49" charset="-122"/>
            </a:rPr>
            <a:t>决策新模式</a:t>
          </a:r>
        </a:p>
      </dgm:t>
    </dgm:pt>
    <dgm:pt modelId="{FEB574DF-9C4F-4551-B278-F4586304CA0C}" type="parTrans" cxnId="{1E9D94F7-1DB9-4333-ACB2-56BF28DAE6B5}">
      <dgm:prSet/>
      <dgm:spPr/>
      <dgm:t>
        <a:bodyPr/>
        <a:lstStyle/>
        <a:p>
          <a:endParaRPr lang="zh-CN" altLang="en-US"/>
        </a:p>
      </dgm:t>
    </dgm:pt>
    <dgm:pt modelId="{F6DDAA9C-600D-4778-9D31-45F62A0487D3}" type="sibTrans" cxnId="{1E9D94F7-1DB9-4333-ACB2-56BF28DAE6B5}">
      <dgm:prSet/>
      <dgm:spPr/>
      <dgm:t>
        <a:bodyPr/>
        <a:lstStyle/>
        <a:p>
          <a:endParaRPr lang="zh-CN" altLang="en-US"/>
        </a:p>
      </dgm:t>
    </dgm:pt>
    <dgm:pt modelId="{3E151874-BA34-4496-A31F-BA7460EC9D4E}" type="pres">
      <dgm:prSet presAssocID="{1BF37D2A-E20D-4E58-B7C8-FBF02F174FC0}" presName="CompostProcess" presStyleCnt="0">
        <dgm:presLayoutVars>
          <dgm:dir/>
          <dgm:resizeHandles val="exact"/>
        </dgm:presLayoutVars>
      </dgm:prSet>
      <dgm:spPr/>
    </dgm:pt>
    <dgm:pt modelId="{AB6F8DE8-7754-4EA3-A274-1F5EB11C2BAC}" type="pres">
      <dgm:prSet presAssocID="{1BF37D2A-E20D-4E58-B7C8-FBF02F174FC0}" presName="arrow" presStyleLbl="bgShp" presStyleIdx="0" presStyleCnt="1" custScaleX="110914" custLinFactNeighborY="3140">
        <dgm:style>
          <a:lnRef idx="1">
            <a:schemeClr val="accent3"/>
          </a:lnRef>
          <a:fillRef idx="2">
            <a:schemeClr val="accent3"/>
          </a:fillRef>
          <a:effectRef idx="1">
            <a:schemeClr val="accent3"/>
          </a:effectRef>
          <a:fontRef idx="minor">
            <a:schemeClr val="dk1"/>
          </a:fontRef>
        </dgm:style>
      </dgm:prSet>
      <dgm:spPr/>
    </dgm:pt>
    <dgm:pt modelId="{0AF32584-6FC2-4BE4-8841-B0C8B72555B3}" type="pres">
      <dgm:prSet presAssocID="{1BF37D2A-E20D-4E58-B7C8-FBF02F174FC0}" presName="linearProcess" presStyleCnt="0"/>
      <dgm:spPr/>
    </dgm:pt>
    <dgm:pt modelId="{83206952-2F2C-465A-9138-5AAE6F2D2F52}" type="pres">
      <dgm:prSet presAssocID="{4A713AFC-E3A6-4871-8FAB-C521A00A68F4}" presName="textNode" presStyleLbl="node1" presStyleIdx="0" presStyleCnt="1" custScaleX="100630" custLinFactNeighborX="-11865" custLinFactNeighborY="3137">
        <dgm:presLayoutVars>
          <dgm:bulletEnabled val="1"/>
        </dgm:presLayoutVars>
      </dgm:prSet>
      <dgm:spPr/>
      <dgm:t>
        <a:bodyPr/>
        <a:lstStyle/>
        <a:p>
          <a:endParaRPr lang="zh-CN" altLang="en-US"/>
        </a:p>
      </dgm:t>
    </dgm:pt>
  </dgm:ptLst>
  <dgm:cxnLst>
    <dgm:cxn modelId="{9AC681F3-6353-46D1-A8C1-1E79101B1BAA}" type="presOf" srcId="{1BF37D2A-E20D-4E58-B7C8-FBF02F174FC0}" destId="{3E151874-BA34-4496-A31F-BA7460EC9D4E}" srcOrd="0" destOrd="0" presId="urn:microsoft.com/office/officeart/2005/8/layout/hProcess9"/>
    <dgm:cxn modelId="{1E9D94F7-1DB9-4333-ACB2-56BF28DAE6B5}" srcId="{1BF37D2A-E20D-4E58-B7C8-FBF02F174FC0}" destId="{4A713AFC-E3A6-4871-8FAB-C521A00A68F4}" srcOrd="0" destOrd="0" parTransId="{FEB574DF-9C4F-4551-B278-F4586304CA0C}" sibTransId="{F6DDAA9C-600D-4778-9D31-45F62A0487D3}"/>
    <dgm:cxn modelId="{D402B207-D17D-4CB1-B71F-FA45FB92628B}" type="presOf" srcId="{4A713AFC-E3A6-4871-8FAB-C521A00A68F4}" destId="{83206952-2F2C-465A-9138-5AAE6F2D2F52}" srcOrd="0" destOrd="0" presId="urn:microsoft.com/office/officeart/2005/8/layout/hProcess9"/>
    <dgm:cxn modelId="{9EACE1FF-FB70-4481-947D-973A7294C442}" type="presParOf" srcId="{3E151874-BA34-4496-A31F-BA7460EC9D4E}" destId="{AB6F8DE8-7754-4EA3-A274-1F5EB11C2BAC}" srcOrd="0" destOrd="0" presId="urn:microsoft.com/office/officeart/2005/8/layout/hProcess9"/>
    <dgm:cxn modelId="{6948BFB2-B393-460C-97EE-772B7754B5A5}" type="presParOf" srcId="{3E151874-BA34-4496-A31F-BA7460EC9D4E}" destId="{0AF32584-6FC2-4BE4-8841-B0C8B72555B3}" srcOrd="1" destOrd="0" presId="urn:microsoft.com/office/officeart/2005/8/layout/hProcess9"/>
    <dgm:cxn modelId="{61592176-A655-46FB-981A-EBBAAD344350}" type="presParOf" srcId="{0AF32584-6FC2-4BE4-8841-B0C8B72555B3}" destId="{83206952-2F2C-465A-9138-5AAE6F2D2F52}" srcOrd="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04C557-E593-4BC7-9E96-92779BD1EDD6}"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zh-CN" altLang="en-US"/>
        </a:p>
      </dgm:t>
    </dgm:pt>
    <dgm:pt modelId="{BACEC992-6138-45C3-B322-8E8D72D69F62}">
      <dgm:prSet phldrT="[文本]"/>
      <dgm:spPr/>
      <dgm:t>
        <a:bodyPr/>
        <a:lstStyle/>
        <a:p>
          <a:r>
            <a:rPr lang="zh-CN" altLang="en-US" dirty="0">
              <a:latin typeface="微软雅黑" pitchFamily="34" charset="-122"/>
              <a:ea typeface="微软雅黑" pitchFamily="34" charset="-122"/>
            </a:rPr>
            <a:t>扁平</a:t>
          </a:r>
        </a:p>
      </dgm:t>
    </dgm:pt>
    <dgm:pt modelId="{E5D83D48-B266-4AA5-801D-7C716E5D3B73}" type="sibTrans" cxnId="{DA73B050-06FF-4FF6-A9B4-7AC9B8B56E60}">
      <dgm:prSet/>
      <dgm:spPr/>
      <dgm:t>
        <a:bodyPr/>
        <a:lstStyle/>
        <a:p>
          <a:endParaRPr lang="zh-CN" altLang="en-US"/>
        </a:p>
      </dgm:t>
    </dgm:pt>
    <dgm:pt modelId="{372A5A19-3BFC-41A0-9947-F5A97BBDE9DF}" type="parTrans" cxnId="{DA73B050-06FF-4FF6-A9B4-7AC9B8B56E60}">
      <dgm:prSet/>
      <dgm:spPr/>
      <dgm:t>
        <a:bodyPr/>
        <a:lstStyle/>
        <a:p>
          <a:endParaRPr lang="zh-CN" altLang="en-US"/>
        </a:p>
      </dgm:t>
    </dgm:pt>
    <dgm:pt modelId="{838318DE-F11E-4388-9962-F9B2D85C193D}">
      <dgm:prSet phldrT="[文本]"/>
      <dgm:spPr/>
      <dgm:t>
        <a:bodyPr/>
        <a:lstStyle/>
        <a:p>
          <a:r>
            <a:rPr lang="zh-CN" altLang="en-US" dirty="0">
              <a:latin typeface="微软雅黑" pitchFamily="34" charset="-122"/>
              <a:ea typeface="微软雅黑" pitchFamily="34" charset="-122"/>
            </a:rPr>
            <a:t>层级</a:t>
          </a:r>
        </a:p>
      </dgm:t>
    </dgm:pt>
    <dgm:pt modelId="{1BD6CEBE-E957-4683-BD15-2B9F703382CB}" type="sibTrans" cxnId="{E2DA9486-10CA-4DB2-A9D4-2C3D1143D366}">
      <dgm:prSet/>
      <dgm:spPr/>
      <dgm:t>
        <a:bodyPr/>
        <a:lstStyle/>
        <a:p>
          <a:endParaRPr lang="zh-CN" altLang="en-US"/>
        </a:p>
      </dgm:t>
    </dgm:pt>
    <dgm:pt modelId="{306639D7-FF94-4E03-89E3-A17A5D3C9EE1}" type="parTrans" cxnId="{E2DA9486-10CA-4DB2-A9D4-2C3D1143D366}">
      <dgm:prSet/>
      <dgm:spPr/>
      <dgm:t>
        <a:bodyPr/>
        <a:lstStyle/>
        <a:p>
          <a:endParaRPr lang="zh-CN" altLang="en-US"/>
        </a:p>
      </dgm:t>
    </dgm:pt>
    <dgm:pt modelId="{98DA545D-62BC-49FD-9F68-85A862C88F55}" type="pres">
      <dgm:prSet presAssocID="{E704C557-E593-4BC7-9E96-92779BD1EDD6}" presName="diagram" presStyleCnt="0">
        <dgm:presLayoutVars>
          <dgm:dir/>
          <dgm:resizeHandles val="exact"/>
        </dgm:presLayoutVars>
      </dgm:prSet>
      <dgm:spPr/>
      <dgm:t>
        <a:bodyPr/>
        <a:lstStyle/>
        <a:p>
          <a:endParaRPr lang="zh-CN" altLang="en-US"/>
        </a:p>
      </dgm:t>
    </dgm:pt>
    <dgm:pt modelId="{1FD57E8A-CE4A-4DD6-B7D3-C374B51FC866}" type="pres">
      <dgm:prSet presAssocID="{838318DE-F11E-4388-9962-F9B2D85C193D}" presName="node" presStyleLbl="node1" presStyleIdx="0" presStyleCnt="2">
        <dgm:presLayoutVars>
          <dgm:bulletEnabled val="1"/>
        </dgm:presLayoutVars>
      </dgm:prSet>
      <dgm:spPr/>
      <dgm:t>
        <a:bodyPr/>
        <a:lstStyle/>
        <a:p>
          <a:endParaRPr lang="zh-CN" altLang="en-US"/>
        </a:p>
      </dgm:t>
    </dgm:pt>
    <dgm:pt modelId="{DC647DEA-C30D-49B6-98AA-391C9C9DEF0A}" type="pres">
      <dgm:prSet presAssocID="{1BD6CEBE-E957-4683-BD15-2B9F703382CB}" presName="sibTrans" presStyleLbl="sibTrans2D1" presStyleIdx="0" presStyleCnt="1"/>
      <dgm:spPr/>
      <dgm:t>
        <a:bodyPr/>
        <a:lstStyle/>
        <a:p>
          <a:endParaRPr lang="zh-CN" altLang="en-US"/>
        </a:p>
      </dgm:t>
    </dgm:pt>
    <dgm:pt modelId="{4CC35ABB-0D54-4379-8071-D9BD2E6D41DC}" type="pres">
      <dgm:prSet presAssocID="{1BD6CEBE-E957-4683-BD15-2B9F703382CB}" presName="connectorText" presStyleLbl="sibTrans2D1" presStyleIdx="0" presStyleCnt="1"/>
      <dgm:spPr/>
      <dgm:t>
        <a:bodyPr/>
        <a:lstStyle/>
        <a:p>
          <a:endParaRPr lang="zh-CN" altLang="en-US"/>
        </a:p>
      </dgm:t>
    </dgm:pt>
    <dgm:pt modelId="{865B34F7-BC26-42A8-BC97-E6DA588B2324}" type="pres">
      <dgm:prSet presAssocID="{BACEC992-6138-45C3-B322-8E8D72D69F62}" presName="node" presStyleLbl="node1" presStyleIdx="1" presStyleCnt="2">
        <dgm:presLayoutVars>
          <dgm:bulletEnabled val="1"/>
        </dgm:presLayoutVars>
      </dgm:prSet>
      <dgm:spPr/>
      <dgm:t>
        <a:bodyPr/>
        <a:lstStyle/>
        <a:p>
          <a:endParaRPr lang="zh-CN" altLang="en-US"/>
        </a:p>
      </dgm:t>
    </dgm:pt>
  </dgm:ptLst>
  <dgm:cxnLst>
    <dgm:cxn modelId="{DA73B050-06FF-4FF6-A9B4-7AC9B8B56E60}" srcId="{E704C557-E593-4BC7-9E96-92779BD1EDD6}" destId="{BACEC992-6138-45C3-B322-8E8D72D69F62}" srcOrd="1" destOrd="0" parTransId="{372A5A19-3BFC-41A0-9947-F5A97BBDE9DF}" sibTransId="{E5D83D48-B266-4AA5-801D-7C716E5D3B73}"/>
    <dgm:cxn modelId="{309C28BB-D80E-4355-864F-1A295298E19A}" type="presOf" srcId="{838318DE-F11E-4388-9962-F9B2D85C193D}" destId="{1FD57E8A-CE4A-4DD6-B7D3-C374B51FC866}" srcOrd="0" destOrd="0" presId="urn:microsoft.com/office/officeart/2005/8/layout/process5"/>
    <dgm:cxn modelId="{E2DA9486-10CA-4DB2-A9D4-2C3D1143D366}" srcId="{E704C557-E593-4BC7-9E96-92779BD1EDD6}" destId="{838318DE-F11E-4388-9962-F9B2D85C193D}" srcOrd="0" destOrd="0" parTransId="{306639D7-FF94-4E03-89E3-A17A5D3C9EE1}" sibTransId="{1BD6CEBE-E957-4683-BD15-2B9F703382CB}"/>
    <dgm:cxn modelId="{FEFC0778-7135-4BE5-B6BD-D9353FAB2C85}" type="presOf" srcId="{1BD6CEBE-E957-4683-BD15-2B9F703382CB}" destId="{DC647DEA-C30D-49B6-98AA-391C9C9DEF0A}" srcOrd="0" destOrd="0" presId="urn:microsoft.com/office/officeart/2005/8/layout/process5"/>
    <dgm:cxn modelId="{B2C8442B-1A5F-44BA-8C6E-77541F9EB56D}" type="presOf" srcId="{BACEC992-6138-45C3-B322-8E8D72D69F62}" destId="{865B34F7-BC26-42A8-BC97-E6DA588B2324}" srcOrd="0" destOrd="0" presId="urn:microsoft.com/office/officeart/2005/8/layout/process5"/>
    <dgm:cxn modelId="{E748DB77-ECCC-4AF3-9BC4-1817DEF44B64}" type="presOf" srcId="{E704C557-E593-4BC7-9E96-92779BD1EDD6}" destId="{98DA545D-62BC-49FD-9F68-85A862C88F55}" srcOrd="0" destOrd="0" presId="urn:microsoft.com/office/officeart/2005/8/layout/process5"/>
    <dgm:cxn modelId="{D467B3ED-D9F1-419A-A595-94500E217F85}" type="presOf" srcId="{1BD6CEBE-E957-4683-BD15-2B9F703382CB}" destId="{4CC35ABB-0D54-4379-8071-D9BD2E6D41DC}" srcOrd="1" destOrd="0" presId="urn:microsoft.com/office/officeart/2005/8/layout/process5"/>
    <dgm:cxn modelId="{7A95D56A-9DD6-46C0-8BE1-ED60086FE572}" type="presParOf" srcId="{98DA545D-62BC-49FD-9F68-85A862C88F55}" destId="{1FD57E8A-CE4A-4DD6-B7D3-C374B51FC866}" srcOrd="0" destOrd="0" presId="urn:microsoft.com/office/officeart/2005/8/layout/process5"/>
    <dgm:cxn modelId="{50BB78A7-C2FB-4EE8-97B5-FFAFF7C5B0A8}" type="presParOf" srcId="{98DA545D-62BC-49FD-9F68-85A862C88F55}" destId="{DC647DEA-C30D-49B6-98AA-391C9C9DEF0A}" srcOrd="1" destOrd="0" presId="urn:microsoft.com/office/officeart/2005/8/layout/process5"/>
    <dgm:cxn modelId="{53DFCB8C-CF6D-484E-A2F6-1E7ADF309310}" type="presParOf" srcId="{DC647DEA-C30D-49B6-98AA-391C9C9DEF0A}" destId="{4CC35ABB-0D54-4379-8071-D9BD2E6D41DC}" srcOrd="0" destOrd="0" presId="urn:microsoft.com/office/officeart/2005/8/layout/process5"/>
    <dgm:cxn modelId="{BED185CE-E97E-45C3-8441-D015D16F851D}" type="presParOf" srcId="{98DA545D-62BC-49FD-9F68-85A862C88F55}" destId="{865B34F7-BC26-42A8-BC97-E6DA588B2324}" srcOrd="2" destOrd="0" presId="urn:microsoft.com/office/officeart/2005/8/layout/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04C557-E593-4BC7-9E96-92779BD1EDD6}" type="doc">
      <dgm:prSet loTypeId="urn:microsoft.com/office/officeart/2005/8/layout/process5" loCatId="process" qsTypeId="urn:microsoft.com/office/officeart/2005/8/quickstyle/simple1" qsCatId="simple" csTypeId="urn:microsoft.com/office/officeart/2005/8/colors/accent6_2" csCatId="accent6" phldr="1"/>
      <dgm:spPr/>
      <dgm:t>
        <a:bodyPr/>
        <a:lstStyle/>
        <a:p>
          <a:endParaRPr lang="zh-CN" altLang="en-US"/>
        </a:p>
      </dgm:t>
    </dgm:pt>
    <dgm:pt modelId="{BACEC992-6138-45C3-B322-8E8D72D69F62}">
      <dgm:prSet phldrT="[文本]"/>
      <dgm:spPr/>
      <dgm:t>
        <a:bodyPr/>
        <a:lstStyle/>
        <a:p>
          <a:r>
            <a:rPr lang="zh-CN" altLang="en-US" dirty="0">
              <a:latin typeface="微软雅黑" pitchFamily="34" charset="-122"/>
              <a:ea typeface="微软雅黑" pitchFamily="34" charset="-122"/>
            </a:rPr>
            <a:t>合作</a:t>
          </a:r>
        </a:p>
      </dgm:t>
    </dgm:pt>
    <dgm:pt modelId="{E5D83D48-B266-4AA5-801D-7C716E5D3B73}" type="sibTrans" cxnId="{DA73B050-06FF-4FF6-A9B4-7AC9B8B56E60}">
      <dgm:prSet/>
      <dgm:spPr/>
      <dgm:t>
        <a:bodyPr/>
        <a:lstStyle/>
        <a:p>
          <a:endParaRPr lang="zh-CN" altLang="en-US"/>
        </a:p>
      </dgm:t>
    </dgm:pt>
    <dgm:pt modelId="{372A5A19-3BFC-41A0-9947-F5A97BBDE9DF}" type="parTrans" cxnId="{DA73B050-06FF-4FF6-A9B4-7AC9B8B56E60}">
      <dgm:prSet/>
      <dgm:spPr/>
      <dgm:t>
        <a:bodyPr/>
        <a:lstStyle/>
        <a:p>
          <a:endParaRPr lang="zh-CN" altLang="en-US"/>
        </a:p>
      </dgm:t>
    </dgm:pt>
    <dgm:pt modelId="{838318DE-F11E-4388-9962-F9B2D85C193D}">
      <dgm:prSet phldrT="[文本]"/>
      <dgm:spPr/>
      <dgm:t>
        <a:bodyPr/>
        <a:lstStyle/>
        <a:p>
          <a:r>
            <a:rPr lang="zh-CN" altLang="en-US" dirty="0">
              <a:latin typeface="微软雅黑" pitchFamily="34" charset="-122"/>
              <a:ea typeface="微软雅黑" pitchFamily="34" charset="-122"/>
            </a:rPr>
            <a:t>竞争</a:t>
          </a:r>
        </a:p>
      </dgm:t>
    </dgm:pt>
    <dgm:pt modelId="{1BD6CEBE-E957-4683-BD15-2B9F703382CB}" type="sibTrans" cxnId="{E2DA9486-10CA-4DB2-A9D4-2C3D1143D366}">
      <dgm:prSet/>
      <dgm:spPr/>
      <dgm:t>
        <a:bodyPr/>
        <a:lstStyle/>
        <a:p>
          <a:endParaRPr lang="zh-CN" altLang="en-US"/>
        </a:p>
      </dgm:t>
    </dgm:pt>
    <dgm:pt modelId="{306639D7-FF94-4E03-89E3-A17A5D3C9EE1}" type="parTrans" cxnId="{E2DA9486-10CA-4DB2-A9D4-2C3D1143D366}">
      <dgm:prSet/>
      <dgm:spPr/>
      <dgm:t>
        <a:bodyPr/>
        <a:lstStyle/>
        <a:p>
          <a:endParaRPr lang="zh-CN" altLang="en-US"/>
        </a:p>
      </dgm:t>
    </dgm:pt>
    <dgm:pt modelId="{98DA545D-62BC-49FD-9F68-85A862C88F55}" type="pres">
      <dgm:prSet presAssocID="{E704C557-E593-4BC7-9E96-92779BD1EDD6}" presName="diagram" presStyleCnt="0">
        <dgm:presLayoutVars>
          <dgm:dir/>
          <dgm:resizeHandles val="exact"/>
        </dgm:presLayoutVars>
      </dgm:prSet>
      <dgm:spPr/>
      <dgm:t>
        <a:bodyPr/>
        <a:lstStyle/>
        <a:p>
          <a:endParaRPr lang="zh-CN" altLang="en-US"/>
        </a:p>
      </dgm:t>
    </dgm:pt>
    <dgm:pt modelId="{1FD57E8A-CE4A-4DD6-B7D3-C374B51FC866}" type="pres">
      <dgm:prSet presAssocID="{838318DE-F11E-4388-9962-F9B2D85C193D}" presName="node" presStyleLbl="node1" presStyleIdx="0" presStyleCnt="2">
        <dgm:presLayoutVars>
          <dgm:bulletEnabled val="1"/>
        </dgm:presLayoutVars>
      </dgm:prSet>
      <dgm:spPr/>
      <dgm:t>
        <a:bodyPr/>
        <a:lstStyle/>
        <a:p>
          <a:endParaRPr lang="zh-CN" altLang="en-US"/>
        </a:p>
      </dgm:t>
    </dgm:pt>
    <dgm:pt modelId="{DC647DEA-C30D-49B6-98AA-391C9C9DEF0A}" type="pres">
      <dgm:prSet presAssocID="{1BD6CEBE-E957-4683-BD15-2B9F703382CB}" presName="sibTrans" presStyleLbl="sibTrans2D1" presStyleIdx="0" presStyleCnt="1"/>
      <dgm:spPr/>
      <dgm:t>
        <a:bodyPr/>
        <a:lstStyle/>
        <a:p>
          <a:endParaRPr lang="zh-CN" altLang="en-US"/>
        </a:p>
      </dgm:t>
    </dgm:pt>
    <dgm:pt modelId="{4CC35ABB-0D54-4379-8071-D9BD2E6D41DC}" type="pres">
      <dgm:prSet presAssocID="{1BD6CEBE-E957-4683-BD15-2B9F703382CB}" presName="connectorText" presStyleLbl="sibTrans2D1" presStyleIdx="0" presStyleCnt="1"/>
      <dgm:spPr/>
      <dgm:t>
        <a:bodyPr/>
        <a:lstStyle/>
        <a:p>
          <a:endParaRPr lang="zh-CN" altLang="en-US"/>
        </a:p>
      </dgm:t>
    </dgm:pt>
    <dgm:pt modelId="{865B34F7-BC26-42A8-BC97-E6DA588B2324}" type="pres">
      <dgm:prSet presAssocID="{BACEC992-6138-45C3-B322-8E8D72D69F62}" presName="node" presStyleLbl="node1" presStyleIdx="1" presStyleCnt="2">
        <dgm:presLayoutVars>
          <dgm:bulletEnabled val="1"/>
        </dgm:presLayoutVars>
      </dgm:prSet>
      <dgm:spPr/>
      <dgm:t>
        <a:bodyPr/>
        <a:lstStyle/>
        <a:p>
          <a:endParaRPr lang="zh-CN" altLang="en-US"/>
        </a:p>
      </dgm:t>
    </dgm:pt>
  </dgm:ptLst>
  <dgm:cxnLst>
    <dgm:cxn modelId="{DA73B050-06FF-4FF6-A9B4-7AC9B8B56E60}" srcId="{E704C557-E593-4BC7-9E96-92779BD1EDD6}" destId="{BACEC992-6138-45C3-B322-8E8D72D69F62}" srcOrd="1" destOrd="0" parTransId="{372A5A19-3BFC-41A0-9947-F5A97BBDE9DF}" sibTransId="{E5D83D48-B266-4AA5-801D-7C716E5D3B73}"/>
    <dgm:cxn modelId="{140A7471-1421-4164-BFD2-491D3943817C}" type="presOf" srcId="{1BD6CEBE-E957-4683-BD15-2B9F703382CB}" destId="{4CC35ABB-0D54-4379-8071-D9BD2E6D41DC}" srcOrd="1" destOrd="0" presId="urn:microsoft.com/office/officeart/2005/8/layout/process5"/>
    <dgm:cxn modelId="{E2DA9486-10CA-4DB2-A9D4-2C3D1143D366}" srcId="{E704C557-E593-4BC7-9E96-92779BD1EDD6}" destId="{838318DE-F11E-4388-9962-F9B2D85C193D}" srcOrd="0" destOrd="0" parTransId="{306639D7-FF94-4E03-89E3-A17A5D3C9EE1}" sibTransId="{1BD6CEBE-E957-4683-BD15-2B9F703382CB}"/>
    <dgm:cxn modelId="{89DFBDCC-48FA-4CC2-B483-BB44FAFF727B}" type="presOf" srcId="{1BD6CEBE-E957-4683-BD15-2B9F703382CB}" destId="{DC647DEA-C30D-49B6-98AA-391C9C9DEF0A}" srcOrd="0" destOrd="0" presId="urn:microsoft.com/office/officeart/2005/8/layout/process5"/>
    <dgm:cxn modelId="{06A0C1E0-013F-42A0-8E01-4E16643346BA}" type="presOf" srcId="{E704C557-E593-4BC7-9E96-92779BD1EDD6}" destId="{98DA545D-62BC-49FD-9F68-85A862C88F55}" srcOrd="0" destOrd="0" presId="urn:microsoft.com/office/officeart/2005/8/layout/process5"/>
    <dgm:cxn modelId="{97FDBD3F-12DB-4A4E-A72C-8BDD89089513}" type="presOf" srcId="{838318DE-F11E-4388-9962-F9B2D85C193D}" destId="{1FD57E8A-CE4A-4DD6-B7D3-C374B51FC866}" srcOrd="0" destOrd="0" presId="urn:microsoft.com/office/officeart/2005/8/layout/process5"/>
    <dgm:cxn modelId="{C9662C45-0C57-4728-9610-F74EAA490DD3}" type="presOf" srcId="{BACEC992-6138-45C3-B322-8E8D72D69F62}" destId="{865B34F7-BC26-42A8-BC97-E6DA588B2324}" srcOrd="0" destOrd="0" presId="urn:microsoft.com/office/officeart/2005/8/layout/process5"/>
    <dgm:cxn modelId="{4A7E700D-506E-44B0-B75E-9174534AC6A5}" type="presParOf" srcId="{98DA545D-62BC-49FD-9F68-85A862C88F55}" destId="{1FD57E8A-CE4A-4DD6-B7D3-C374B51FC866}" srcOrd="0" destOrd="0" presId="urn:microsoft.com/office/officeart/2005/8/layout/process5"/>
    <dgm:cxn modelId="{EAE52639-3781-4EB3-8BF4-C84F33651257}" type="presParOf" srcId="{98DA545D-62BC-49FD-9F68-85A862C88F55}" destId="{DC647DEA-C30D-49B6-98AA-391C9C9DEF0A}" srcOrd="1" destOrd="0" presId="urn:microsoft.com/office/officeart/2005/8/layout/process5"/>
    <dgm:cxn modelId="{AC11EA28-F548-46B0-B51D-7E0E67180F84}" type="presParOf" srcId="{DC647DEA-C30D-49B6-98AA-391C9C9DEF0A}" destId="{4CC35ABB-0D54-4379-8071-D9BD2E6D41DC}" srcOrd="0" destOrd="0" presId="urn:microsoft.com/office/officeart/2005/8/layout/process5"/>
    <dgm:cxn modelId="{9B4E3440-A82E-4D0B-B79E-97F1B8B54C16}" type="presParOf" srcId="{98DA545D-62BC-49FD-9F68-85A862C88F55}" destId="{865B34F7-BC26-42A8-BC97-E6DA588B2324}" srcOrd="2" destOrd="0" presId="urn:microsoft.com/office/officeart/2005/8/layout/process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04C557-E593-4BC7-9E96-92779BD1EDD6}" type="doc">
      <dgm:prSet loTypeId="urn:microsoft.com/office/officeart/2005/8/layout/process5" loCatId="process" qsTypeId="urn:microsoft.com/office/officeart/2005/8/quickstyle/simple1" qsCatId="simple" csTypeId="urn:microsoft.com/office/officeart/2005/8/colors/colorful3" csCatId="colorful" phldr="1"/>
      <dgm:spPr/>
      <dgm:t>
        <a:bodyPr/>
        <a:lstStyle/>
        <a:p>
          <a:endParaRPr lang="zh-CN" altLang="en-US"/>
        </a:p>
      </dgm:t>
    </dgm:pt>
    <dgm:pt modelId="{BACEC992-6138-45C3-B322-8E8D72D69F62}">
      <dgm:prSet phldrT="[文本]"/>
      <dgm:spPr/>
      <dgm:t>
        <a:bodyPr/>
        <a:lstStyle/>
        <a:p>
          <a:r>
            <a:rPr lang="zh-CN" altLang="en-US" dirty="0">
              <a:latin typeface="微软雅黑" pitchFamily="34" charset="-122"/>
              <a:ea typeface="微软雅黑" pitchFamily="34" charset="-122"/>
            </a:rPr>
            <a:t>生态</a:t>
          </a:r>
        </a:p>
      </dgm:t>
    </dgm:pt>
    <dgm:pt modelId="{E5D83D48-B266-4AA5-801D-7C716E5D3B73}" type="sibTrans" cxnId="{DA73B050-06FF-4FF6-A9B4-7AC9B8B56E60}">
      <dgm:prSet/>
      <dgm:spPr/>
      <dgm:t>
        <a:bodyPr/>
        <a:lstStyle/>
        <a:p>
          <a:endParaRPr lang="zh-CN" altLang="en-US"/>
        </a:p>
      </dgm:t>
    </dgm:pt>
    <dgm:pt modelId="{372A5A19-3BFC-41A0-9947-F5A97BBDE9DF}" type="parTrans" cxnId="{DA73B050-06FF-4FF6-A9B4-7AC9B8B56E60}">
      <dgm:prSet/>
      <dgm:spPr/>
      <dgm:t>
        <a:bodyPr/>
        <a:lstStyle/>
        <a:p>
          <a:endParaRPr lang="zh-CN" altLang="en-US"/>
        </a:p>
      </dgm:t>
    </dgm:pt>
    <dgm:pt modelId="{838318DE-F11E-4388-9962-F9B2D85C193D}">
      <dgm:prSet phldrT="[文本]"/>
      <dgm:spPr/>
      <dgm:t>
        <a:bodyPr/>
        <a:lstStyle/>
        <a:p>
          <a:r>
            <a:rPr lang="zh-CN" altLang="en-US" dirty="0">
              <a:latin typeface="微软雅黑" pitchFamily="34" charset="-122"/>
              <a:ea typeface="微软雅黑" pitchFamily="34" charset="-122"/>
            </a:rPr>
            <a:t>掠夺</a:t>
          </a:r>
        </a:p>
      </dgm:t>
    </dgm:pt>
    <dgm:pt modelId="{1BD6CEBE-E957-4683-BD15-2B9F703382CB}" type="sibTrans" cxnId="{E2DA9486-10CA-4DB2-A9D4-2C3D1143D366}">
      <dgm:prSet/>
      <dgm:spPr/>
      <dgm:t>
        <a:bodyPr/>
        <a:lstStyle/>
        <a:p>
          <a:endParaRPr lang="zh-CN" altLang="en-US"/>
        </a:p>
      </dgm:t>
    </dgm:pt>
    <dgm:pt modelId="{306639D7-FF94-4E03-89E3-A17A5D3C9EE1}" type="parTrans" cxnId="{E2DA9486-10CA-4DB2-A9D4-2C3D1143D366}">
      <dgm:prSet/>
      <dgm:spPr/>
      <dgm:t>
        <a:bodyPr/>
        <a:lstStyle/>
        <a:p>
          <a:endParaRPr lang="zh-CN" altLang="en-US"/>
        </a:p>
      </dgm:t>
    </dgm:pt>
    <dgm:pt modelId="{98DA545D-62BC-49FD-9F68-85A862C88F55}" type="pres">
      <dgm:prSet presAssocID="{E704C557-E593-4BC7-9E96-92779BD1EDD6}" presName="diagram" presStyleCnt="0">
        <dgm:presLayoutVars>
          <dgm:dir/>
          <dgm:resizeHandles val="exact"/>
        </dgm:presLayoutVars>
      </dgm:prSet>
      <dgm:spPr/>
      <dgm:t>
        <a:bodyPr/>
        <a:lstStyle/>
        <a:p>
          <a:endParaRPr lang="zh-CN" altLang="en-US"/>
        </a:p>
      </dgm:t>
    </dgm:pt>
    <dgm:pt modelId="{1FD57E8A-CE4A-4DD6-B7D3-C374B51FC866}" type="pres">
      <dgm:prSet presAssocID="{838318DE-F11E-4388-9962-F9B2D85C193D}" presName="node" presStyleLbl="node1" presStyleIdx="0" presStyleCnt="2">
        <dgm:presLayoutVars>
          <dgm:bulletEnabled val="1"/>
        </dgm:presLayoutVars>
      </dgm:prSet>
      <dgm:spPr/>
      <dgm:t>
        <a:bodyPr/>
        <a:lstStyle/>
        <a:p>
          <a:endParaRPr lang="zh-CN" altLang="en-US"/>
        </a:p>
      </dgm:t>
    </dgm:pt>
    <dgm:pt modelId="{DC647DEA-C30D-49B6-98AA-391C9C9DEF0A}" type="pres">
      <dgm:prSet presAssocID="{1BD6CEBE-E957-4683-BD15-2B9F703382CB}" presName="sibTrans" presStyleLbl="sibTrans2D1" presStyleIdx="0" presStyleCnt="1"/>
      <dgm:spPr/>
      <dgm:t>
        <a:bodyPr/>
        <a:lstStyle/>
        <a:p>
          <a:endParaRPr lang="zh-CN" altLang="en-US"/>
        </a:p>
      </dgm:t>
    </dgm:pt>
    <dgm:pt modelId="{4CC35ABB-0D54-4379-8071-D9BD2E6D41DC}" type="pres">
      <dgm:prSet presAssocID="{1BD6CEBE-E957-4683-BD15-2B9F703382CB}" presName="connectorText" presStyleLbl="sibTrans2D1" presStyleIdx="0" presStyleCnt="1"/>
      <dgm:spPr/>
      <dgm:t>
        <a:bodyPr/>
        <a:lstStyle/>
        <a:p>
          <a:endParaRPr lang="zh-CN" altLang="en-US"/>
        </a:p>
      </dgm:t>
    </dgm:pt>
    <dgm:pt modelId="{865B34F7-BC26-42A8-BC97-E6DA588B2324}" type="pres">
      <dgm:prSet presAssocID="{BACEC992-6138-45C3-B322-8E8D72D69F62}" presName="node" presStyleLbl="node1" presStyleIdx="1" presStyleCnt="2" custLinFactNeighborX="-1797" custLinFactNeighborY="-14151">
        <dgm:presLayoutVars>
          <dgm:bulletEnabled val="1"/>
        </dgm:presLayoutVars>
      </dgm:prSet>
      <dgm:spPr/>
      <dgm:t>
        <a:bodyPr/>
        <a:lstStyle/>
        <a:p>
          <a:endParaRPr lang="zh-CN" altLang="en-US"/>
        </a:p>
      </dgm:t>
    </dgm:pt>
  </dgm:ptLst>
  <dgm:cxnLst>
    <dgm:cxn modelId="{4AA44A0C-9D8F-483E-A498-E0984DD55D16}" type="presOf" srcId="{E704C557-E593-4BC7-9E96-92779BD1EDD6}" destId="{98DA545D-62BC-49FD-9F68-85A862C88F55}" srcOrd="0" destOrd="0" presId="urn:microsoft.com/office/officeart/2005/8/layout/process5"/>
    <dgm:cxn modelId="{28B53B8F-3262-49D7-A1F2-EE541660DAA0}" type="presOf" srcId="{838318DE-F11E-4388-9962-F9B2D85C193D}" destId="{1FD57E8A-CE4A-4DD6-B7D3-C374B51FC866}" srcOrd="0" destOrd="0" presId="urn:microsoft.com/office/officeart/2005/8/layout/process5"/>
    <dgm:cxn modelId="{A4F938BD-971E-4077-974A-22349A6F7E47}" type="presOf" srcId="{1BD6CEBE-E957-4683-BD15-2B9F703382CB}" destId="{4CC35ABB-0D54-4379-8071-D9BD2E6D41DC}" srcOrd="1" destOrd="0" presId="urn:microsoft.com/office/officeart/2005/8/layout/process5"/>
    <dgm:cxn modelId="{241E9E97-1D11-4397-A932-3E90281E5634}" type="presOf" srcId="{1BD6CEBE-E957-4683-BD15-2B9F703382CB}" destId="{DC647DEA-C30D-49B6-98AA-391C9C9DEF0A}" srcOrd="0" destOrd="0" presId="urn:microsoft.com/office/officeart/2005/8/layout/process5"/>
    <dgm:cxn modelId="{DA73B050-06FF-4FF6-A9B4-7AC9B8B56E60}" srcId="{E704C557-E593-4BC7-9E96-92779BD1EDD6}" destId="{BACEC992-6138-45C3-B322-8E8D72D69F62}" srcOrd="1" destOrd="0" parTransId="{372A5A19-3BFC-41A0-9947-F5A97BBDE9DF}" sibTransId="{E5D83D48-B266-4AA5-801D-7C716E5D3B73}"/>
    <dgm:cxn modelId="{2FD8838D-98B1-40BF-BAB9-476A9D0AA1F4}" type="presOf" srcId="{BACEC992-6138-45C3-B322-8E8D72D69F62}" destId="{865B34F7-BC26-42A8-BC97-E6DA588B2324}" srcOrd="0" destOrd="0" presId="urn:microsoft.com/office/officeart/2005/8/layout/process5"/>
    <dgm:cxn modelId="{E2DA9486-10CA-4DB2-A9D4-2C3D1143D366}" srcId="{E704C557-E593-4BC7-9E96-92779BD1EDD6}" destId="{838318DE-F11E-4388-9962-F9B2D85C193D}" srcOrd="0" destOrd="0" parTransId="{306639D7-FF94-4E03-89E3-A17A5D3C9EE1}" sibTransId="{1BD6CEBE-E957-4683-BD15-2B9F703382CB}"/>
    <dgm:cxn modelId="{EAE88314-3085-4F69-AC19-99C4BC186BD3}" type="presParOf" srcId="{98DA545D-62BC-49FD-9F68-85A862C88F55}" destId="{1FD57E8A-CE4A-4DD6-B7D3-C374B51FC866}" srcOrd="0" destOrd="0" presId="urn:microsoft.com/office/officeart/2005/8/layout/process5"/>
    <dgm:cxn modelId="{B6395C8A-6D06-446B-9975-10DD6B2310CA}" type="presParOf" srcId="{98DA545D-62BC-49FD-9F68-85A862C88F55}" destId="{DC647DEA-C30D-49B6-98AA-391C9C9DEF0A}" srcOrd="1" destOrd="0" presId="urn:microsoft.com/office/officeart/2005/8/layout/process5"/>
    <dgm:cxn modelId="{EF912893-F877-4875-B409-D02940C4B020}" type="presParOf" srcId="{DC647DEA-C30D-49B6-98AA-391C9C9DEF0A}" destId="{4CC35ABB-0D54-4379-8071-D9BD2E6D41DC}" srcOrd="0" destOrd="0" presId="urn:microsoft.com/office/officeart/2005/8/layout/process5"/>
    <dgm:cxn modelId="{CBA61088-3EDC-4A38-A006-AE8E1BCCCF33}" type="presParOf" srcId="{98DA545D-62BC-49FD-9F68-85A862C88F55}" destId="{865B34F7-BC26-42A8-BC97-E6DA588B2324}" srcOrd="2" destOrd="0" presId="urn:microsoft.com/office/officeart/2005/8/layout/process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91CD76B-F779-4E41-BB6B-DBF87CA38808}" type="doc">
      <dgm:prSet loTypeId="urn:microsoft.com/office/officeart/2005/8/layout/default#1" loCatId="list" qsTypeId="urn:microsoft.com/office/officeart/2005/8/quickstyle/simple1" qsCatId="simple" csTypeId="urn:microsoft.com/office/officeart/2005/8/colors/accent1_5" csCatId="accent1" phldr="1"/>
      <dgm:spPr/>
      <dgm:t>
        <a:bodyPr/>
        <a:lstStyle/>
        <a:p>
          <a:endParaRPr lang="zh-CN" altLang="en-US"/>
        </a:p>
      </dgm:t>
    </dgm:pt>
    <dgm:pt modelId="{3EA0C989-C0EF-4888-80AF-941794D7D83F}">
      <dgm:prSet phldrT="[文本]"/>
      <dgm:spPr/>
      <dgm:t>
        <a:bodyPr/>
        <a:lstStyle/>
        <a:p>
          <a:r>
            <a:rPr lang="zh-CN" altLang="en-US" dirty="0">
              <a:latin typeface="微软雅黑" pitchFamily="34" charset="-122"/>
              <a:ea typeface="微软雅黑" pitchFamily="34" charset="-122"/>
            </a:rPr>
            <a:t>四个转变</a:t>
          </a:r>
        </a:p>
      </dgm:t>
    </dgm:pt>
    <dgm:pt modelId="{706A5EBA-37A6-444C-9348-CFD0006A5F9F}" type="parTrans" cxnId="{0E5194A1-D413-4E07-9F74-C97CD586389B}">
      <dgm:prSet/>
      <dgm:spPr/>
      <dgm:t>
        <a:bodyPr/>
        <a:lstStyle/>
        <a:p>
          <a:endParaRPr lang="zh-CN" altLang="en-US"/>
        </a:p>
      </dgm:t>
    </dgm:pt>
    <dgm:pt modelId="{EF63779B-A6EB-4CB7-8F36-816E8FA1DED2}" type="sibTrans" cxnId="{0E5194A1-D413-4E07-9F74-C97CD586389B}">
      <dgm:prSet/>
      <dgm:spPr/>
      <dgm:t>
        <a:bodyPr/>
        <a:lstStyle/>
        <a:p>
          <a:endParaRPr lang="zh-CN" altLang="en-US"/>
        </a:p>
      </dgm:t>
    </dgm:pt>
    <dgm:pt modelId="{6669B07F-48DF-4844-B89D-428AD651BE17}" type="pres">
      <dgm:prSet presAssocID="{C91CD76B-F779-4E41-BB6B-DBF87CA38808}" presName="diagram" presStyleCnt="0">
        <dgm:presLayoutVars>
          <dgm:dir/>
          <dgm:resizeHandles val="exact"/>
        </dgm:presLayoutVars>
      </dgm:prSet>
      <dgm:spPr/>
      <dgm:t>
        <a:bodyPr/>
        <a:lstStyle/>
        <a:p>
          <a:endParaRPr lang="zh-CN" altLang="en-US"/>
        </a:p>
      </dgm:t>
    </dgm:pt>
    <dgm:pt modelId="{DAA9BBC3-E4BB-417B-9D6E-870372FFA38C}" type="pres">
      <dgm:prSet presAssocID="{3EA0C989-C0EF-4888-80AF-941794D7D83F}" presName="node" presStyleLbl="node1" presStyleIdx="0" presStyleCnt="1" custScaleX="63408" custScaleY="304931">
        <dgm:presLayoutVars>
          <dgm:bulletEnabled val="1"/>
        </dgm:presLayoutVars>
      </dgm:prSet>
      <dgm:spPr/>
      <dgm:t>
        <a:bodyPr/>
        <a:lstStyle/>
        <a:p>
          <a:endParaRPr lang="zh-CN" altLang="en-US"/>
        </a:p>
      </dgm:t>
    </dgm:pt>
  </dgm:ptLst>
  <dgm:cxnLst>
    <dgm:cxn modelId="{47521087-3C6E-492A-892B-FB59AB06F487}" type="presOf" srcId="{3EA0C989-C0EF-4888-80AF-941794D7D83F}" destId="{DAA9BBC3-E4BB-417B-9D6E-870372FFA38C}" srcOrd="0" destOrd="0" presId="urn:microsoft.com/office/officeart/2005/8/layout/default#1"/>
    <dgm:cxn modelId="{874DDE07-06A7-43FD-A7AC-53A0E624B296}" type="presOf" srcId="{C91CD76B-F779-4E41-BB6B-DBF87CA38808}" destId="{6669B07F-48DF-4844-B89D-428AD651BE17}" srcOrd="0" destOrd="0" presId="urn:microsoft.com/office/officeart/2005/8/layout/default#1"/>
    <dgm:cxn modelId="{0E5194A1-D413-4E07-9F74-C97CD586389B}" srcId="{C91CD76B-F779-4E41-BB6B-DBF87CA38808}" destId="{3EA0C989-C0EF-4888-80AF-941794D7D83F}" srcOrd="0" destOrd="0" parTransId="{706A5EBA-37A6-444C-9348-CFD0006A5F9F}" sibTransId="{EF63779B-A6EB-4CB7-8F36-816E8FA1DED2}"/>
    <dgm:cxn modelId="{6BF57D11-72C8-47CA-AB45-DD786AA6D9F4}" type="presParOf" srcId="{6669B07F-48DF-4844-B89D-428AD651BE17}" destId="{DAA9BBC3-E4BB-417B-9D6E-870372FFA38C}" srcOrd="0" destOrd="0" presId="urn:microsoft.com/office/officeart/2005/8/layout/default#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F0D426D-31E1-4BA4-9ACD-CE6DFF902C9B}" type="doc">
      <dgm:prSet loTypeId="urn:microsoft.com/office/officeart/2005/8/layout/equation2" loCatId="relationship" qsTypeId="urn:microsoft.com/office/officeart/2005/8/quickstyle/simple5" qsCatId="simple" csTypeId="urn:microsoft.com/office/officeart/2005/8/colors/accent0_1" csCatId="mainScheme" phldr="1"/>
      <dgm:spPr/>
    </dgm:pt>
    <dgm:pt modelId="{13649C65-0E76-4E44-936C-A068D04BB85B}">
      <dgm:prSet phldrT="[文本]"/>
      <dgm:spPr/>
      <dgm:t>
        <a:bodyPr/>
        <a:lstStyle/>
        <a:p>
          <a:r>
            <a:rPr lang="zh-CN" altLang="en-US" b="1" dirty="0" smtClean="0">
              <a:latin typeface="微软雅黑" pitchFamily="34" charset="-122"/>
              <a:ea typeface="微软雅黑" pitchFamily="34" charset="-122"/>
            </a:rPr>
            <a:t>经济深度调整</a:t>
          </a:r>
          <a:endParaRPr lang="zh-CN" altLang="en-US" b="1" dirty="0">
            <a:latin typeface="微软雅黑" pitchFamily="34" charset="-122"/>
            <a:ea typeface="微软雅黑" pitchFamily="34" charset="-122"/>
          </a:endParaRPr>
        </a:p>
      </dgm:t>
    </dgm:pt>
    <dgm:pt modelId="{6B9EEA50-BF37-44E8-B4C8-D29B2E3B4F91}" type="parTrans" cxnId="{7A7DE7BE-96D4-48C4-ADCA-FD99D3B869FE}">
      <dgm:prSet/>
      <dgm:spPr/>
      <dgm:t>
        <a:bodyPr/>
        <a:lstStyle/>
        <a:p>
          <a:endParaRPr lang="zh-CN" altLang="en-US"/>
        </a:p>
      </dgm:t>
    </dgm:pt>
    <dgm:pt modelId="{2BF4900F-8F29-406A-9783-D05A91FD0CD3}" type="sibTrans" cxnId="{7A7DE7BE-96D4-48C4-ADCA-FD99D3B869FE}">
      <dgm:prSet/>
      <dgm:spPr/>
      <dgm:t>
        <a:bodyPr/>
        <a:lstStyle/>
        <a:p>
          <a:endParaRPr lang="zh-CN" altLang="en-US"/>
        </a:p>
      </dgm:t>
    </dgm:pt>
    <dgm:pt modelId="{17834DC7-90C3-4897-8025-C0925C150D94}">
      <dgm:prSet phldrT="[文本]"/>
      <dgm:spPr/>
      <dgm:t>
        <a:bodyPr/>
        <a:lstStyle/>
        <a:p>
          <a:r>
            <a:rPr lang="zh-CN" altLang="en-US" b="1" dirty="0" smtClean="0">
              <a:latin typeface="微软雅黑" pitchFamily="34" charset="-122"/>
              <a:ea typeface="微软雅黑" pitchFamily="34" charset="-122"/>
            </a:rPr>
            <a:t>第三次工业革命</a:t>
          </a:r>
          <a:endParaRPr lang="zh-CN" altLang="en-US" b="1" dirty="0">
            <a:latin typeface="微软雅黑" pitchFamily="34" charset="-122"/>
            <a:ea typeface="微软雅黑" pitchFamily="34" charset="-122"/>
          </a:endParaRPr>
        </a:p>
      </dgm:t>
    </dgm:pt>
    <dgm:pt modelId="{9189C8C7-639F-4A1E-A238-4486761AB2D1}" type="parTrans" cxnId="{B1215F04-5535-4BCB-A7EF-7113FB949A50}">
      <dgm:prSet/>
      <dgm:spPr/>
      <dgm:t>
        <a:bodyPr/>
        <a:lstStyle/>
        <a:p>
          <a:endParaRPr lang="zh-CN" altLang="en-US"/>
        </a:p>
      </dgm:t>
    </dgm:pt>
    <dgm:pt modelId="{8E76D091-B649-4353-88ED-BCDB3DED0D11}" type="sibTrans" cxnId="{B1215F04-5535-4BCB-A7EF-7113FB949A50}">
      <dgm:prSet/>
      <dgm:spPr/>
      <dgm:t>
        <a:bodyPr/>
        <a:lstStyle/>
        <a:p>
          <a:endParaRPr lang="zh-CN" altLang="en-US"/>
        </a:p>
      </dgm:t>
    </dgm:pt>
    <dgm:pt modelId="{A14AEA16-1397-453F-83F5-3862A8A0B83E}">
      <dgm:prSet phldrT="[文本]" custT="1"/>
      <dgm:spPr/>
      <dgm:t>
        <a:bodyPr/>
        <a:lstStyle/>
        <a:p>
          <a:r>
            <a:rPr lang="zh-CN" altLang="en-US" sz="4000" b="1" dirty="0" smtClean="0">
              <a:latin typeface="微软雅黑" pitchFamily="34" charset="-122"/>
              <a:ea typeface="微软雅黑" pitchFamily="34" charset="-122"/>
            </a:rPr>
            <a:t>转型</a:t>
          </a:r>
          <a:endParaRPr lang="zh-CN" altLang="en-US" sz="4000" b="1" dirty="0">
            <a:latin typeface="微软雅黑" pitchFamily="34" charset="-122"/>
            <a:ea typeface="微软雅黑" pitchFamily="34" charset="-122"/>
          </a:endParaRPr>
        </a:p>
      </dgm:t>
    </dgm:pt>
    <dgm:pt modelId="{A1A4FB7B-2C1E-4469-95F1-B3F04741B4C5}" type="parTrans" cxnId="{48FF6BB4-4E83-439D-A72D-65B3E926E9E4}">
      <dgm:prSet/>
      <dgm:spPr/>
      <dgm:t>
        <a:bodyPr/>
        <a:lstStyle/>
        <a:p>
          <a:endParaRPr lang="zh-CN" altLang="en-US"/>
        </a:p>
      </dgm:t>
    </dgm:pt>
    <dgm:pt modelId="{073583EA-58C1-4AF5-B727-FA0DC6D704B5}" type="sibTrans" cxnId="{48FF6BB4-4E83-439D-A72D-65B3E926E9E4}">
      <dgm:prSet/>
      <dgm:spPr/>
      <dgm:t>
        <a:bodyPr/>
        <a:lstStyle/>
        <a:p>
          <a:endParaRPr lang="zh-CN" altLang="en-US"/>
        </a:p>
      </dgm:t>
    </dgm:pt>
    <dgm:pt modelId="{FACADD31-9C86-4421-AA8C-718F4A0F7E74}" type="pres">
      <dgm:prSet presAssocID="{AF0D426D-31E1-4BA4-9ACD-CE6DFF902C9B}" presName="Name0" presStyleCnt="0">
        <dgm:presLayoutVars>
          <dgm:dir/>
          <dgm:resizeHandles val="exact"/>
        </dgm:presLayoutVars>
      </dgm:prSet>
      <dgm:spPr/>
    </dgm:pt>
    <dgm:pt modelId="{83A820F5-64D6-4A24-9ED9-84B0C0B16031}" type="pres">
      <dgm:prSet presAssocID="{AF0D426D-31E1-4BA4-9ACD-CE6DFF902C9B}" presName="vNodes" presStyleCnt="0"/>
      <dgm:spPr/>
    </dgm:pt>
    <dgm:pt modelId="{FCA58DDD-2EE0-46B9-A049-A94B35D6F310}" type="pres">
      <dgm:prSet presAssocID="{13649C65-0E76-4E44-936C-A068D04BB85B}" presName="node" presStyleLbl="node1" presStyleIdx="0" presStyleCnt="3">
        <dgm:presLayoutVars>
          <dgm:bulletEnabled val="1"/>
        </dgm:presLayoutVars>
      </dgm:prSet>
      <dgm:spPr/>
      <dgm:t>
        <a:bodyPr/>
        <a:lstStyle/>
        <a:p>
          <a:endParaRPr lang="zh-CN" altLang="en-US"/>
        </a:p>
      </dgm:t>
    </dgm:pt>
    <dgm:pt modelId="{198D7EEC-05D3-4D0E-BDFA-2B689DCA8272}" type="pres">
      <dgm:prSet presAssocID="{2BF4900F-8F29-406A-9783-D05A91FD0CD3}" presName="spacerT" presStyleCnt="0"/>
      <dgm:spPr/>
    </dgm:pt>
    <dgm:pt modelId="{A51E345E-5DEF-4BE0-A82C-68043E249C52}" type="pres">
      <dgm:prSet presAssocID="{2BF4900F-8F29-406A-9783-D05A91FD0CD3}" presName="sibTrans" presStyleLbl="sibTrans2D1" presStyleIdx="0" presStyleCnt="2"/>
      <dgm:spPr/>
      <dgm:t>
        <a:bodyPr/>
        <a:lstStyle/>
        <a:p>
          <a:endParaRPr lang="zh-CN" altLang="en-US"/>
        </a:p>
      </dgm:t>
    </dgm:pt>
    <dgm:pt modelId="{91F42C8B-4B8D-4216-94A8-8834FFF8AA34}" type="pres">
      <dgm:prSet presAssocID="{2BF4900F-8F29-406A-9783-D05A91FD0CD3}" presName="spacerB" presStyleCnt="0"/>
      <dgm:spPr/>
    </dgm:pt>
    <dgm:pt modelId="{4E14D46F-C050-46E5-B702-AFB926626D4E}" type="pres">
      <dgm:prSet presAssocID="{17834DC7-90C3-4897-8025-C0925C150D94}" presName="node" presStyleLbl="node1" presStyleIdx="1" presStyleCnt="3">
        <dgm:presLayoutVars>
          <dgm:bulletEnabled val="1"/>
        </dgm:presLayoutVars>
      </dgm:prSet>
      <dgm:spPr/>
      <dgm:t>
        <a:bodyPr/>
        <a:lstStyle/>
        <a:p>
          <a:endParaRPr lang="zh-CN" altLang="en-US"/>
        </a:p>
      </dgm:t>
    </dgm:pt>
    <dgm:pt modelId="{2FE3658D-EAAF-4C33-941E-89346BD47449}" type="pres">
      <dgm:prSet presAssocID="{AF0D426D-31E1-4BA4-9ACD-CE6DFF902C9B}" presName="sibTransLast" presStyleLbl="sibTrans2D1" presStyleIdx="1" presStyleCnt="2"/>
      <dgm:spPr/>
      <dgm:t>
        <a:bodyPr/>
        <a:lstStyle/>
        <a:p>
          <a:endParaRPr lang="zh-CN" altLang="en-US"/>
        </a:p>
      </dgm:t>
    </dgm:pt>
    <dgm:pt modelId="{6893AEC1-1053-4990-94F6-5D5C05153839}" type="pres">
      <dgm:prSet presAssocID="{AF0D426D-31E1-4BA4-9ACD-CE6DFF902C9B}" presName="connectorText" presStyleLbl="sibTrans2D1" presStyleIdx="1" presStyleCnt="2"/>
      <dgm:spPr/>
      <dgm:t>
        <a:bodyPr/>
        <a:lstStyle/>
        <a:p>
          <a:endParaRPr lang="zh-CN" altLang="en-US"/>
        </a:p>
      </dgm:t>
    </dgm:pt>
    <dgm:pt modelId="{BDB9B766-6FDE-42B7-A2DF-782FFAAACB75}" type="pres">
      <dgm:prSet presAssocID="{AF0D426D-31E1-4BA4-9ACD-CE6DFF902C9B}" presName="lastNode" presStyleLbl="node1" presStyleIdx="2" presStyleCnt="3" custScaleX="64281" custScaleY="62149">
        <dgm:presLayoutVars>
          <dgm:bulletEnabled val="1"/>
        </dgm:presLayoutVars>
      </dgm:prSet>
      <dgm:spPr/>
      <dgm:t>
        <a:bodyPr/>
        <a:lstStyle/>
        <a:p>
          <a:endParaRPr lang="zh-CN" altLang="en-US"/>
        </a:p>
      </dgm:t>
    </dgm:pt>
  </dgm:ptLst>
  <dgm:cxnLst>
    <dgm:cxn modelId="{0E628E8A-0D56-4A61-A7DC-FD56BB610E83}" type="presOf" srcId="{8E76D091-B649-4353-88ED-BCDB3DED0D11}" destId="{2FE3658D-EAAF-4C33-941E-89346BD47449}" srcOrd="0" destOrd="0" presId="urn:microsoft.com/office/officeart/2005/8/layout/equation2"/>
    <dgm:cxn modelId="{5DD68E3C-50B5-47DE-B816-6CD3588CFD62}" type="presOf" srcId="{8E76D091-B649-4353-88ED-BCDB3DED0D11}" destId="{6893AEC1-1053-4990-94F6-5D5C05153839}" srcOrd="1" destOrd="0" presId="urn:microsoft.com/office/officeart/2005/8/layout/equation2"/>
    <dgm:cxn modelId="{CBC78755-5E84-49E9-80C5-C805D5AC45BC}" type="presOf" srcId="{A14AEA16-1397-453F-83F5-3862A8A0B83E}" destId="{BDB9B766-6FDE-42B7-A2DF-782FFAAACB75}" srcOrd="0" destOrd="0" presId="urn:microsoft.com/office/officeart/2005/8/layout/equation2"/>
    <dgm:cxn modelId="{621A62D1-B2FA-446A-881F-F734BA5C7103}" type="presOf" srcId="{17834DC7-90C3-4897-8025-C0925C150D94}" destId="{4E14D46F-C050-46E5-B702-AFB926626D4E}" srcOrd="0" destOrd="0" presId="urn:microsoft.com/office/officeart/2005/8/layout/equation2"/>
    <dgm:cxn modelId="{48FF6BB4-4E83-439D-A72D-65B3E926E9E4}" srcId="{AF0D426D-31E1-4BA4-9ACD-CE6DFF902C9B}" destId="{A14AEA16-1397-453F-83F5-3862A8A0B83E}" srcOrd="2" destOrd="0" parTransId="{A1A4FB7B-2C1E-4469-95F1-B3F04741B4C5}" sibTransId="{073583EA-58C1-4AF5-B727-FA0DC6D704B5}"/>
    <dgm:cxn modelId="{1C850AA6-6B1B-49A8-9A8E-12FC4989BA33}" type="presOf" srcId="{AF0D426D-31E1-4BA4-9ACD-CE6DFF902C9B}" destId="{FACADD31-9C86-4421-AA8C-718F4A0F7E74}" srcOrd="0" destOrd="0" presId="urn:microsoft.com/office/officeart/2005/8/layout/equation2"/>
    <dgm:cxn modelId="{7A7DE7BE-96D4-48C4-ADCA-FD99D3B869FE}" srcId="{AF0D426D-31E1-4BA4-9ACD-CE6DFF902C9B}" destId="{13649C65-0E76-4E44-936C-A068D04BB85B}" srcOrd="0" destOrd="0" parTransId="{6B9EEA50-BF37-44E8-B4C8-D29B2E3B4F91}" sibTransId="{2BF4900F-8F29-406A-9783-D05A91FD0CD3}"/>
    <dgm:cxn modelId="{9377BB9C-F552-4CC9-9302-71F47A290B25}" type="presOf" srcId="{2BF4900F-8F29-406A-9783-D05A91FD0CD3}" destId="{A51E345E-5DEF-4BE0-A82C-68043E249C52}" srcOrd="0" destOrd="0" presId="urn:microsoft.com/office/officeart/2005/8/layout/equation2"/>
    <dgm:cxn modelId="{59ACD052-091F-485C-B21C-1CB4AA20FA6B}" type="presOf" srcId="{13649C65-0E76-4E44-936C-A068D04BB85B}" destId="{FCA58DDD-2EE0-46B9-A049-A94B35D6F310}" srcOrd="0" destOrd="0" presId="urn:microsoft.com/office/officeart/2005/8/layout/equation2"/>
    <dgm:cxn modelId="{B1215F04-5535-4BCB-A7EF-7113FB949A50}" srcId="{AF0D426D-31E1-4BA4-9ACD-CE6DFF902C9B}" destId="{17834DC7-90C3-4897-8025-C0925C150D94}" srcOrd="1" destOrd="0" parTransId="{9189C8C7-639F-4A1E-A238-4486761AB2D1}" sibTransId="{8E76D091-B649-4353-88ED-BCDB3DED0D11}"/>
    <dgm:cxn modelId="{BCFB36EC-D388-42B7-B4A5-C8D5F2DB3895}" type="presParOf" srcId="{FACADD31-9C86-4421-AA8C-718F4A0F7E74}" destId="{83A820F5-64D6-4A24-9ED9-84B0C0B16031}" srcOrd="0" destOrd="0" presId="urn:microsoft.com/office/officeart/2005/8/layout/equation2"/>
    <dgm:cxn modelId="{18681B5A-A5E3-4CC0-97C6-037DEFF344D3}" type="presParOf" srcId="{83A820F5-64D6-4A24-9ED9-84B0C0B16031}" destId="{FCA58DDD-2EE0-46B9-A049-A94B35D6F310}" srcOrd="0" destOrd="0" presId="urn:microsoft.com/office/officeart/2005/8/layout/equation2"/>
    <dgm:cxn modelId="{D6CB8C8D-936F-41A6-BBB9-6C750899E5EF}" type="presParOf" srcId="{83A820F5-64D6-4A24-9ED9-84B0C0B16031}" destId="{198D7EEC-05D3-4D0E-BDFA-2B689DCA8272}" srcOrd="1" destOrd="0" presId="urn:microsoft.com/office/officeart/2005/8/layout/equation2"/>
    <dgm:cxn modelId="{03C7A847-CAD6-4E02-A442-7666863EFFAB}" type="presParOf" srcId="{83A820F5-64D6-4A24-9ED9-84B0C0B16031}" destId="{A51E345E-5DEF-4BE0-A82C-68043E249C52}" srcOrd="2" destOrd="0" presId="urn:microsoft.com/office/officeart/2005/8/layout/equation2"/>
    <dgm:cxn modelId="{127088CF-4137-4E56-B14D-232DFB774E52}" type="presParOf" srcId="{83A820F5-64D6-4A24-9ED9-84B0C0B16031}" destId="{91F42C8B-4B8D-4216-94A8-8834FFF8AA34}" srcOrd="3" destOrd="0" presId="urn:microsoft.com/office/officeart/2005/8/layout/equation2"/>
    <dgm:cxn modelId="{90488D1D-58CF-42DC-8CC9-60C21A895499}" type="presParOf" srcId="{83A820F5-64D6-4A24-9ED9-84B0C0B16031}" destId="{4E14D46F-C050-46E5-B702-AFB926626D4E}" srcOrd="4" destOrd="0" presId="urn:microsoft.com/office/officeart/2005/8/layout/equation2"/>
    <dgm:cxn modelId="{A3751749-EB2A-4B6B-A206-BD790578058C}" type="presParOf" srcId="{FACADD31-9C86-4421-AA8C-718F4A0F7E74}" destId="{2FE3658D-EAAF-4C33-941E-89346BD47449}" srcOrd="1" destOrd="0" presId="urn:microsoft.com/office/officeart/2005/8/layout/equation2"/>
    <dgm:cxn modelId="{854961EC-F2EF-404E-B29D-A5EAC0272D91}" type="presParOf" srcId="{2FE3658D-EAAF-4C33-941E-89346BD47449}" destId="{6893AEC1-1053-4990-94F6-5D5C05153839}" srcOrd="0" destOrd="0" presId="urn:microsoft.com/office/officeart/2005/8/layout/equation2"/>
    <dgm:cxn modelId="{9D080093-8F57-4D2F-A5DA-D528F4F256F1}" type="presParOf" srcId="{FACADD31-9C86-4421-AA8C-718F4A0F7E74}" destId="{BDB9B766-6FDE-42B7-A2DF-782FFAAACB75}"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78281FE-5C12-46DE-BDC0-4E45098033DE}" type="doc">
      <dgm:prSet loTypeId="urn:microsoft.com/office/officeart/2005/8/layout/vList5" loCatId="list" qsTypeId="urn:microsoft.com/office/officeart/2005/8/quickstyle/3d2" qsCatId="3D" csTypeId="urn:microsoft.com/office/officeart/2005/8/colors/accent1_2" csCatId="accent1" phldr="1"/>
      <dgm:spPr/>
      <dgm:t>
        <a:bodyPr/>
        <a:lstStyle/>
        <a:p>
          <a:endParaRPr lang="zh-CN" altLang="en-US"/>
        </a:p>
      </dgm:t>
    </dgm:pt>
    <dgm:pt modelId="{636CA554-52B5-4DFD-B6A9-E01DD1C09405}">
      <dgm:prSet phldrT="[文本]" custT="1"/>
      <dgm:spPr/>
      <dgm:t>
        <a:bodyPr/>
        <a:lstStyle/>
        <a:p>
          <a:pPr algn="just"/>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新常态是“危”与“机”的叠加期，机遇大于挑战</a:t>
          </a:r>
          <a:endParaRPr lang="zh-CN" altLang="en-US" sz="2000" dirty="0">
            <a:latin typeface="微软雅黑" pitchFamily="34" charset="-122"/>
            <a:ea typeface="微软雅黑" pitchFamily="34" charset="-122"/>
          </a:endParaRPr>
        </a:p>
      </dgm:t>
    </dgm:pt>
    <dgm:pt modelId="{D3EFCDB8-8849-4CA1-ADC8-9F7F66F86225}" type="parTrans" cxnId="{97C1C67E-B9CF-45AB-9354-1687BDD29BB3}">
      <dgm:prSet/>
      <dgm:spPr/>
      <dgm:t>
        <a:bodyPr/>
        <a:lstStyle/>
        <a:p>
          <a:endParaRPr lang="zh-CN" altLang="en-US"/>
        </a:p>
      </dgm:t>
    </dgm:pt>
    <dgm:pt modelId="{50CF71CF-79A6-4938-8A58-9BBB65ECF418}" type="sibTrans" cxnId="{97C1C67E-B9CF-45AB-9354-1687BDD29BB3}">
      <dgm:prSet/>
      <dgm:spPr/>
      <dgm:t>
        <a:bodyPr/>
        <a:lstStyle/>
        <a:p>
          <a:endParaRPr lang="zh-CN" altLang="en-US"/>
        </a:p>
      </dgm:t>
    </dgm:pt>
    <dgm:pt modelId="{22EE4DD9-0991-4BE5-8537-09CD40A1C364}">
      <dgm:prSet phldrT="[文本]" custT="1"/>
      <dgm:spPr/>
      <dgm:t>
        <a:bodyPr/>
        <a:lstStyle/>
        <a:p>
          <a:pPr algn="just"/>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新常态两大策略是“调存量”和“扩增量”，发展新兴经济是“扩增量” 的关键</a:t>
          </a:r>
        </a:p>
      </dgm:t>
    </dgm:pt>
    <dgm:pt modelId="{17BAE63A-E9A3-4B12-9031-2DA044901382}" type="parTrans" cxnId="{6C1A23EA-EA17-43C4-A095-8C5D5C89F9AF}">
      <dgm:prSet/>
      <dgm:spPr/>
      <dgm:t>
        <a:bodyPr/>
        <a:lstStyle/>
        <a:p>
          <a:endParaRPr lang="zh-CN" altLang="en-US"/>
        </a:p>
      </dgm:t>
    </dgm:pt>
    <dgm:pt modelId="{95241D49-4ED4-42FA-8883-594CAEC63ADD}" type="sibTrans" cxnId="{6C1A23EA-EA17-43C4-A095-8C5D5C89F9AF}">
      <dgm:prSet/>
      <dgm:spPr/>
      <dgm:t>
        <a:bodyPr/>
        <a:lstStyle/>
        <a:p>
          <a:endParaRPr lang="zh-CN" altLang="en-US"/>
        </a:p>
      </dgm:t>
    </dgm:pt>
    <dgm:pt modelId="{E8448C37-F365-4CB8-85CF-868925B7525D}">
      <dgm:prSet phldrT="[文本]" custT="1"/>
      <dgm:spPr/>
      <dgm:t>
        <a:bodyPr/>
        <a:lstStyle/>
        <a:p>
          <a:pPr algn="just"/>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加快新兴经济发展是主动适应经济新常态的“推进器”，是抢占未来经济制高点的“发动机”</a:t>
          </a:r>
        </a:p>
      </dgm:t>
    </dgm:pt>
    <dgm:pt modelId="{3B4409CB-4540-4A51-8F0C-1FAC4E8D8181}" type="parTrans" cxnId="{CC4B4274-9D6C-4957-AED9-782B99B15041}">
      <dgm:prSet/>
      <dgm:spPr/>
      <dgm:t>
        <a:bodyPr/>
        <a:lstStyle/>
        <a:p>
          <a:endParaRPr lang="zh-CN" altLang="en-US"/>
        </a:p>
      </dgm:t>
    </dgm:pt>
    <dgm:pt modelId="{EAB23248-AC0C-42AA-82BB-B654D815F7B2}" type="sibTrans" cxnId="{CC4B4274-9D6C-4957-AED9-782B99B15041}">
      <dgm:prSet/>
      <dgm:spPr/>
      <dgm:t>
        <a:bodyPr/>
        <a:lstStyle/>
        <a:p>
          <a:endParaRPr lang="zh-CN" altLang="en-US"/>
        </a:p>
      </dgm:t>
    </dgm:pt>
    <dgm:pt modelId="{ED88760E-2181-4413-BE80-8740B6A3E3A4}" type="pres">
      <dgm:prSet presAssocID="{B78281FE-5C12-46DE-BDC0-4E45098033DE}" presName="Name0" presStyleCnt="0">
        <dgm:presLayoutVars>
          <dgm:dir/>
          <dgm:animLvl val="lvl"/>
          <dgm:resizeHandles val="exact"/>
        </dgm:presLayoutVars>
      </dgm:prSet>
      <dgm:spPr/>
      <dgm:t>
        <a:bodyPr/>
        <a:lstStyle/>
        <a:p>
          <a:endParaRPr lang="zh-CN" altLang="en-US"/>
        </a:p>
      </dgm:t>
    </dgm:pt>
    <dgm:pt modelId="{95530F4D-11F6-40DD-8429-8682571D7532}" type="pres">
      <dgm:prSet presAssocID="{636CA554-52B5-4DFD-B6A9-E01DD1C09405}" presName="linNode" presStyleCnt="0"/>
      <dgm:spPr/>
    </dgm:pt>
    <dgm:pt modelId="{5821AAC4-8E23-432D-9877-9FA728B6E637}" type="pres">
      <dgm:prSet presAssocID="{636CA554-52B5-4DFD-B6A9-E01DD1C09405}" presName="parentText" presStyleLbl="node1" presStyleIdx="0" presStyleCnt="3" custScaleX="188902">
        <dgm:presLayoutVars>
          <dgm:chMax val="1"/>
          <dgm:bulletEnabled val="1"/>
        </dgm:presLayoutVars>
      </dgm:prSet>
      <dgm:spPr/>
      <dgm:t>
        <a:bodyPr/>
        <a:lstStyle/>
        <a:p>
          <a:endParaRPr lang="zh-CN" altLang="en-US"/>
        </a:p>
      </dgm:t>
    </dgm:pt>
    <dgm:pt modelId="{82C964E2-29F5-4D26-9051-06DF5D52174A}" type="pres">
      <dgm:prSet presAssocID="{50CF71CF-79A6-4938-8A58-9BBB65ECF418}" presName="sp" presStyleCnt="0"/>
      <dgm:spPr/>
    </dgm:pt>
    <dgm:pt modelId="{7C606188-11B2-47F7-AEAE-7C4C3C2B7E5E}" type="pres">
      <dgm:prSet presAssocID="{22EE4DD9-0991-4BE5-8537-09CD40A1C364}" presName="linNode" presStyleCnt="0"/>
      <dgm:spPr/>
    </dgm:pt>
    <dgm:pt modelId="{606CAF1D-84CA-4D85-966D-CD32A05BEC94}" type="pres">
      <dgm:prSet presAssocID="{22EE4DD9-0991-4BE5-8537-09CD40A1C364}" presName="parentText" presStyleLbl="node1" presStyleIdx="1" presStyleCnt="3" custScaleX="189510">
        <dgm:presLayoutVars>
          <dgm:chMax val="1"/>
          <dgm:bulletEnabled val="1"/>
        </dgm:presLayoutVars>
      </dgm:prSet>
      <dgm:spPr/>
      <dgm:t>
        <a:bodyPr/>
        <a:lstStyle/>
        <a:p>
          <a:endParaRPr lang="zh-CN" altLang="en-US"/>
        </a:p>
      </dgm:t>
    </dgm:pt>
    <dgm:pt modelId="{D5EDA2D6-06C1-4EEE-91F0-A51B798EAD1F}" type="pres">
      <dgm:prSet presAssocID="{95241D49-4ED4-42FA-8883-594CAEC63ADD}" presName="sp" presStyleCnt="0"/>
      <dgm:spPr/>
    </dgm:pt>
    <dgm:pt modelId="{C528395F-7976-4153-91EC-8E6CD99859A3}" type="pres">
      <dgm:prSet presAssocID="{E8448C37-F365-4CB8-85CF-868925B7525D}" presName="linNode" presStyleCnt="0"/>
      <dgm:spPr/>
    </dgm:pt>
    <dgm:pt modelId="{3E7C57C1-BF56-42E3-817D-9DD02E39BC8B}" type="pres">
      <dgm:prSet presAssocID="{E8448C37-F365-4CB8-85CF-868925B7525D}" presName="parentText" presStyleLbl="node1" presStyleIdx="2" presStyleCnt="3" custScaleX="190035">
        <dgm:presLayoutVars>
          <dgm:chMax val="1"/>
          <dgm:bulletEnabled val="1"/>
        </dgm:presLayoutVars>
      </dgm:prSet>
      <dgm:spPr/>
      <dgm:t>
        <a:bodyPr/>
        <a:lstStyle/>
        <a:p>
          <a:endParaRPr lang="zh-CN" altLang="en-US"/>
        </a:p>
      </dgm:t>
    </dgm:pt>
  </dgm:ptLst>
  <dgm:cxnLst>
    <dgm:cxn modelId="{6C1A23EA-EA17-43C4-A095-8C5D5C89F9AF}" srcId="{B78281FE-5C12-46DE-BDC0-4E45098033DE}" destId="{22EE4DD9-0991-4BE5-8537-09CD40A1C364}" srcOrd="1" destOrd="0" parTransId="{17BAE63A-E9A3-4B12-9031-2DA044901382}" sibTransId="{95241D49-4ED4-42FA-8883-594CAEC63ADD}"/>
    <dgm:cxn modelId="{E2017AB4-5EED-4DAA-91BE-D0C6CF5BFA68}" type="presOf" srcId="{B78281FE-5C12-46DE-BDC0-4E45098033DE}" destId="{ED88760E-2181-4413-BE80-8740B6A3E3A4}" srcOrd="0" destOrd="0" presId="urn:microsoft.com/office/officeart/2005/8/layout/vList5"/>
    <dgm:cxn modelId="{97C1C67E-B9CF-45AB-9354-1687BDD29BB3}" srcId="{B78281FE-5C12-46DE-BDC0-4E45098033DE}" destId="{636CA554-52B5-4DFD-B6A9-E01DD1C09405}" srcOrd="0" destOrd="0" parTransId="{D3EFCDB8-8849-4CA1-ADC8-9F7F66F86225}" sibTransId="{50CF71CF-79A6-4938-8A58-9BBB65ECF418}"/>
    <dgm:cxn modelId="{4CB82BF4-CD62-4875-8920-DC8D0AC5FC11}" type="presOf" srcId="{636CA554-52B5-4DFD-B6A9-E01DD1C09405}" destId="{5821AAC4-8E23-432D-9877-9FA728B6E637}" srcOrd="0" destOrd="0" presId="urn:microsoft.com/office/officeart/2005/8/layout/vList5"/>
    <dgm:cxn modelId="{CC4B4274-9D6C-4957-AED9-782B99B15041}" srcId="{B78281FE-5C12-46DE-BDC0-4E45098033DE}" destId="{E8448C37-F365-4CB8-85CF-868925B7525D}" srcOrd="2" destOrd="0" parTransId="{3B4409CB-4540-4A51-8F0C-1FAC4E8D8181}" sibTransId="{EAB23248-AC0C-42AA-82BB-B654D815F7B2}"/>
    <dgm:cxn modelId="{B826B85A-59C5-4BDE-A3E9-E470D94B9F92}" type="presOf" srcId="{22EE4DD9-0991-4BE5-8537-09CD40A1C364}" destId="{606CAF1D-84CA-4D85-966D-CD32A05BEC94}" srcOrd="0" destOrd="0" presId="urn:microsoft.com/office/officeart/2005/8/layout/vList5"/>
    <dgm:cxn modelId="{80290B14-0A9F-4786-8C39-C62E3AE1FD4E}" type="presOf" srcId="{E8448C37-F365-4CB8-85CF-868925B7525D}" destId="{3E7C57C1-BF56-42E3-817D-9DD02E39BC8B}" srcOrd="0" destOrd="0" presId="urn:microsoft.com/office/officeart/2005/8/layout/vList5"/>
    <dgm:cxn modelId="{189BA87F-3D68-448E-968E-2DDD576DB00E}" type="presParOf" srcId="{ED88760E-2181-4413-BE80-8740B6A3E3A4}" destId="{95530F4D-11F6-40DD-8429-8682571D7532}" srcOrd="0" destOrd="0" presId="urn:microsoft.com/office/officeart/2005/8/layout/vList5"/>
    <dgm:cxn modelId="{A4004B0B-6A61-455C-A512-D0AFE6D9E4B5}" type="presParOf" srcId="{95530F4D-11F6-40DD-8429-8682571D7532}" destId="{5821AAC4-8E23-432D-9877-9FA728B6E637}" srcOrd="0" destOrd="0" presId="urn:microsoft.com/office/officeart/2005/8/layout/vList5"/>
    <dgm:cxn modelId="{EBFB940D-DF57-465A-B690-639385C5F157}" type="presParOf" srcId="{ED88760E-2181-4413-BE80-8740B6A3E3A4}" destId="{82C964E2-29F5-4D26-9051-06DF5D52174A}" srcOrd="1" destOrd="0" presId="urn:microsoft.com/office/officeart/2005/8/layout/vList5"/>
    <dgm:cxn modelId="{B7F81D29-F030-4BEC-AF98-8B09E899B4E1}" type="presParOf" srcId="{ED88760E-2181-4413-BE80-8740B6A3E3A4}" destId="{7C606188-11B2-47F7-AEAE-7C4C3C2B7E5E}" srcOrd="2" destOrd="0" presId="urn:microsoft.com/office/officeart/2005/8/layout/vList5"/>
    <dgm:cxn modelId="{33DD703D-A117-4C6C-9148-3A2A10A8D41E}" type="presParOf" srcId="{7C606188-11B2-47F7-AEAE-7C4C3C2B7E5E}" destId="{606CAF1D-84CA-4D85-966D-CD32A05BEC94}" srcOrd="0" destOrd="0" presId="urn:microsoft.com/office/officeart/2005/8/layout/vList5"/>
    <dgm:cxn modelId="{E16DC5B7-6B2B-42BD-81DF-27AB17DA3B01}" type="presParOf" srcId="{ED88760E-2181-4413-BE80-8740B6A3E3A4}" destId="{D5EDA2D6-06C1-4EEE-91F0-A51B798EAD1F}" srcOrd="3" destOrd="0" presId="urn:microsoft.com/office/officeart/2005/8/layout/vList5"/>
    <dgm:cxn modelId="{2D80616C-8201-4199-B6BC-133E98D8AC74}" type="presParOf" srcId="{ED88760E-2181-4413-BE80-8740B6A3E3A4}" destId="{C528395F-7976-4153-91EC-8E6CD99859A3}" srcOrd="4" destOrd="0" presId="urn:microsoft.com/office/officeart/2005/8/layout/vList5"/>
    <dgm:cxn modelId="{3D554ACB-46C8-49E8-8729-99ACD5AA0B1B}" type="presParOf" srcId="{C528395F-7976-4153-91EC-8E6CD99859A3}" destId="{3E7C57C1-BF56-42E3-817D-9DD02E39BC8B}" srcOrd="0"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1019082-853B-4E44-A9BB-168A38E4422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zh-CN" altLang="en-US"/>
        </a:p>
      </dgm:t>
    </dgm:pt>
    <dgm:pt modelId="{23105E79-700E-4BA9-813A-7E2B60057254}">
      <dgm:prSet phldrT="[文本]" custT="1"/>
      <dgm:spPr/>
      <dgm:t>
        <a:bodyPr/>
        <a:lstStyle/>
        <a:p>
          <a:r>
            <a:rPr lang="zh-CN" altLang="en-US" sz="2800" dirty="0" smtClean="0">
              <a:latin typeface="微软雅黑" pitchFamily="34" charset="-122"/>
              <a:ea typeface="微软雅黑" pitchFamily="34" charset="-122"/>
            </a:rPr>
            <a:t>产业配套，链群发展</a:t>
          </a:r>
          <a:endParaRPr lang="zh-CN" altLang="en-US" sz="2800" dirty="0">
            <a:latin typeface="微软雅黑" pitchFamily="34" charset="-122"/>
            <a:ea typeface="微软雅黑" pitchFamily="34" charset="-122"/>
          </a:endParaRPr>
        </a:p>
      </dgm:t>
    </dgm:pt>
    <dgm:pt modelId="{F12F2365-C05D-43DC-A08E-F5D914C8C0DE}" type="parTrans" cxnId="{C15B9A39-8528-48C8-BC84-3FDEE9A399FF}">
      <dgm:prSet/>
      <dgm:spPr/>
      <dgm:t>
        <a:bodyPr/>
        <a:lstStyle/>
        <a:p>
          <a:endParaRPr lang="zh-CN" altLang="en-US"/>
        </a:p>
      </dgm:t>
    </dgm:pt>
    <dgm:pt modelId="{EE6983E0-A06E-4753-9D95-516B70B17DC3}" type="sibTrans" cxnId="{C15B9A39-8528-48C8-BC84-3FDEE9A399FF}">
      <dgm:prSet/>
      <dgm:spPr/>
      <dgm:t>
        <a:bodyPr/>
        <a:lstStyle/>
        <a:p>
          <a:endParaRPr lang="zh-CN" altLang="en-US"/>
        </a:p>
      </dgm:t>
    </dgm:pt>
    <dgm:pt modelId="{B14BEB46-7990-4AF8-AD4B-E56019E582AD}">
      <dgm:prSet phldrT="[文本]" custT="1"/>
      <dgm:spPr/>
      <dgm:t>
        <a:bodyPr/>
        <a:lstStyle/>
        <a:p>
          <a:r>
            <a:rPr lang="zh-CN" altLang="en-US" sz="2800" dirty="0" smtClean="0">
              <a:latin typeface="微软雅黑" pitchFamily="34" charset="-122"/>
              <a:ea typeface="微软雅黑" pitchFamily="34" charset="-122"/>
            </a:rPr>
            <a:t>基础配套，融合发展</a:t>
          </a:r>
          <a:endParaRPr lang="zh-CN" altLang="en-US" sz="2800" dirty="0">
            <a:latin typeface="微软雅黑" pitchFamily="34" charset="-122"/>
            <a:ea typeface="微软雅黑" pitchFamily="34" charset="-122"/>
          </a:endParaRPr>
        </a:p>
      </dgm:t>
    </dgm:pt>
    <dgm:pt modelId="{5215FBF6-2B3A-4EA8-A2F1-CCAECE347383}" type="parTrans" cxnId="{0A01E7A9-EB0F-4EC9-A268-2E0E52FA2166}">
      <dgm:prSet/>
      <dgm:spPr/>
      <dgm:t>
        <a:bodyPr/>
        <a:lstStyle/>
        <a:p>
          <a:endParaRPr lang="zh-CN" altLang="en-US"/>
        </a:p>
      </dgm:t>
    </dgm:pt>
    <dgm:pt modelId="{0F092860-D9AE-456D-8222-D12799534A06}" type="sibTrans" cxnId="{0A01E7A9-EB0F-4EC9-A268-2E0E52FA2166}">
      <dgm:prSet/>
      <dgm:spPr/>
      <dgm:t>
        <a:bodyPr/>
        <a:lstStyle/>
        <a:p>
          <a:endParaRPr lang="zh-CN" altLang="en-US"/>
        </a:p>
      </dgm:t>
    </dgm:pt>
    <dgm:pt modelId="{2B1C8BDF-011A-49FD-A64B-365D0DA6281F}">
      <dgm:prSet phldrT="[文本]" custT="1"/>
      <dgm:spPr/>
      <dgm:t>
        <a:bodyPr/>
        <a:lstStyle/>
        <a:p>
          <a:r>
            <a:rPr lang="zh-CN" altLang="en-US" sz="2800" dirty="0" smtClean="0">
              <a:latin typeface="微软雅黑" pitchFamily="34" charset="-122"/>
              <a:ea typeface="微软雅黑" pitchFamily="34" charset="-122"/>
            </a:rPr>
            <a:t>供需配套，协调发展</a:t>
          </a:r>
          <a:endParaRPr lang="zh-CN" altLang="en-US" sz="2800" dirty="0">
            <a:latin typeface="微软雅黑" pitchFamily="34" charset="-122"/>
            <a:ea typeface="微软雅黑" pitchFamily="34" charset="-122"/>
          </a:endParaRPr>
        </a:p>
      </dgm:t>
    </dgm:pt>
    <dgm:pt modelId="{52D9AA97-4BCF-47C8-816D-E346342B982F}" type="parTrans" cxnId="{F36E2E99-BDC8-481B-A8B9-908C251EC5A0}">
      <dgm:prSet/>
      <dgm:spPr/>
      <dgm:t>
        <a:bodyPr/>
        <a:lstStyle/>
        <a:p>
          <a:endParaRPr lang="zh-CN" altLang="en-US"/>
        </a:p>
      </dgm:t>
    </dgm:pt>
    <dgm:pt modelId="{1E65BA1B-B3BC-4DDB-A46E-98FE14F0B68B}" type="sibTrans" cxnId="{F36E2E99-BDC8-481B-A8B9-908C251EC5A0}">
      <dgm:prSet/>
      <dgm:spPr/>
      <dgm:t>
        <a:bodyPr/>
        <a:lstStyle/>
        <a:p>
          <a:endParaRPr lang="zh-CN" altLang="en-US"/>
        </a:p>
      </dgm:t>
    </dgm:pt>
    <dgm:pt modelId="{34F3B90E-91A5-488C-8FDC-DB6148B3020B}">
      <dgm:prSet phldrT="[文本]" custT="1"/>
      <dgm:spPr/>
      <dgm:t>
        <a:bodyPr/>
        <a:lstStyle/>
        <a:p>
          <a:r>
            <a:rPr lang="zh-CN" altLang="en-US" sz="2800" dirty="0" smtClean="0">
              <a:latin typeface="微软雅黑" pitchFamily="34" charset="-122"/>
              <a:ea typeface="微软雅黑" pitchFamily="34" charset="-122"/>
            </a:rPr>
            <a:t>制度配套，优化发展</a:t>
          </a:r>
          <a:endParaRPr lang="zh-CN" altLang="en-US" sz="2800" dirty="0">
            <a:latin typeface="微软雅黑" pitchFamily="34" charset="-122"/>
            <a:ea typeface="微软雅黑" pitchFamily="34" charset="-122"/>
          </a:endParaRPr>
        </a:p>
      </dgm:t>
    </dgm:pt>
    <dgm:pt modelId="{8F1EF42D-6322-43B3-9B03-808351A5426F}" type="parTrans" cxnId="{0597F88C-1B12-4E4F-B2D0-803D8B65C34B}">
      <dgm:prSet/>
      <dgm:spPr/>
      <dgm:t>
        <a:bodyPr/>
        <a:lstStyle/>
        <a:p>
          <a:endParaRPr lang="zh-CN" altLang="en-US"/>
        </a:p>
      </dgm:t>
    </dgm:pt>
    <dgm:pt modelId="{B68D8307-2E59-4651-9143-EA1299E64C46}" type="sibTrans" cxnId="{0597F88C-1B12-4E4F-B2D0-803D8B65C34B}">
      <dgm:prSet/>
      <dgm:spPr/>
      <dgm:t>
        <a:bodyPr/>
        <a:lstStyle/>
        <a:p>
          <a:endParaRPr lang="zh-CN" altLang="en-US"/>
        </a:p>
      </dgm:t>
    </dgm:pt>
    <dgm:pt modelId="{A9CD9BBD-B4C4-482B-97BC-F949895DB2ED}">
      <dgm:prSet phldrT="[文本]" custT="1"/>
      <dgm:spPr/>
      <dgm:t>
        <a:bodyPr/>
        <a:lstStyle/>
        <a:p>
          <a:r>
            <a:rPr lang="zh-CN" altLang="en-US" sz="2800" dirty="0" smtClean="0">
              <a:latin typeface="微软雅黑" pitchFamily="34" charset="-122"/>
              <a:ea typeface="微软雅黑" pitchFamily="34" charset="-122"/>
            </a:rPr>
            <a:t>人才配套，支撑发展</a:t>
          </a:r>
          <a:endParaRPr lang="zh-CN" altLang="en-US" sz="2800" dirty="0">
            <a:latin typeface="微软雅黑" pitchFamily="34" charset="-122"/>
            <a:ea typeface="微软雅黑" pitchFamily="34" charset="-122"/>
          </a:endParaRPr>
        </a:p>
      </dgm:t>
    </dgm:pt>
    <dgm:pt modelId="{50A85284-5DA6-43E6-AE55-4CE702CF6EC7}" type="parTrans" cxnId="{CC81089F-543E-4D5B-9CF0-6E88EA0C22FA}">
      <dgm:prSet/>
      <dgm:spPr/>
      <dgm:t>
        <a:bodyPr/>
        <a:lstStyle/>
        <a:p>
          <a:endParaRPr lang="zh-CN" altLang="en-US"/>
        </a:p>
      </dgm:t>
    </dgm:pt>
    <dgm:pt modelId="{7840623E-7B3F-412E-A5A2-1039349485F3}" type="sibTrans" cxnId="{CC81089F-543E-4D5B-9CF0-6E88EA0C22FA}">
      <dgm:prSet/>
      <dgm:spPr/>
      <dgm:t>
        <a:bodyPr/>
        <a:lstStyle/>
        <a:p>
          <a:endParaRPr lang="zh-CN" altLang="en-US"/>
        </a:p>
      </dgm:t>
    </dgm:pt>
    <dgm:pt modelId="{957FBABC-195A-482E-B7BE-D23FF977FEE0}" type="pres">
      <dgm:prSet presAssocID="{41019082-853B-4E44-A9BB-168A38E44229}" presName="cycle" presStyleCnt="0">
        <dgm:presLayoutVars>
          <dgm:dir/>
          <dgm:resizeHandles val="exact"/>
        </dgm:presLayoutVars>
      </dgm:prSet>
      <dgm:spPr/>
      <dgm:t>
        <a:bodyPr/>
        <a:lstStyle/>
        <a:p>
          <a:endParaRPr lang="zh-CN" altLang="en-US"/>
        </a:p>
      </dgm:t>
    </dgm:pt>
    <dgm:pt modelId="{510194E1-28E0-458F-9EE2-8FB7B4FD4D7F}" type="pres">
      <dgm:prSet presAssocID="{23105E79-700E-4BA9-813A-7E2B60057254}" presName="node" presStyleLbl="node1" presStyleIdx="0" presStyleCnt="5" custScaleX="132848" custScaleY="105894">
        <dgm:presLayoutVars>
          <dgm:bulletEnabled val="1"/>
        </dgm:presLayoutVars>
      </dgm:prSet>
      <dgm:spPr/>
      <dgm:t>
        <a:bodyPr/>
        <a:lstStyle/>
        <a:p>
          <a:endParaRPr lang="zh-CN" altLang="en-US"/>
        </a:p>
      </dgm:t>
    </dgm:pt>
    <dgm:pt modelId="{3C061A6C-F0C7-432D-9336-53D576F877D5}" type="pres">
      <dgm:prSet presAssocID="{23105E79-700E-4BA9-813A-7E2B60057254}" presName="spNode" presStyleCnt="0"/>
      <dgm:spPr/>
    </dgm:pt>
    <dgm:pt modelId="{B393EF3B-F663-4448-8E24-819A51C36377}" type="pres">
      <dgm:prSet presAssocID="{EE6983E0-A06E-4753-9D95-516B70B17DC3}" presName="sibTrans" presStyleLbl="sibTrans1D1" presStyleIdx="0" presStyleCnt="5"/>
      <dgm:spPr/>
      <dgm:t>
        <a:bodyPr/>
        <a:lstStyle/>
        <a:p>
          <a:endParaRPr lang="zh-CN" altLang="en-US"/>
        </a:p>
      </dgm:t>
    </dgm:pt>
    <dgm:pt modelId="{6FA5C358-D8C7-476A-85D5-7A18213563E7}" type="pres">
      <dgm:prSet presAssocID="{B14BEB46-7990-4AF8-AD4B-E56019E582AD}" presName="node" presStyleLbl="node1" presStyleIdx="1" presStyleCnt="5" custScaleX="121394" custScaleY="107656">
        <dgm:presLayoutVars>
          <dgm:bulletEnabled val="1"/>
        </dgm:presLayoutVars>
      </dgm:prSet>
      <dgm:spPr/>
      <dgm:t>
        <a:bodyPr/>
        <a:lstStyle/>
        <a:p>
          <a:endParaRPr lang="zh-CN" altLang="en-US"/>
        </a:p>
      </dgm:t>
    </dgm:pt>
    <dgm:pt modelId="{0C0416E5-AD08-4657-B75F-D2F260448E2E}" type="pres">
      <dgm:prSet presAssocID="{B14BEB46-7990-4AF8-AD4B-E56019E582AD}" presName="spNode" presStyleCnt="0"/>
      <dgm:spPr/>
    </dgm:pt>
    <dgm:pt modelId="{43E22861-6001-424E-830F-863E4D436A47}" type="pres">
      <dgm:prSet presAssocID="{0F092860-D9AE-456D-8222-D12799534A06}" presName="sibTrans" presStyleLbl="sibTrans1D1" presStyleIdx="1" presStyleCnt="5"/>
      <dgm:spPr/>
      <dgm:t>
        <a:bodyPr/>
        <a:lstStyle/>
        <a:p>
          <a:endParaRPr lang="zh-CN" altLang="en-US"/>
        </a:p>
      </dgm:t>
    </dgm:pt>
    <dgm:pt modelId="{F4817C87-B35A-48CC-BE74-121F20DA6BAB}" type="pres">
      <dgm:prSet presAssocID="{2B1C8BDF-011A-49FD-A64B-365D0DA6281F}" presName="node" presStyleLbl="node1" presStyleIdx="2" presStyleCnt="5" custScaleX="122684" custScaleY="110774">
        <dgm:presLayoutVars>
          <dgm:bulletEnabled val="1"/>
        </dgm:presLayoutVars>
      </dgm:prSet>
      <dgm:spPr/>
      <dgm:t>
        <a:bodyPr/>
        <a:lstStyle/>
        <a:p>
          <a:endParaRPr lang="zh-CN" altLang="en-US"/>
        </a:p>
      </dgm:t>
    </dgm:pt>
    <dgm:pt modelId="{DE3269E9-4D13-4345-B296-A5001BD15603}" type="pres">
      <dgm:prSet presAssocID="{2B1C8BDF-011A-49FD-A64B-365D0DA6281F}" presName="spNode" presStyleCnt="0"/>
      <dgm:spPr/>
    </dgm:pt>
    <dgm:pt modelId="{6D0A193F-5B49-4D9B-B4ED-DF90631598F6}" type="pres">
      <dgm:prSet presAssocID="{1E65BA1B-B3BC-4DDB-A46E-98FE14F0B68B}" presName="sibTrans" presStyleLbl="sibTrans1D1" presStyleIdx="2" presStyleCnt="5"/>
      <dgm:spPr/>
      <dgm:t>
        <a:bodyPr/>
        <a:lstStyle/>
        <a:p>
          <a:endParaRPr lang="zh-CN" altLang="en-US"/>
        </a:p>
      </dgm:t>
    </dgm:pt>
    <dgm:pt modelId="{3E898FC6-8D3A-4D5C-8F0B-8F9B723E9544}" type="pres">
      <dgm:prSet presAssocID="{A9CD9BBD-B4C4-482B-97BC-F949895DB2ED}" presName="node" presStyleLbl="node1" presStyleIdx="3" presStyleCnt="5" custScaleX="126012" custScaleY="110774">
        <dgm:presLayoutVars>
          <dgm:bulletEnabled val="1"/>
        </dgm:presLayoutVars>
      </dgm:prSet>
      <dgm:spPr/>
      <dgm:t>
        <a:bodyPr/>
        <a:lstStyle/>
        <a:p>
          <a:endParaRPr lang="zh-CN" altLang="en-US"/>
        </a:p>
      </dgm:t>
    </dgm:pt>
    <dgm:pt modelId="{F525089C-B763-4FE1-8134-10FF01FDAC24}" type="pres">
      <dgm:prSet presAssocID="{A9CD9BBD-B4C4-482B-97BC-F949895DB2ED}" presName="spNode" presStyleCnt="0"/>
      <dgm:spPr/>
    </dgm:pt>
    <dgm:pt modelId="{3C47E390-5154-42C3-A485-B0B44E8ACE32}" type="pres">
      <dgm:prSet presAssocID="{7840623E-7B3F-412E-A5A2-1039349485F3}" presName="sibTrans" presStyleLbl="sibTrans1D1" presStyleIdx="3" presStyleCnt="5"/>
      <dgm:spPr/>
      <dgm:t>
        <a:bodyPr/>
        <a:lstStyle/>
        <a:p>
          <a:endParaRPr lang="zh-CN" altLang="en-US"/>
        </a:p>
      </dgm:t>
    </dgm:pt>
    <dgm:pt modelId="{75B75034-AA53-4366-BA2D-77B3B32737B5}" type="pres">
      <dgm:prSet presAssocID="{34F3B90E-91A5-488C-8FDC-DB6148B3020B}" presName="node" presStyleLbl="node1" presStyleIdx="4" presStyleCnt="5" custScaleX="126551" custScaleY="107656">
        <dgm:presLayoutVars>
          <dgm:bulletEnabled val="1"/>
        </dgm:presLayoutVars>
      </dgm:prSet>
      <dgm:spPr/>
      <dgm:t>
        <a:bodyPr/>
        <a:lstStyle/>
        <a:p>
          <a:endParaRPr lang="zh-CN" altLang="en-US"/>
        </a:p>
      </dgm:t>
    </dgm:pt>
    <dgm:pt modelId="{71E52429-BA76-4607-B43E-C1EBE61106AE}" type="pres">
      <dgm:prSet presAssocID="{34F3B90E-91A5-488C-8FDC-DB6148B3020B}" presName="spNode" presStyleCnt="0"/>
      <dgm:spPr/>
    </dgm:pt>
    <dgm:pt modelId="{089AC186-5209-4F00-9B63-5AB8A71FDAD7}" type="pres">
      <dgm:prSet presAssocID="{B68D8307-2E59-4651-9143-EA1299E64C46}" presName="sibTrans" presStyleLbl="sibTrans1D1" presStyleIdx="4" presStyleCnt="5"/>
      <dgm:spPr/>
      <dgm:t>
        <a:bodyPr/>
        <a:lstStyle/>
        <a:p>
          <a:endParaRPr lang="zh-CN" altLang="en-US"/>
        </a:p>
      </dgm:t>
    </dgm:pt>
  </dgm:ptLst>
  <dgm:cxnLst>
    <dgm:cxn modelId="{71C8BA03-8774-4B1E-80B0-1EFDEB239EF4}" type="presOf" srcId="{A9CD9BBD-B4C4-482B-97BC-F949895DB2ED}" destId="{3E898FC6-8D3A-4D5C-8F0B-8F9B723E9544}" srcOrd="0" destOrd="0" presId="urn:microsoft.com/office/officeart/2005/8/layout/cycle5"/>
    <dgm:cxn modelId="{4CD65FF4-3DAE-4056-B756-2FA4BCD21F11}" type="presOf" srcId="{23105E79-700E-4BA9-813A-7E2B60057254}" destId="{510194E1-28E0-458F-9EE2-8FB7B4FD4D7F}" srcOrd="0" destOrd="0" presId="urn:microsoft.com/office/officeart/2005/8/layout/cycle5"/>
    <dgm:cxn modelId="{E788D1B4-B5C6-419D-B69A-B05AA5268798}" type="presOf" srcId="{0F092860-D9AE-456D-8222-D12799534A06}" destId="{43E22861-6001-424E-830F-863E4D436A47}" srcOrd="0" destOrd="0" presId="urn:microsoft.com/office/officeart/2005/8/layout/cycle5"/>
    <dgm:cxn modelId="{F5DCB6F7-3614-45AF-880A-387DFD9ACC5C}" type="presOf" srcId="{2B1C8BDF-011A-49FD-A64B-365D0DA6281F}" destId="{F4817C87-B35A-48CC-BE74-121F20DA6BAB}" srcOrd="0" destOrd="0" presId="urn:microsoft.com/office/officeart/2005/8/layout/cycle5"/>
    <dgm:cxn modelId="{5F249971-C68E-44F9-96E0-A6DD23B08CBC}" type="presOf" srcId="{41019082-853B-4E44-A9BB-168A38E44229}" destId="{957FBABC-195A-482E-B7BE-D23FF977FEE0}" srcOrd="0" destOrd="0" presId="urn:microsoft.com/office/officeart/2005/8/layout/cycle5"/>
    <dgm:cxn modelId="{CC81089F-543E-4D5B-9CF0-6E88EA0C22FA}" srcId="{41019082-853B-4E44-A9BB-168A38E44229}" destId="{A9CD9BBD-B4C4-482B-97BC-F949895DB2ED}" srcOrd="3" destOrd="0" parTransId="{50A85284-5DA6-43E6-AE55-4CE702CF6EC7}" sibTransId="{7840623E-7B3F-412E-A5A2-1039349485F3}"/>
    <dgm:cxn modelId="{1155BBE7-A725-4219-BE47-EBD16A972C6E}" type="presOf" srcId="{EE6983E0-A06E-4753-9D95-516B70B17DC3}" destId="{B393EF3B-F663-4448-8E24-819A51C36377}" srcOrd="0" destOrd="0" presId="urn:microsoft.com/office/officeart/2005/8/layout/cycle5"/>
    <dgm:cxn modelId="{0A01E7A9-EB0F-4EC9-A268-2E0E52FA2166}" srcId="{41019082-853B-4E44-A9BB-168A38E44229}" destId="{B14BEB46-7990-4AF8-AD4B-E56019E582AD}" srcOrd="1" destOrd="0" parTransId="{5215FBF6-2B3A-4EA8-A2F1-CCAECE347383}" sibTransId="{0F092860-D9AE-456D-8222-D12799534A06}"/>
    <dgm:cxn modelId="{F36E2E99-BDC8-481B-A8B9-908C251EC5A0}" srcId="{41019082-853B-4E44-A9BB-168A38E44229}" destId="{2B1C8BDF-011A-49FD-A64B-365D0DA6281F}" srcOrd="2" destOrd="0" parTransId="{52D9AA97-4BCF-47C8-816D-E346342B982F}" sibTransId="{1E65BA1B-B3BC-4DDB-A46E-98FE14F0B68B}"/>
    <dgm:cxn modelId="{BB6AE707-4D9F-46EC-9376-40E12076F5C6}" type="presOf" srcId="{34F3B90E-91A5-488C-8FDC-DB6148B3020B}" destId="{75B75034-AA53-4366-BA2D-77B3B32737B5}" srcOrd="0" destOrd="0" presId="urn:microsoft.com/office/officeart/2005/8/layout/cycle5"/>
    <dgm:cxn modelId="{25573BB2-3747-425F-BDE2-6D8186714215}" type="presOf" srcId="{1E65BA1B-B3BC-4DDB-A46E-98FE14F0B68B}" destId="{6D0A193F-5B49-4D9B-B4ED-DF90631598F6}" srcOrd="0" destOrd="0" presId="urn:microsoft.com/office/officeart/2005/8/layout/cycle5"/>
    <dgm:cxn modelId="{B6E78285-BD2F-4A7B-83CC-BA94CE165EBB}" type="presOf" srcId="{B14BEB46-7990-4AF8-AD4B-E56019E582AD}" destId="{6FA5C358-D8C7-476A-85D5-7A18213563E7}" srcOrd="0" destOrd="0" presId="urn:microsoft.com/office/officeart/2005/8/layout/cycle5"/>
    <dgm:cxn modelId="{C15B9A39-8528-48C8-BC84-3FDEE9A399FF}" srcId="{41019082-853B-4E44-A9BB-168A38E44229}" destId="{23105E79-700E-4BA9-813A-7E2B60057254}" srcOrd="0" destOrd="0" parTransId="{F12F2365-C05D-43DC-A08E-F5D914C8C0DE}" sibTransId="{EE6983E0-A06E-4753-9D95-516B70B17DC3}"/>
    <dgm:cxn modelId="{D1651F1E-3C51-4657-A292-385965F811B9}" type="presOf" srcId="{7840623E-7B3F-412E-A5A2-1039349485F3}" destId="{3C47E390-5154-42C3-A485-B0B44E8ACE32}" srcOrd="0" destOrd="0" presId="urn:microsoft.com/office/officeart/2005/8/layout/cycle5"/>
    <dgm:cxn modelId="{9ABECC0D-F201-40CF-A6B8-BF7F81D526D9}" type="presOf" srcId="{B68D8307-2E59-4651-9143-EA1299E64C46}" destId="{089AC186-5209-4F00-9B63-5AB8A71FDAD7}" srcOrd="0" destOrd="0" presId="urn:microsoft.com/office/officeart/2005/8/layout/cycle5"/>
    <dgm:cxn modelId="{0597F88C-1B12-4E4F-B2D0-803D8B65C34B}" srcId="{41019082-853B-4E44-A9BB-168A38E44229}" destId="{34F3B90E-91A5-488C-8FDC-DB6148B3020B}" srcOrd="4" destOrd="0" parTransId="{8F1EF42D-6322-43B3-9B03-808351A5426F}" sibTransId="{B68D8307-2E59-4651-9143-EA1299E64C46}"/>
    <dgm:cxn modelId="{BE04A4B9-323B-4245-AE7D-022F499A674B}" type="presParOf" srcId="{957FBABC-195A-482E-B7BE-D23FF977FEE0}" destId="{510194E1-28E0-458F-9EE2-8FB7B4FD4D7F}" srcOrd="0" destOrd="0" presId="urn:microsoft.com/office/officeart/2005/8/layout/cycle5"/>
    <dgm:cxn modelId="{12D54120-5016-404C-894F-724C569BECBB}" type="presParOf" srcId="{957FBABC-195A-482E-B7BE-D23FF977FEE0}" destId="{3C061A6C-F0C7-432D-9336-53D576F877D5}" srcOrd="1" destOrd="0" presId="urn:microsoft.com/office/officeart/2005/8/layout/cycle5"/>
    <dgm:cxn modelId="{171A0DEF-C7BA-4B93-885F-011BBAC8FA27}" type="presParOf" srcId="{957FBABC-195A-482E-B7BE-D23FF977FEE0}" destId="{B393EF3B-F663-4448-8E24-819A51C36377}" srcOrd="2" destOrd="0" presId="urn:microsoft.com/office/officeart/2005/8/layout/cycle5"/>
    <dgm:cxn modelId="{33A0AD43-BAC9-4EFD-93FA-5E79B1C6CDFF}" type="presParOf" srcId="{957FBABC-195A-482E-B7BE-D23FF977FEE0}" destId="{6FA5C358-D8C7-476A-85D5-7A18213563E7}" srcOrd="3" destOrd="0" presId="urn:microsoft.com/office/officeart/2005/8/layout/cycle5"/>
    <dgm:cxn modelId="{D4E5B08E-A03C-4A1B-AF33-D65B90C88AFD}" type="presParOf" srcId="{957FBABC-195A-482E-B7BE-D23FF977FEE0}" destId="{0C0416E5-AD08-4657-B75F-D2F260448E2E}" srcOrd="4" destOrd="0" presId="urn:microsoft.com/office/officeart/2005/8/layout/cycle5"/>
    <dgm:cxn modelId="{C7500F99-ECC2-4099-BBFA-7718648EFEEB}" type="presParOf" srcId="{957FBABC-195A-482E-B7BE-D23FF977FEE0}" destId="{43E22861-6001-424E-830F-863E4D436A47}" srcOrd="5" destOrd="0" presId="urn:microsoft.com/office/officeart/2005/8/layout/cycle5"/>
    <dgm:cxn modelId="{906247C8-BD3B-40E4-9FB0-04C56ED9586F}" type="presParOf" srcId="{957FBABC-195A-482E-B7BE-D23FF977FEE0}" destId="{F4817C87-B35A-48CC-BE74-121F20DA6BAB}" srcOrd="6" destOrd="0" presId="urn:microsoft.com/office/officeart/2005/8/layout/cycle5"/>
    <dgm:cxn modelId="{9845D957-2CA6-4E00-8C9B-5F2FB646147B}" type="presParOf" srcId="{957FBABC-195A-482E-B7BE-D23FF977FEE0}" destId="{DE3269E9-4D13-4345-B296-A5001BD15603}" srcOrd="7" destOrd="0" presId="urn:microsoft.com/office/officeart/2005/8/layout/cycle5"/>
    <dgm:cxn modelId="{3B8FBB7E-FAE7-45E4-B855-252D689EC41D}" type="presParOf" srcId="{957FBABC-195A-482E-B7BE-D23FF977FEE0}" destId="{6D0A193F-5B49-4D9B-B4ED-DF90631598F6}" srcOrd="8" destOrd="0" presId="urn:microsoft.com/office/officeart/2005/8/layout/cycle5"/>
    <dgm:cxn modelId="{F7B8F196-4969-4D2D-865C-0CC588FE78A7}" type="presParOf" srcId="{957FBABC-195A-482E-B7BE-D23FF977FEE0}" destId="{3E898FC6-8D3A-4D5C-8F0B-8F9B723E9544}" srcOrd="9" destOrd="0" presId="urn:microsoft.com/office/officeart/2005/8/layout/cycle5"/>
    <dgm:cxn modelId="{F481B9F2-01DE-4038-9CE6-740122A04EE8}" type="presParOf" srcId="{957FBABC-195A-482E-B7BE-D23FF977FEE0}" destId="{F525089C-B763-4FE1-8134-10FF01FDAC24}" srcOrd="10" destOrd="0" presId="urn:microsoft.com/office/officeart/2005/8/layout/cycle5"/>
    <dgm:cxn modelId="{BDAE80CD-ECC2-46A6-9195-5D16BBE95DE4}" type="presParOf" srcId="{957FBABC-195A-482E-B7BE-D23FF977FEE0}" destId="{3C47E390-5154-42C3-A485-B0B44E8ACE32}" srcOrd="11" destOrd="0" presId="urn:microsoft.com/office/officeart/2005/8/layout/cycle5"/>
    <dgm:cxn modelId="{5BD77A17-01EF-4243-B7BE-F58BA6595622}" type="presParOf" srcId="{957FBABC-195A-482E-B7BE-D23FF977FEE0}" destId="{75B75034-AA53-4366-BA2D-77B3B32737B5}" srcOrd="12" destOrd="0" presId="urn:microsoft.com/office/officeart/2005/8/layout/cycle5"/>
    <dgm:cxn modelId="{DEAD7B19-089D-4F8C-B0BA-C295DD3D7956}" type="presParOf" srcId="{957FBABC-195A-482E-B7BE-D23FF977FEE0}" destId="{71E52429-BA76-4607-B43E-C1EBE61106AE}" srcOrd="13" destOrd="0" presId="urn:microsoft.com/office/officeart/2005/8/layout/cycle5"/>
    <dgm:cxn modelId="{48B87DC3-3A66-4D4B-AD51-E8487B5B0503}" type="presParOf" srcId="{957FBABC-195A-482E-B7BE-D23FF977FEE0}" destId="{089AC186-5209-4F00-9B63-5AB8A71FDAD7}"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CB1D927-3780-4EF1-BA60-5FC50A955AD6}" type="doc">
      <dgm:prSet loTypeId="urn:microsoft.com/office/officeart/2005/8/layout/hList1" loCatId="list" qsTypeId="urn:microsoft.com/office/officeart/2005/8/quickstyle/3d3" qsCatId="3D" csTypeId="urn:microsoft.com/office/officeart/2005/8/colors/accent1_2" csCatId="accent1" phldr="1"/>
      <dgm:spPr/>
      <dgm:t>
        <a:bodyPr/>
        <a:lstStyle/>
        <a:p>
          <a:endParaRPr lang="zh-CN" altLang="en-US"/>
        </a:p>
      </dgm:t>
    </dgm:pt>
    <dgm:pt modelId="{8FB20293-A872-452E-8527-276269D64440}">
      <dgm:prSet phldrT="[文本]"/>
      <dgm:spPr/>
      <dgm:t>
        <a:bodyPr/>
        <a:lstStyle/>
        <a:p>
          <a:r>
            <a:rPr lang="zh-CN" altLang="en-US" dirty="0">
              <a:latin typeface="微软雅黑" pitchFamily="34" charset="-122"/>
              <a:ea typeface="微软雅黑" pitchFamily="34" charset="-122"/>
            </a:rPr>
            <a:t>有利条件</a:t>
          </a:r>
        </a:p>
      </dgm:t>
    </dgm:pt>
    <dgm:pt modelId="{80FC0600-CA37-46EB-B943-45BF02C73D81}" type="parTrans" cxnId="{16159EE4-931B-4839-BADD-6D5DB474663E}">
      <dgm:prSet/>
      <dgm:spPr/>
      <dgm:t>
        <a:bodyPr/>
        <a:lstStyle/>
        <a:p>
          <a:endParaRPr lang="zh-CN" altLang="en-US"/>
        </a:p>
      </dgm:t>
    </dgm:pt>
    <dgm:pt modelId="{3A8A03F2-C8B4-446E-8690-17CC187F15D9}" type="sibTrans" cxnId="{16159EE4-931B-4839-BADD-6D5DB474663E}">
      <dgm:prSet/>
      <dgm:spPr/>
      <dgm:t>
        <a:bodyPr/>
        <a:lstStyle/>
        <a:p>
          <a:endParaRPr lang="zh-CN" altLang="en-US"/>
        </a:p>
      </dgm:t>
    </dgm:pt>
    <dgm:pt modelId="{B9E5E693-F36D-4923-8CA4-36C544F09B16}">
      <dgm:prSet phldrT="[文本]" custT="1"/>
      <dgm:spPr/>
      <dgm:t>
        <a:bodyPr/>
        <a:lstStyle/>
        <a:p>
          <a:r>
            <a:rPr lang="zh-CN" altLang="en-US" sz="2000" dirty="0" smtClean="0">
              <a:latin typeface="微软雅黑" pitchFamily="34" charset="-122"/>
              <a:ea typeface="微软雅黑" pitchFamily="34" charset="-122"/>
            </a:rPr>
            <a:t>用户规模</a:t>
          </a:r>
          <a:endParaRPr lang="zh-CN" altLang="en-US" sz="2000" dirty="0">
            <a:latin typeface="微软雅黑" pitchFamily="34" charset="-122"/>
            <a:ea typeface="微软雅黑" pitchFamily="34" charset="-122"/>
          </a:endParaRPr>
        </a:p>
      </dgm:t>
    </dgm:pt>
    <dgm:pt modelId="{BB059A72-E992-451F-A626-B23E2AF17B03}" type="parTrans" cxnId="{E93D47FF-AF3A-47A6-85D0-882844578461}">
      <dgm:prSet/>
      <dgm:spPr/>
      <dgm:t>
        <a:bodyPr/>
        <a:lstStyle/>
        <a:p>
          <a:endParaRPr lang="zh-CN" altLang="en-US"/>
        </a:p>
      </dgm:t>
    </dgm:pt>
    <dgm:pt modelId="{37E11306-BECB-4C8A-BE58-96DAF26F27C2}" type="sibTrans" cxnId="{E93D47FF-AF3A-47A6-85D0-882844578461}">
      <dgm:prSet/>
      <dgm:spPr/>
      <dgm:t>
        <a:bodyPr/>
        <a:lstStyle/>
        <a:p>
          <a:endParaRPr lang="zh-CN" altLang="en-US"/>
        </a:p>
      </dgm:t>
    </dgm:pt>
    <dgm:pt modelId="{7AA064F4-FCEA-4BD0-B2F6-72FC1A2206E3}">
      <dgm:prSet phldrT="[文本]" custT="1"/>
      <dgm:spPr/>
      <dgm:t>
        <a:bodyPr/>
        <a:lstStyle/>
        <a:p>
          <a:r>
            <a:rPr lang="zh-CN" altLang="en-US" sz="2000" dirty="0">
              <a:latin typeface="微软雅黑" pitchFamily="34" charset="-122"/>
              <a:ea typeface="微软雅黑" pitchFamily="34" charset="-122"/>
            </a:rPr>
            <a:t>产业基础</a:t>
          </a:r>
        </a:p>
      </dgm:t>
    </dgm:pt>
    <dgm:pt modelId="{BD25FEC5-5262-46C2-B9E9-349970FDAEC9}" type="parTrans" cxnId="{8F067F4F-49DD-49F4-A524-76E9D28B09FB}">
      <dgm:prSet/>
      <dgm:spPr/>
      <dgm:t>
        <a:bodyPr/>
        <a:lstStyle/>
        <a:p>
          <a:endParaRPr lang="zh-CN" altLang="en-US"/>
        </a:p>
      </dgm:t>
    </dgm:pt>
    <dgm:pt modelId="{062D91CF-C89C-4A83-A9E9-A8028DDCEA75}" type="sibTrans" cxnId="{8F067F4F-49DD-49F4-A524-76E9D28B09FB}">
      <dgm:prSet/>
      <dgm:spPr/>
      <dgm:t>
        <a:bodyPr/>
        <a:lstStyle/>
        <a:p>
          <a:endParaRPr lang="zh-CN" altLang="en-US"/>
        </a:p>
      </dgm:t>
    </dgm:pt>
    <dgm:pt modelId="{2EEA8B2F-A21D-4164-8337-506D600B886F}">
      <dgm:prSet phldrT="[文本]"/>
      <dgm:spPr/>
      <dgm:t>
        <a:bodyPr/>
        <a:lstStyle/>
        <a:p>
          <a:r>
            <a:rPr lang="zh-CN" altLang="en-US" dirty="0">
              <a:latin typeface="微软雅黑" pitchFamily="34" charset="-122"/>
              <a:ea typeface="微软雅黑" pitchFamily="34" charset="-122"/>
            </a:rPr>
            <a:t>挑战</a:t>
          </a:r>
        </a:p>
      </dgm:t>
    </dgm:pt>
    <dgm:pt modelId="{DD35CEBF-65DF-4365-B6C1-CF2FF468A3AD}" type="parTrans" cxnId="{71FEA5F5-E535-4B0D-A456-34BBBD92C402}">
      <dgm:prSet/>
      <dgm:spPr/>
      <dgm:t>
        <a:bodyPr/>
        <a:lstStyle/>
        <a:p>
          <a:endParaRPr lang="zh-CN" altLang="en-US"/>
        </a:p>
      </dgm:t>
    </dgm:pt>
    <dgm:pt modelId="{DA5D7038-D556-4403-8917-8FCD57F09E77}" type="sibTrans" cxnId="{71FEA5F5-E535-4B0D-A456-34BBBD92C402}">
      <dgm:prSet/>
      <dgm:spPr/>
      <dgm:t>
        <a:bodyPr/>
        <a:lstStyle/>
        <a:p>
          <a:endParaRPr lang="zh-CN" altLang="en-US"/>
        </a:p>
      </dgm:t>
    </dgm:pt>
    <dgm:pt modelId="{6AD2822E-6B3B-4E91-9679-950967E28BB2}">
      <dgm:prSet phldrT="[文本]" custT="1"/>
      <dgm:spPr/>
      <dgm:t>
        <a:bodyPr/>
        <a:lstStyle/>
        <a:p>
          <a:r>
            <a:rPr lang="zh-CN" altLang="en-US" sz="2000" dirty="0" smtClean="0">
              <a:latin typeface="微软雅黑" pitchFamily="34" charset="-122"/>
              <a:ea typeface="微软雅黑" pitchFamily="34" charset="-122"/>
            </a:rPr>
            <a:t>技术差距</a:t>
          </a:r>
          <a:endParaRPr lang="zh-CN" altLang="en-US" sz="2000" dirty="0">
            <a:latin typeface="微软雅黑" pitchFamily="34" charset="-122"/>
            <a:ea typeface="微软雅黑" pitchFamily="34" charset="-122"/>
          </a:endParaRPr>
        </a:p>
      </dgm:t>
    </dgm:pt>
    <dgm:pt modelId="{18F677A7-6C26-4974-BC92-E3B131E4395C}" type="parTrans" cxnId="{9AB3DCC5-3FCC-4945-A0E8-8D96596A6AC6}">
      <dgm:prSet/>
      <dgm:spPr/>
      <dgm:t>
        <a:bodyPr/>
        <a:lstStyle/>
        <a:p>
          <a:endParaRPr lang="zh-CN" altLang="en-US"/>
        </a:p>
      </dgm:t>
    </dgm:pt>
    <dgm:pt modelId="{3C20CBA6-846E-4DEB-B4C0-674A15422470}" type="sibTrans" cxnId="{9AB3DCC5-3FCC-4945-A0E8-8D96596A6AC6}">
      <dgm:prSet/>
      <dgm:spPr/>
      <dgm:t>
        <a:bodyPr/>
        <a:lstStyle/>
        <a:p>
          <a:endParaRPr lang="zh-CN" altLang="en-US"/>
        </a:p>
      </dgm:t>
    </dgm:pt>
    <dgm:pt modelId="{E2917080-E404-4D82-B1AC-D837CB2A9C6F}">
      <dgm:prSet phldrT="[文本]" custT="1"/>
      <dgm:spPr/>
      <dgm:t>
        <a:bodyPr/>
        <a:lstStyle/>
        <a:p>
          <a:r>
            <a:rPr lang="zh-CN" altLang="en-US" sz="2000" dirty="0" smtClean="0">
              <a:latin typeface="微软雅黑" pitchFamily="34" charset="-122"/>
              <a:ea typeface="微软雅黑" pitchFamily="34" charset="-122"/>
            </a:rPr>
            <a:t>制度瓶颈</a:t>
          </a:r>
          <a:endParaRPr lang="zh-CN" altLang="en-US" sz="2000" dirty="0">
            <a:latin typeface="微软雅黑" pitchFamily="34" charset="-122"/>
            <a:ea typeface="微软雅黑" pitchFamily="34" charset="-122"/>
          </a:endParaRPr>
        </a:p>
      </dgm:t>
    </dgm:pt>
    <dgm:pt modelId="{DA20652A-728D-478F-8309-C02FA9A93510}" type="parTrans" cxnId="{6C1F1DFD-3B3A-4847-ACE8-3F4427C2AB6C}">
      <dgm:prSet/>
      <dgm:spPr/>
      <dgm:t>
        <a:bodyPr/>
        <a:lstStyle/>
        <a:p>
          <a:endParaRPr lang="zh-CN" altLang="en-US"/>
        </a:p>
      </dgm:t>
    </dgm:pt>
    <dgm:pt modelId="{2BFB63D1-10ED-4605-AD81-37A22389B6D9}" type="sibTrans" cxnId="{6C1F1DFD-3B3A-4847-ACE8-3F4427C2AB6C}">
      <dgm:prSet/>
      <dgm:spPr/>
      <dgm:t>
        <a:bodyPr/>
        <a:lstStyle/>
        <a:p>
          <a:endParaRPr lang="zh-CN" altLang="en-US"/>
        </a:p>
      </dgm:t>
    </dgm:pt>
    <dgm:pt modelId="{E9A0898F-4546-4298-91D3-599006AB1F4B}">
      <dgm:prSet phldrT="[文本]" custT="1"/>
      <dgm:spPr/>
      <dgm:t>
        <a:bodyPr/>
        <a:lstStyle/>
        <a:p>
          <a:r>
            <a:rPr lang="zh-CN" altLang="en-US" sz="2000" dirty="0" smtClean="0">
              <a:latin typeface="微软雅黑" pitchFamily="34" charset="-122"/>
              <a:ea typeface="微软雅黑" pitchFamily="34" charset="-122"/>
            </a:rPr>
            <a:t>脱实向虚</a:t>
          </a:r>
          <a:endParaRPr lang="zh-CN" altLang="en-US" sz="2000" dirty="0">
            <a:latin typeface="微软雅黑" pitchFamily="34" charset="-122"/>
            <a:ea typeface="微软雅黑" pitchFamily="34" charset="-122"/>
          </a:endParaRPr>
        </a:p>
      </dgm:t>
    </dgm:pt>
    <dgm:pt modelId="{5792164B-3F8C-4498-89C6-96F617F03515}" type="parTrans" cxnId="{24064FDA-32AA-493C-A8F4-8D3A1F2C9528}">
      <dgm:prSet/>
      <dgm:spPr/>
      <dgm:t>
        <a:bodyPr/>
        <a:lstStyle/>
        <a:p>
          <a:endParaRPr lang="zh-CN" altLang="en-US"/>
        </a:p>
      </dgm:t>
    </dgm:pt>
    <dgm:pt modelId="{D1C21656-E102-4747-A102-D08E9F3BAF0D}" type="sibTrans" cxnId="{24064FDA-32AA-493C-A8F4-8D3A1F2C9528}">
      <dgm:prSet/>
      <dgm:spPr/>
      <dgm:t>
        <a:bodyPr/>
        <a:lstStyle/>
        <a:p>
          <a:endParaRPr lang="zh-CN" altLang="en-US"/>
        </a:p>
      </dgm:t>
    </dgm:pt>
    <dgm:pt modelId="{0C19E1F8-8D07-449E-858C-6520D9ABA1E4}">
      <dgm:prSet phldrT="[文本]" custT="1"/>
      <dgm:spPr/>
      <dgm:t>
        <a:bodyPr/>
        <a:lstStyle/>
        <a:p>
          <a:r>
            <a:rPr lang="zh-CN" altLang="en-US" sz="2000" dirty="0" smtClean="0">
              <a:latin typeface="微软雅黑" pitchFamily="34" charset="-122"/>
              <a:ea typeface="微软雅黑" pitchFamily="34" charset="-122"/>
            </a:rPr>
            <a:t>政策支持</a:t>
          </a:r>
          <a:endParaRPr lang="zh-CN" altLang="en-US" sz="2000" dirty="0">
            <a:latin typeface="微软雅黑" pitchFamily="34" charset="-122"/>
            <a:ea typeface="微软雅黑" pitchFamily="34" charset="-122"/>
          </a:endParaRPr>
        </a:p>
      </dgm:t>
    </dgm:pt>
    <dgm:pt modelId="{A4C7141C-B24E-4899-B327-6E5AC24F8736}" type="parTrans" cxnId="{C10FDD19-832F-4BD0-A706-D1CA09C69649}">
      <dgm:prSet/>
      <dgm:spPr/>
    </dgm:pt>
    <dgm:pt modelId="{56A5418F-60DC-48A3-ACAA-C7D9F687353B}" type="sibTrans" cxnId="{C10FDD19-832F-4BD0-A706-D1CA09C69649}">
      <dgm:prSet/>
      <dgm:spPr/>
    </dgm:pt>
    <dgm:pt modelId="{E14292FC-9D21-4EB1-8CAD-93AEE7B3D237}">
      <dgm:prSet phldrT="[文本]" custT="1"/>
      <dgm:spPr/>
      <dgm:t>
        <a:bodyPr/>
        <a:lstStyle/>
        <a:p>
          <a:r>
            <a:rPr lang="zh-CN" altLang="en-US" sz="2000" dirty="0" smtClean="0">
              <a:latin typeface="微软雅黑" pitchFamily="34" charset="-122"/>
              <a:ea typeface="微软雅黑" pitchFamily="34" charset="-122"/>
            </a:rPr>
            <a:t>市场巨大</a:t>
          </a:r>
          <a:endParaRPr lang="zh-CN" altLang="en-US" sz="2000" dirty="0">
            <a:latin typeface="微软雅黑" pitchFamily="34" charset="-122"/>
            <a:ea typeface="微软雅黑" pitchFamily="34" charset="-122"/>
          </a:endParaRPr>
        </a:p>
      </dgm:t>
    </dgm:pt>
    <dgm:pt modelId="{61F6C73F-8155-4D9A-B7AD-3C6ABB6DA53F}" type="parTrans" cxnId="{504757BB-7715-41BD-8E7D-D40000E4118F}">
      <dgm:prSet/>
      <dgm:spPr/>
    </dgm:pt>
    <dgm:pt modelId="{9C025BA9-1969-4FE9-82DA-D83F2982D462}" type="sibTrans" cxnId="{504757BB-7715-41BD-8E7D-D40000E4118F}">
      <dgm:prSet/>
      <dgm:spPr/>
    </dgm:pt>
    <dgm:pt modelId="{3F0D80BA-A063-446F-902F-A3D1ACE4FDD1}" type="pres">
      <dgm:prSet presAssocID="{DCB1D927-3780-4EF1-BA60-5FC50A955AD6}" presName="Name0" presStyleCnt="0">
        <dgm:presLayoutVars>
          <dgm:dir/>
          <dgm:animLvl val="lvl"/>
          <dgm:resizeHandles val="exact"/>
        </dgm:presLayoutVars>
      </dgm:prSet>
      <dgm:spPr/>
      <dgm:t>
        <a:bodyPr/>
        <a:lstStyle/>
        <a:p>
          <a:endParaRPr lang="zh-CN" altLang="en-US"/>
        </a:p>
      </dgm:t>
    </dgm:pt>
    <dgm:pt modelId="{E43DB58B-4780-402A-8119-48122526D66F}" type="pres">
      <dgm:prSet presAssocID="{8FB20293-A872-452E-8527-276269D64440}" presName="composite" presStyleCnt="0"/>
      <dgm:spPr/>
    </dgm:pt>
    <dgm:pt modelId="{1B182B2A-0180-4608-8EA6-03D8CE06FC6C}" type="pres">
      <dgm:prSet presAssocID="{8FB20293-A872-452E-8527-276269D64440}" presName="parTx" presStyleLbl="alignNode1" presStyleIdx="0" presStyleCnt="2">
        <dgm:presLayoutVars>
          <dgm:chMax val="0"/>
          <dgm:chPref val="0"/>
          <dgm:bulletEnabled val="1"/>
        </dgm:presLayoutVars>
      </dgm:prSet>
      <dgm:spPr/>
      <dgm:t>
        <a:bodyPr/>
        <a:lstStyle/>
        <a:p>
          <a:endParaRPr lang="zh-CN" altLang="en-US"/>
        </a:p>
      </dgm:t>
    </dgm:pt>
    <dgm:pt modelId="{46B56A06-3EB5-44C7-B58F-EF5E84D9BFFB}" type="pres">
      <dgm:prSet presAssocID="{8FB20293-A872-452E-8527-276269D64440}" presName="desTx" presStyleLbl="alignAccFollowNode1" presStyleIdx="0" presStyleCnt="2">
        <dgm:presLayoutVars>
          <dgm:bulletEnabled val="1"/>
        </dgm:presLayoutVars>
      </dgm:prSet>
      <dgm:spPr/>
      <dgm:t>
        <a:bodyPr/>
        <a:lstStyle/>
        <a:p>
          <a:endParaRPr lang="zh-CN" altLang="en-US"/>
        </a:p>
      </dgm:t>
    </dgm:pt>
    <dgm:pt modelId="{05841749-6E60-4BF4-A3F5-D64AC1357115}" type="pres">
      <dgm:prSet presAssocID="{3A8A03F2-C8B4-446E-8690-17CC187F15D9}" presName="space" presStyleCnt="0"/>
      <dgm:spPr/>
    </dgm:pt>
    <dgm:pt modelId="{B49B9B5E-FC01-41FF-8944-C704ED702379}" type="pres">
      <dgm:prSet presAssocID="{2EEA8B2F-A21D-4164-8337-506D600B886F}" presName="composite" presStyleCnt="0"/>
      <dgm:spPr/>
    </dgm:pt>
    <dgm:pt modelId="{E0B7AA77-90B8-44C4-8AAE-4905EA148CED}" type="pres">
      <dgm:prSet presAssocID="{2EEA8B2F-A21D-4164-8337-506D600B886F}" presName="parTx" presStyleLbl="alignNode1" presStyleIdx="1" presStyleCnt="2">
        <dgm:presLayoutVars>
          <dgm:chMax val="0"/>
          <dgm:chPref val="0"/>
          <dgm:bulletEnabled val="1"/>
        </dgm:presLayoutVars>
      </dgm:prSet>
      <dgm:spPr/>
      <dgm:t>
        <a:bodyPr/>
        <a:lstStyle/>
        <a:p>
          <a:endParaRPr lang="zh-CN" altLang="en-US"/>
        </a:p>
      </dgm:t>
    </dgm:pt>
    <dgm:pt modelId="{8ADE4BCC-0CB9-4D1C-9956-E3DDBE2B61BC}" type="pres">
      <dgm:prSet presAssocID="{2EEA8B2F-A21D-4164-8337-506D600B886F}" presName="desTx" presStyleLbl="alignAccFollowNode1" presStyleIdx="1" presStyleCnt="2">
        <dgm:presLayoutVars>
          <dgm:bulletEnabled val="1"/>
        </dgm:presLayoutVars>
      </dgm:prSet>
      <dgm:spPr/>
      <dgm:t>
        <a:bodyPr/>
        <a:lstStyle/>
        <a:p>
          <a:endParaRPr lang="zh-CN" altLang="en-US"/>
        </a:p>
      </dgm:t>
    </dgm:pt>
  </dgm:ptLst>
  <dgm:cxnLst>
    <dgm:cxn modelId="{6B259B73-7F4D-41D1-87D8-A0E23B20B838}" type="presOf" srcId="{DCB1D927-3780-4EF1-BA60-5FC50A955AD6}" destId="{3F0D80BA-A063-446F-902F-A3D1ACE4FDD1}" srcOrd="0" destOrd="0" presId="urn:microsoft.com/office/officeart/2005/8/layout/hList1"/>
    <dgm:cxn modelId="{504757BB-7715-41BD-8E7D-D40000E4118F}" srcId="{8FB20293-A872-452E-8527-276269D64440}" destId="{E14292FC-9D21-4EB1-8CAD-93AEE7B3D237}" srcOrd="3" destOrd="0" parTransId="{61F6C73F-8155-4D9A-B7AD-3C6ABB6DA53F}" sibTransId="{9C025BA9-1969-4FE9-82DA-D83F2982D462}"/>
    <dgm:cxn modelId="{B499EDC0-CA05-4671-ADB8-97521205B11F}" type="presOf" srcId="{E14292FC-9D21-4EB1-8CAD-93AEE7B3D237}" destId="{46B56A06-3EB5-44C7-B58F-EF5E84D9BFFB}" srcOrd="0" destOrd="3" presId="urn:microsoft.com/office/officeart/2005/8/layout/hList1"/>
    <dgm:cxn modelId="{E83B15D1-DE32-4C4F-B2AE-634B6C3FF0B7}" type="presOf" srcId="{6AD2822E-6B3B-4E91-9679-950967E28BB2}" destId="{8ADE4BCC-0CB9-4D1C-9956-E3DDBE2B61BC}" srcOrd="0" destOrd="0" presId="urn:microsoft.com/office/officeart/2005/8/layout/hList1"/>
    <dgm:cxn modelId="{24064FDA-32AA-493C-A8F4-8D3A1F2C9528}" srcId="{2EEA8B2F-A21D-4164-8337-506D600B886F}" destId="{E9A0898F-4546-4298-91D3-599006AB1F4B}" srcOrd="2" destOrd="0" parTransId="{5792164B-3F8C-4498-89C6-96F617F03515}" sibTransId="{D1C21656-E102-4747-A102-D08E9F3BAF0D}"/>
    <dgm:cxn modelId="{6C1F1DFD-3B3A-4847-ACE8-3F4427C2AB6C}" srcId="{2EEA8B2F-A21D-4164-8337-506D600B886F}" destId="{E2917080-E404-4D82-B1AC-D837CB2A9C6F}" srcOrd="1" destOrd="0" parTransId="{DA20652A-728D-478F-8309-C02FA9A93510}" sibTransId="{2BFB63D1-10ED-4605-AD81-37A22389B6D9}"/>
    <dgm:cxn modelId="{9AB3DCC5-3FCC-4945-A0E8-8D96596A6AC6}" srcId="{2EEA8B2F-A21D-4164-8337-506D600B886F}" destId="{6AD2822E-6B3B-4E91-9679-950967E28BB2}" srcOrd="0" destOrd="0" parTransId="{18F677A7-6C26-4974-BC92-E3B131E4395C}" sibTransId="{3C20CBA6-846E-4DEB-B4C0-674A15422470}"/>
    <dgm:cxn modelId="{E305ECDB-4814-4710-9736-B41993EFD420}" type="presOf" srcId="{E9A0898F-4546-4298-91D3-599006AB1F4B}" destId="{8ADE4BCC-0CB9-4D1C-9956-E3DDBE2B61BC}" srcOrd="0" destOrd="2" presId="urn:microsoft.com/office/officeart/2005/8/layout/hList1"/>
    <dgm:cxn modelId="{D90C9A7D-406B-473B-873C-5E6B41E49443}" type="presOf" srcId="{E2917080-E404-4D82-B1AC-D837CB2A9C6F}" destId="{8ADE4BCC-0CB9-4D1C-9956-E3DDBE2B61BC}" srcOrd="0" destOrd="1" presId="urn:microsoft.com/office/officeart/2005/8/layout/hList1"/>
    <dgm:cxn modelId="{AA3F1B6D-3344-481C-8197-95315C167C9F}" type="presOf" srcId="{B9E5E693-F36D-4923-8CA4-36C544F09B16}" destId="{46B56A06-3EB5-44C7-B58F-EF5E84D9BFFB}" srcOrd="0" destOrd="0" presId="urn:microsoft.com/office/officeart/2005/8/layout/hList1"/>
    <dgm:cxn modelId="{A9DE04C3-4893-4406-BCC7-75128D9B4D52}" type="presOf" srcId="{2EEA8B2F-A21D-4164-8337-506D600B886F}" destId="{E0B7AA77-90B8-44C4-8AAE-4905EA148CED}" srcOrd="0" destOrd="0" presId="urn:microsoft.com/office/officeart/2005/8/layout/hList1"/>
    <dgm:cxn modelId="{71FEA5F5-E535-4B0D-A456-34BBBD92C402}" srcId="{DCB1D927-3780-4EF1-BA60-5FC50A955AD6}" destId="{2EEA8B2F-A21D-4164-8337-506D600B886F}" srcOrd="1" destOrd="0" parTransId="{DD35CEBF-65DF-4365-B6C1-CF2FF468A3AD}" sibTransId="{DA5D7038-D556-4403-8917-8FCD57F09E77}"/>
    <dgm:cxn modelId="{ACBB8413-A36F-4AEE-8A26-2609BF6E3663}" type="presOf" srcId="{0C19E1F8-8D07-449E-858C-6520D9ABA1E4}" destId="{46B56A06-3EB5-44C7-B58F-EF5E84D9BFFB}" srcOrd="0" destOrd="2" presId="urn:microsoft.com/office/officeart/2005/8/layout/hList1"/>
    <dgm:cxn modelId="{C10FDD19-832F-4BD0-A706-D1CA09C69649}" srcId="{8FB20293-A872-452E-8527-276269D64440}" destId="{0C19E1F8-8D07-449E-858C-6520D9ABA1E4}" srcOrd="2" destOrd="0" parTransId="{A4C7141C-B24E-4899-B327-6E5AC24F8736}" sibTransId="{56A5418F-60DC-48A3-ACAA-C7D9F687353B}"/>
    <dgm:cxn modelId="{16159EE4-931B-4839-BADD-6D5DB474663E}" srcId="{DCB1D927-3780-4EF1-BA60-5FC50A955AD6}" destId="{8FB20293-A872-452E-8527-276269D64440}" srcOrd="0" destOrd="0" parTransId="{80FC0600-CA37-46EB-B943-45BF02C73D81}" sibTransId="{3A8A03F2-C8B4-446E-8690-17CC187F15D9}"/>
    <dgm:cxn modelId="{8F067F4F-49DD-49F4-A524-76E9D28B09FB}" srcId="{8FB20293-A872-452E-8527-276269D64440}" destId="{7AA064F4-FCEA-4BD0-B2F6-72FC1A2206E3}" srcOrd="1" destOrd="0" parTransId="{BD25FEC5-5262-46C2-B9E9-349970FDAEC9}" sibTransId="{062D91CF-C89C-4A83-A9E9-A8028DDCEA75}"/>
    <dgm:cxn modelId="{E93D47FF-AF3A-47A6-85D0-882844578461}" srcId="{8FB20293-A872-452E-8527-276269D64440}" destId="{B9E5E693-F36D-4923-8CA4-36C544F09B16}" srcOrd="0" destOrd="0" parTransId="{BB059A72-E992-451F-A626-B23E2AF17B03}" sibTransId="{37E11306-BECB-4C8A-BE58-96DAF26F27C2}"/>
    <dgm:cxn modelId="{DC1C695E-6590-49B6-B72B-B009C59F32A4}" type="presOf" srcId="{8FB20293-A872-452E-8527-276269D64440}" destId="{1B182B2A-0180-4608-8EA6-03D8CE06FC6C}" srcOrd="0" destOrd="0" presId="urn:microsoft.com/office/officeart/2005/8/layout/hList1"/>
    <dgm:cxn modelId="{6C67E256-7E94-4D53-AE3A-E0D6A5802C24}" type="presOf" srcId="{7AA064F4-FCEA-4BD0-B2F6-72FC1A2206E3}" destId="{46B56A06-3EB5-44C7-B58F-EF5E84D9BFFB}" srcOrd="0" destOrd="1" presId="urn:microsoft.com/office/officeart/2005/8/layout/hList1"/>
    <dgm:cxn modelId="{7B4CB0E3-6306-4DEB-94C3-D82F7C98ACCD}" type="presParOf" srcId="{3F0D80BA-A063-446F-902F-A3D1ACE4FDD1}" destId="{E43DB58B-4780-402A-8119-48122526D66F}" srcOrd="0" destOrd="0" presId="urn:microsoft.com/office/officeart/2005/8/layout/hList1"/>
    <dgm:cxn modelId="{3E4AF070-4A12-49F2-8653-F193A04F48CF}" type="presParOf" srcId="{E43DB58B-4780-402A-8119-48122526D66F}" destId="{1B182B2A-0180-4608-8EA6-03D8CE06FC6C}" srcOrd="0" destOrd="0" presId="urn:microsoft.com/office/officeart/2005/8/layout/hList1"/>
    <dgm:cxn modelId="{861FB052-F4F2-4788-91A6-1F189497A1B9}" type="presParOf" srcId="{E43DB58B-4780-402A-8119-48122526D66F}" destId="{46B56A06-3EB5-44C7-B58F-EF5E84D9BFFB}" srcOrd="1" destOrd="0" presId="urn:microsoft.com/office/officeart/2005/8/layout/hList1"/>
    <dgm:cxn modelId="{537BB77F-69EF-4F8B-81CB-98CA0BDBDF0C}" type="presParOf" srcId="{3F0D80BA-A063-446F-902F-A3D1ACE4FDD1}" destId="{05841749-6E60-4BF4-A3F5-D64AC1357115}" srcOrd="1" destOrd="0" presId="urn:microsoft.com/office/officeart/2005/8/layout/hList1"/>
    <dgm:cxn modelId="{14F2DA2A-2E2A-4D2C-9E4C-E32CE22B3AA8}" type="presParOf" srcId="{3F0D80BA-A063-446F-902F-A3D1ACE4FDD1}" destId="{B49B9B5E-FC01-41FF-8944-C704ED702379}" srcOrd="2" destOrd="0" presId="urn:microsoft.com/office/officeart/2005/8/layout/hList1"/>
    <dgm:cxn modelId="{9F025DA8-DB16-4833-A7E4-92692C3101E8}" type="presParOf" srcId="{B49B9B5E-FC01-41FF-8944-C704ED702379}" destId="{E0B7AA77-90B8-44C4-8AAE-4905EA148CED}" srcOrd="0" destOrd="0" presId="urn:microsoft.com/office/officeart/2005/8/layout/hList1"/>
    <dgm:cxn modelId="{2A48AF8A-1D00-4641-AE74-596C9D0A22FD}" type="presParOf" srcId="{B49B9B5E-FC01-41FF-8944-C704ED702379}" destId="{8ADE4BCC-0CB9-4D1C-9956-E3DDBE2B61BC}"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57E8A-CE4A-4DD6-B7D3-C374B51FC866}">
      <dsp:nvSpPr>
        <dsp:cNvPr id="0" name=""/>
        <dsp:cNvSpPr/>
      </dsp:nvSpPr>
      <dsp:spPr>
        <a:xfrm>
          <a:off x="697301" y="348"/>
          <a:ext cx="1799038" cy="1079423"/>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集中</a:t>
          </a:r>
        </a:p>
      </dsp:txBody>
      <dsp:txXfrm>
        <a:off x="728916" y="31963"/>
        <a:ext cx="1735808" cy="1016193"/>
      </dsp:txXfrm>
    </dsp:sp>
    <dsp:sp modelId="{DC647DEA-C30D-49B6-98AA-391C9C9DEF0A}">
      <dsp:nvSpPr>
        <dsp:cNvPr id="0" name=""/>
        <dsp:cNvSpPr/>
      </dsp:nvSpPr>
      <dsp:spPr>
        <a:xfrm>
          <a:off x="2654655" y="316979"/>
          <a:ext cx="381396" cy="446161"/>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2654655" y="406211"/>
        <a:ext cx="266977" cy="267697"/>
      </dsp:txXfrm>
    </dsp:sp>
    <dsp:sp modelId="{865B34F7-BC26-42A8-BC97-E6DA588B2324}">
      <dsp:nvSpPr>
        <dsp:cNvPr id="0" name=""/>
        <dsp:cNvSpPr/>
      </dsp:nvSpPr>
      <dsp:spPr>
        <a:xfrm>
          <a:off x="3215955" y="348"/>
          <a:ext cx="1799038" cy="1079423"/>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分散</a:t>
          </a:r>
        </a:p>
      </dsp:txBody>
      <dsp:txXfrm>
        <a:off x="3247570" y="31963"/>
        <a:ext cx="1735808" cy="10161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18F4A9-E6B3-4088-BB33-F319D09760E1}">
      <dsp:nvSpPr>
        <dsp:cNvPr id="0" name=""/>
        <dsp:cNvSpPr/>
      </dsp:nvSpPr>
      <dsp:spPr>
        <a:xfrm>
          <a:off x="1922613" y="0"/>
          <a:ext cx="1814601" cy="1008112"/>
        </a:xfrm>
        <a:prstGeom prst="roundRect">
          <a:avLst>
            <a:gd name="adj" fmla="val 10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rgbClr r="0" g="0" b="0"/>
        </a:lnRef>
        <a:fillRef idx="1">
          <a:scrgbClr r="0" g="0" b="0"/>
        </a:fillRef>
        <a:effectRef idx="2">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zh-CN" altLang="en-US" sz="3400" kern="1200" dirty="0">
              <a:latin typeface="微软雅黑" pitchFamily="34" charset="-122"/>
              <a:ea typeface="微软雅黑" pitchFamily="34" charset="-122"/>
            </a:rPr>
            <a:t>基础</a:t>
          </a:r>
        </a:p>
      </dsp:txBody>
      <dsp:txXfrm>
        <a:off x="1952140" y="29527"/>
        <a:ext cx="1755547" cy="949058"/>
      </dsp:txXfrm>
    </dsp:sp>
    <dsp:sp modelId="{62CFE275-36AF-42D0-B630-BCE7097A9A0B}">
      <dsp:nvSpPr>
        <dsp:cNvPr id="0" name=""/>
        <dsp:cNvSpPr/>
      </dsp:nvSpPr>
      <dsp:spPr>
        <a:xfrm>
          <a:off x="4543704" y="0"/>
          <a:ext cx="1814601" cy="1008112"/>
        </a:xfrm>
        <a:prstGeom prst="roundRect">
          <a:avLst>
            <a:gd name="adj" fmla="val 10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rgbClr r="0" g="0" b="0"/>
        </a:lnRef>
        <a:fillRef idx="1">
          <a:scrgbClr r="0" g="0" b="0"/>
        </a:fillRef>
        <a:effectRef idx="2">
          <a:scrgbClr r="0" g="0" b="0"/>
        </a:effectRef>
        <a:fontRef idx="minor"/>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zh-CN" altLang="en-US" sz="3400" kern="1200" dirty="0">
              <a:latin typeface="微软雅黑" pitchFamily="34" charset="-122"/>
              <a:ea typeface="微软雅黑" pitchFamily="34" charset="-122"/>
            </a:rPr>
            <a:t>瓶颈</a:t>
          </a:r>
        </a:p>
      </dsp:txBody>
      <dsp:txXfrm>
        <a:off x="4573231" y="29527"/>
        <a:ext cx="1755547" cy="949058"/>
      </dsp:txXfrm>
    </dsp:sp>
    <dsp:sp modelId="{124B234E-779C-4D68-A584-E140B8D9F4C5}">
      <dsp:nvSpPr>
        <dsp:cNvPr id="0" name=""/>
        <dsp:cNvSpPr/>
      </dsp:nvSpPr>
      <dsp:spPr>
        <a:xfrm>
          <a:off x="3762418" y="4284475"/>
          <a:ext cx="756084" cy="756084"/>
        </a:xfrm>
        <a:prstGeom prst="triangle">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rgbClr r="0" g="0" b="0"/>
        </a:lnRef>
        <a:fillRef idx="1">
          <a:scrgbClr r="0" g="0" b="0"/>
        </a:fillRef>
        <a:effectRef idx="2">
          <a:scrgbClr r="0" g="0" b="0"/>
        </a:effectRef>
        <a:fontRef idx="minor"/>
      </dsp:style>
    </dsp:sp>
    <dsp:sp modelId="{63607E6B-518A-4CAD-BF75-18EAF6F7F7CE}">
      <dsp:nvSpPr>
        <dsp:cNvPr id="0" name=""/>
        <dsp:cNvSpPr/>
      </dsp:nvSpPr>
      <dsp:spPr>
        <a:xfrm rot="21360000">
          <a:off x="1871515" y="3960485"/>
          <a:ext cx="4537889" cy="317320"/>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1">
          <a:scrgbClr r="0" g="0" b="0"/>
        </a:lnRef>
        <a:fillRef idx="1">
          <a:scrgbClr r="0" g="0" b="0"/>
        </a:fillRef>
        <a:effectRef idx="2">
          <a:scrgbClr r="0" g="0" b="0"/>
        </a:effectRef>
        <a:fontRef idx="minor"/>
      </dsp:style>
    </dsp:sp>
    <dsp:sp modelId="{C9CCCA10-A406-4E5B-94A5-40E0A4EE3FEE}">
      <dsp:nvSpPr>
        <dsp:cNvPr id="0" name=""/>
        <dsp:cNvSpPr/>
      </dsp:nvSpPr>
      <dsp:spPr>
        <a:xfrm rot="21360000">
          <a:off x="1874221" y="3167107"/>
          <a:ext cx="1810575" cy="843543"/>
        </a:xfrm>
        <a:prstGeom prst="roundRect">
          <a:avLst/>
        </a:prstGeom>
        <a:gradFill rotWithShape="0">
          <a:gsLst>
            <a:gs pos="0">
              <a:schemeClr val="accent2">
                <a:hueOff val="0"/>
                <a:satOff val="0"/>
                <a:lumOff val="0"/>
                <a:alphaOff val="0"/>
                <a:lumMod val="95000"/>
              </a:schemeClr>
            </a:gs>
            <a:gs pos="100000">
              <a:schemeClr val="accent2">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2">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a:latin typeface="微软雅黑" pitchFamily="34" charset="-122"/>
              <a:ea typeface="微软雅黑" pitchFamily="34" charset="-122"/>
            </a:rPr>
            <a:t>政策基础</a:t>
          </a:r>
        </a:p>
      </dsp:txBody>
      <dsp:txXfrm>
        <a:off x="1915399" y="3208285"/>
        <a:ext cx="1728219" cy="761187"/>
      </dsp:txXfrm>
    </dsp:sp>
    <dsp:sp modelId="{60904854-B655-4340-8151-3D40111817B8}">
      <dsp:nvSpPr>
        <dsp:cNvPr id="0" name=""/>
        <dsp:cNvSpPr/>
      </dsp:nvSpPr>
      <dsp:spPr>
        <a:xfrm rot="21360000">
          <a:off x="1808693" y="2259806"/>
          <a:ext cx="1810575" cy="843543"/>
        </a:xfrm>
        <a:prstGeom prst="roundRect">
          <a:avLst/>
        </a:prstGeom>
        <a:gradFill rotWithShape="0">
          <a:gsLst>
            <a:gs pos="0">
              <a:schemeClr val="accent3">
                <a:hueOff val="0"/>
                <a:satOff val="0"/>
                <a:lumOff val="0"/>
                <a:alphaOff val="0"/>
                <a:lumMod val="95000"/>
              </a:schemeClr>
            </a:gs>
            <a:gs pos="100000">
              <a:schemeClr val="accent3">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3">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a:latin typeface="微软雅黑" pitchFamily="34" charset="-122"/>
              <a:ea typeface="微软雅黑" pitchFamily="34" charset="-122"/>
            </a:rPr>
            <a:t>资源基础</a:t>
          </a:r>
        </a:p>
      </dsp:txBody>
      <dsp:txXfrm>
        <a:off x="1849871" y="2300984"/>
        <a:ext cx="1728219" cy="761187"/>
      </dsp:txXfrm>
    </dsp:sp>
    <dsp:sp modelId="{FD33258B-93FE-4BE6-8234-2B349D9E02A0}">
      <dsp:nvSpPr>
        <dsp:cNvPr id="0" name=""/>
        <dsp:cNvSpPr/>
      </dsp:nvSpPr>
      <dsp:spPr>
        <a:xfrm rot="21360000">
          <a:off x="1743166" y="1372667"/>
          <a:ext cx="1810575" cy="843543"/>
        </a:xfrm>
        <a:prstGeom prst="roundRect">
          <a:avLst/>
        </a:prstGeom>
        <a:gradFill rotWithShape="0">
          <a:gsLst>
            <a:gs pos="0">
              <a:schemeClr val="accent4">
                <a:hueOff val="0"/>
                <a:satOff val="0"/>
                <a:lumOff val="0"/>
                <a:alphaOff val="0"/>
                <a:lumMod val="95000"/>
              </a:schemeClr>
            </a:gs>
            <a:gs pos="100000">
              <a:schemeClr val="accent4">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4">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a:latin typeface="微软雅黑" pitchFamily="34" charset="-122"/>
              <a:ea typeface="微软雅黑" pitchFamily="34" charset="-122"/>
            </a:rPr>
            <a:t>产业基础</a:t>
          </a:r>
        </a:p>
      </dsp:txBody>
      <dsp:txXfrm>
        <a:off x="1784344" y="1413845"/>
        <a:ext cx="1728219" cy="761187"/>
      </dsp:txXfrm>
    </dsp:sp>
    <dsp:sp modelId="{CD481CFE-08D1-4204-92E3-13F82D3A765E}">
      <dsp:nvSpPr>
        <dsp:cNvPr id="0" name=""/>
        <dsp:cNvSpPr/>
      </dsp:nvSpPr>
      <dsp:spPr>
        <a:xfrm rot="21360000">
          <a:off x="4470109" y="2985647"/>
          <a:ext cx="1810575" cy="843543"/>
        </a:xfrm>
        <a:prstGeom prst="roundRect">
          <a:avLst/>
        </a:prstGeom>
        <a:gradFill rotWithShape="0">
          <a:gsLst>
            <a:gs pos="0">
              <a:schemeClr val="accent5">
                <a:hueOff val="0"/>
                <a:satOff val="0"/>
                <a:lumOff val="0"/>
                <a:alphaOff val="0"/>
                <a:lumMod val="95000"/>
              </a:schemeClr>
            </a:gs>
            <a:gs pos="100000">
              <a:schemeClr val="accent5">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5">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a:latin typeface="微软雅黑" pitchFamily="34" charset="-122"/>
              <a:ea typeface="微软雅黑" pitchFamily="34" charset="-122"/>
            </a:rPr>
            <a:t>技术瓶颈</a:t>
          </a:r>
        </a:p>
      </dsp:txBody>
      <dsp:txXfrm>
        <a:off x="4511287" y="3026825"/>
        <a:ext cx="1728219" cy="761187"/>
      </dsp:txXfrm>
    </dsp:sp>
    <dsp:sp modelId="{FD2D3D67-610C-404F-B467-79677DD534F2}">
      <dsp:nvSpPr>
        <dsp:cNvPr id="0" name=""/>
        <dsp:cNvSpPr/>
      </dsp:nvSpPr>
      <dsp:spPr>
        <a:xfrm rot="21360000">
          <a:off x="4404582" y="2078346"/>
          <a:ext cx="1810575" cy="843543"/>
        </a:xfrm>
        <a:prstGeom prst="roundRect">
          <a:avLst/>
        </a:prstGeom>
        <a:gradFill rotWithShape="0">
          <a:gsLst>
            <a:gs pos="0">
              <a:schemeClr val="accent6">
                <a:hueOff val="0"/>
                <a:satOff val="0"/>
                <a:lumOff val="0"/>
                <a:alphaOff val="0"/>
                <a:lumMod val="95000"/>
              </a:schemeClr>
            </a:gs>
            <a:gs pos="100000">
              <a:schemeClr val="accent6">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accent6">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微软雅黑" pitchFamily="34" charset="-122"/>
              <a:ea typeface="微软雅黑" pitchFamily="34" charset="-122"/>
            </a:rPr>
            <a:t>基础设施</a:t>
          </a:r>
          <a:endParaRPr lang="zh-CN" altLang="en-US" sz="2700" kern="1200" dirty="0">
            <a:latin typeface="微软雅黑" pitchFamily="34" charset="-122"/>
            <a:ea typeface="微软雅黑" pitchFamily="34" charset="-122"/>
          </a:endParaRPr>
        </a:p>
      </dsp:txBody>
      <dsp:txXfrm>
        <a:off x="4445760" y="2119524"/>
        <a:ext cx="1728219" cy="76118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FC662A-5C70-4807-AD7C-E8D0B167B1E7}">
      <dsp:nvSpPr>
        <dsp:cNvPr id="0" name=""/>
        <dsp:cNvSpPr/>
      </dsp:nvSpPr>
      <dsp:spPr>
        <a:xfrm>
          <a:off x="1016000" y="0"/>
          <a:ext cx="4064000" cy="4064000"/>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5AEAC6-91CC-489F-BB37-4F0B0D831857}">
      <dsp:nvSpPr>
        <dsp:cNvPr id="0" name=""/>
        <dsp:cNvSpPr/>
      </dsp:nvSpPr>
      <dsp:spPr>
        <a:xfrm>
          <a:off x="1280160" y="264160"/>
          <a:ext cx="162560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无中生有</a:t>
          </a:r>
          <a:endParaRPr lang="zh-CN" altLang="en-US" sz="3600" b="1" kern="1200" dirty="0">
            <a:latin typeface="微软雅黑" pitchFamily="34" charset="-122"/>
            <a:ea typeface="微软雅黑" pitchFamily="34" charset="-122"/>
          </a:endParaRPr>
        </a:p>
      </dsp:txBody>
      <dsp:txXfrm>
        <a:off x="1359515" y="343515"/>
        <a:ext cx="1466890" cy="1466890"/>
      </dsp:txXfrm>
    </dsp:sp>
    <dsp:sp modelId="{7CC5ACDD-C5FB-4F86-9AD9-5AA46DFF7098}">
      <dsp:nvSpPr>
        <dsp:cNvPr id="0" name=""/>
        <dsp:cNvSpPr/>
      </dsp:nvSpPr>
      <dsp:spPr>
        <a:xfrm>
          <a:off x="3190240" y="264160"/>
          <a:ext cx="162560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老树新芽</a:t>
          </a:r>
          <a:endParaRPr lang="zh-CN" altLang="en-US" sz="3600" b="1" kern="1200" dirty="0">
            <a:latin typeface="微软雅黑" pitchFamily="34" charset="-122"/>
            <a:ea typeface="微软雅黑" pitchFamily="34" charset="-122"/>
          </a:endParaRPr>
        </a:p>
      </dsp:txBody>
      <dsp:txXfrm>
        <a:off x="3269595" y="343515"/>
        <a:ext cx="1466890" cy="1466890"/>
      </dsp:txXfrm>
    </dsp:sp>
    <dsp:sp modelId="{92F039B3-0604-42B2-AE03-2B10324BADE4}">
      <dsp:nvSpPr>
        <dsp:cNvPr id="0" name=""/>
        <dsp:cNvSpPr/>
      </dsp:nvSpPr>
      <dsp:spPr>
        <a:xfrm>
          <a:off x="1280160" y="2174240"/>
          <a:ext cx="162560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培土育苗</a:t>
          </a:r>
          <a:endParaRPr lang="zh-CN" altLang="en-US" sz="3600" b="1" kern="1200" dirty="0">
            <a:latin typeface="微软雅黑" pitchFamily="34" charset="-122"/>
            <a:ea typeface="微软雅黑" pitchFamily="34" charset="-122"/>
          </a:endParaRPr>
        </a:p>
      </dsp:txBody>
      <dsp:txXfrm>
        <a:off x="1359515" y="2253595"/>
        <a:ext cx="1466890" cy="1466890"/>
      </dsp:txXfrm>
    </dsp:sp>
    <dsp:sp modelId="{BECDA098-606A-4D72-842D-4B63A0395BFD}">
      <dsp:nvSpPr>
        <dsp:cNvPr id="0" name=""/>
        <dsp:cNvSpPr/>
      </dsp:nvSpPr>
      <dsp:spPr>
        <a:xfrm>
          <a:off x="3190240" y="2174240"/>
          <a:ext cx="1625600" cy="16256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b="1" kern="1200" dirty="0" smtClean="0">
              <a:latin typeface="微软雅黑" pitchFamily="34" charset="-122"/>
              <a:ea typeface="微软雅黑" pitchFamily="34" charset="-122"/>
            </a:rPr>
            <a:t>夯基固本</a:t>
          </a:r>
          <a:endParaRPr lang="zh-CN" altLang="en-US" sz="3600" b="1" kern="1200" dirty="0">
            <a:latin typeface="微软雅黑" pitchFamily="34" charset="-122"/>
            <a:ea typeface="微软雅黑" pitchFamily="34" charset="-122"/>
          </a:endParaRPr>
        </a:p>
      </dsp:txBody>
      <dsp:txXfrm>
        <a:off x="3269595" y="2253595"/>
        <a:ext cx="1466890" cy="14668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42065-F422-42A2-BA86-842775B02C20}">
      <dsp:nvSpPr>
        <dsp:cNvPr id="0" name=""/>
        <dsp:cNvSpPr/>
      </dsp:nvSpPr>
      <dsp:spPr>
        <a:xfrm>
          <a:off x="1839370" y="1701993"/>
          <a:ext cx="1829363" cy="1862702"/>
        </a:xfrm>
        <a:prstGeom prst="ellipse">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a:latin typeface="黑体" panose="02010609060101010101" pitchFamily="49" charset="-122"/>
              <a:ea typeface="黑体" panose="02010609060101010101" pitchFamily="49" charset="-122"/>
            </a:rPr>
            <a:t>新技术</a:t>
          </a:r>
        </a:p>
      </dsp:txBody>
      <dsp:txXfrm>
        <a:off x="2107274" y="1974779"/>
        <a:ext cx="1293555" cy="1317130"/>
      </dsp:txXfrm>
    </dsp:sp>
    <dsp:sp modelId="{CB2A288C-1D68-430F-A2A1-05E03A65B07A}">
      <dsp:nvSpPr>
        <dsp:cNvPr id="0" name=""/>
        <dsp:cNvSpPr/>
      </dsp:nvSpPr>
      <dsp:spPr>
        <a:xfrm rot="16200000">
          <a:off x="2670787" y="1314137"/>
          <a:ext cx="166529" cy="47093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2695767" y="1433303"/>
        <a:ext cx="116570" cy="282560"/>
      </dsp:txXfrm>
    </dsp:sp>
    <dsp:sp modelId="{3F76DA5C-227C-4551-A869-4CC087788F12}">
      <dsp:nvSpPr>
        <dsp:cNvPr id="0" name=""/>
        <dsp:cNvSpPr/>
      </dsp:nvSpPr>
      <dsp:spPr>
        <a:xfrm>
          <a:off x="2061504" y="2692"/>
          <a:ext cx="1385094" cy="1385094"/>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海量</a:t>
          </a:r>
          <a:endParaRPr lang="en-US" altLang="zh-CN" sz="2400" kern="1200" dirty="0">
            <a:latin typeface="黑体" panose="02010609060101010101" pitchFamily="49" charset="-122"/>
            <a:ea typeface="黑体" panose="02010609060101010101" pitchFamily="49" charset="-122"/>
          </a:endParaRPr>
        </a:p>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信息</a:t>
          </a:r>
        </a:p>
      </dsp:txBody>
      <dsp:txXfrm>
        <a:off x="2264346" y="205534"/>
        <a:ext cx="979410" cy="979410"/>
      </dsp:txXfrm>
    </dsp:sp>
    <dsp:sp modelId="{46847D83-127C-4C55-A056-6DE142F51C06}">
      <dsp:nvSpPr>
        <dsp:cNvPr id="0" name=""/>
        <dsp:cNvSpPr/>
      </dsp:nvSpPr>
      <dsp:spPr>
        <a:xfrm rot="20520000">
          <a:off x="3690076" y="2065389"/>
          <a:ext cx="174540" cy="470932"/>
        </a:xfrm>
        <a:prstGeom prst="rightArrow">
          <a:avLst>
            <a:gd name="adj1" fmla="val 60000"/>
            <a:gd name="adj2" fmla="val 50000"/>
          </a:avLst>
        </a:prstGeom>
        <a:solidFill>
          <a:schemeClr val="accent5">
            <a:hueOff val="-257806"/>
            <a:satOff val="-3004"/>
            <a:lumOff val="-54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3691357" y="2167665"/>
        <a:ext cx="122178" cy="282560"/>
      </dsp:txXfrm>
    </dsp:sp>
    <dsp:sp modelId="{5E3DB0C5-EB1C-4FA2-A5F4-61A8B6940631}">
      <dsp:nvSpPr>
        <dsp:cNvPr id="0" name=""/>
        <dsp:cNvSpPr/>
      </dsp:nvSpPr>
      <dsp:spPr>
        <a:xfrm>
          <a:off x="3904752" y="1341889"/>
          <a:ext cx="1385094" cy="1385094"/>
        </a:xfrm>
        <a:prstGeom prst="ellipse">
          <a:avLst/>
        </a:prstGeom>
        <a:solidFill>
          <a:schemeClr val="accent5">
            <a:hueOff val="-257806"/>
            <a:satOff val="-3004"/>
            <a:lumOff val="-54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a:latin typeface="黑体" panose="02010609060101010101" pitchFamily="49" charset="-122"/>
              <a:ea typeface="黑体" panose="02010609060101010101" pitchFamily="49" charset="-122"/>
            </a:rPr>
            <a:t>极速连锁反应</a:t>
          </a:r>
          <a:endParaRPr lang="en-US" altLang="zh-CN" sz="2400" kern="1200" dirty="0">
            <a:latin typeface="黑体" panose="02010609060101010101" pitchFamily="49" charset="-122"/>
            <a:ea typeface="黑体" panose="02010609060101010101" pitchFamily="49" charset="-122"/>
          </a:endParaRPr>
        </a:p>
      </dsp:txBody>
      <dsp:txXfrm>
        <a:off x="4107594" y="1544731"/>
        <a:ext cx="979410" cy="979410"/>
      </dsp:txXfrm>
    </dsp:sp>
    <dsp:sp modelId="{F6AEEC37-7867-4944-BB6B-3A4C3FD59B67}">
      <dsp:nvSpPr>
        <dsp:cNvPr id="0" name=""/>
        <dsp:cNvSpPr/>
      </dsp:nvSpPr>
      <dsp:spPr>
        <a:xfrm rot="3240000">
          <a:off x="3304466" y="3272201"/>
          <a:ext cx="169636" cy="470932"/>
        </a:xfrm>
        <a:prstGeom prst="rightArrow">
          <a:avLst>
            <a:gd name="adj1" fmla="val 60000"/>
            <a:gd name="adj2" fmla="val 50000"/>
          </a:avLst>
        </a:prstGeom>
        <a:solidFill>
          <a:schemeClr val="accent5">
            <a:hueOff val="-515611"/>
            <a:satOff val="-6008"/>
            <a:lumOff val="-107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a:off x="3314955" y="3345801"/>
        <a:ext cx="118745" cy="282560"/>
      </dsp:txXfrm>
    </dsp:sp>
    <dsp:sp modelId="{B6211E5C-CFFE-411F-BE72-000329EDD1B4}">
      <dsp:nvSpPr>
        <dsp:cNvPr id="0" name=""/>
        <dsp:cNvSpPr/>
      </dsp:nvSpPr>
      <dsp:spPr>
        <a:xfrm>
          <a:off x="3200694" y="3508757"/>
          <a:ext cx="1385094" cy="1385094"/>
        </a:xfrm>
        <a:prstGeom prst="ellipse">
          <a:avLst/>
        </a:prstGeom>
        <a:solidFill>
          <a:schemeClr val="accent5">
            <a:hueOff val="-515611"/>
            <a:satOff val="-6008"/>
            <a:lumOff val="-107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监管</a:t>
          </a:r>
          <a:endParaRPr lang="en-US" altLang="zh-CN" sz="2400" kern="1200" dirty="0">
            <a:latin typeface="黑体" panose="02010609060101010101" pitchFamily="49" charset="-122"/>
            <a:ea typeface="黑体" panose="02010609060101010101" pitchFamily="49" charset="-122"/>
          </a:endParaRPr>
        </a:p>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盲区</a:t>
          </a:r>
        </a:p>
      </dsp:txBody>
      <dsp:txXfrm>
        <a:off x="3403536" y="3711599"/>
        <a:ext cx="979410" cy="979410"/>
      </dsp:txXfrm>
    </dsp:sp>
    <dsp:sp modelId="{B76D3563-853B-4354-98F1-0C3B8E4BC0DC}">
      <dsp:nvSpPr>
        <dsp:cNvPr id="0" name=""/>
        <dsp:cNvSpPr/>
      </dsp:nvSpPr>
      <dsp:spPr>
        <a:xfrm rot="7560000">
          <a:off x="2034001" y="3272201"/>
          <a:ext cx="169636" cy="470932"/>
        </a:xfrm>
        <a:prstGeom prst="rightArrow">
          <a:avLst>
            <a:gd name="adj1" fmla="val 60000"/>
            <a:gd name="adj2" fmla="val 50000"/>
          </a:avLst>
        </a:prstGeom>
        <a:solidFill>
          <a:schemeClr val="accent5">
            <a:hueOff val="-773417"/>
            <a:satOff val="-9013"/>
            <a:lumOff val="-161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rot="10800000">
        <a:off x="2074403" y="3345801"/>
        <a:ext cx="118745" cy="282560"/>
      </dsp:txXfrm>
    </dsp:sp>
    <dsp:sp modelId="{9F691824-1856-4AD6-BD60-5C6F0AC6FF21}">
      <dsp:nvSpPr>
        <dsp:cNvPr id="0" name=""/>
        <dsp:cNvSpPr/>
      </dsp:nvSpPr>
      <dsp:spPr>
        <a:xfrm>
          <a:off x="922315" y="3508757"/>
          <a:ext cx="1385094" cy="1385094"/>
        </a:xfrm>
        <a:prstGeom prst="ellipse">
          <a:avLst/>
        </a:prstGeom>
        <a:solidFill>
          <a:schemeClr val="accent5">
            <a:hueOff val="-773417"/>
            <a:satOff val="-9013"/>
            <a:lumOff val="-161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话语权争夺</a:t>
          </a:r>
        </a:p>
      </dsp:txBody>
      <dsp:txXfrm>
        <a:off x="1125157" y="3711599"/>
        <a:ext cx="979410" cy="979410"/>
      </dsp:txXfrm>
    </dsp:sp>
    <dsp:sp modelId="{05AE2ECC-DAF3-4575-B693-BA206688EEEE}">
      <dsp:nvSpPr>
        <dsp:cNvPr id="0" name=""/>
        <dsp:cNvSpPr/>
      </dsp:nvSpPr>
      <dsp:spPr>
        <a:xfrm rot="11880000">
          <a:off x="1643486" y="2065389"/>
          <a:ext cx="174540" cy="470932"/>
        </a:xfrm>
        <a:prstGeom prst="rightArrow">
          <a:avLst>
            <a:gd name="adj1" fmla="val 60000"/>
            <a:gd name="adj2" fmla="val 50000"/>
          </a:avLst>
        </a:prstGeom>
        <a:solidFill>
          <a:schemeClr val="accent5">
            <a:hueOff val="-1031223"/>
            <a:satOff val="-12017"/>
            <a:lumOff val="-21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zh-CN" altLang="en-US" sz="2100" kern="1200"/>
        </a:p>
      </dsp:txBody>
      <dsp:txXfrm rot="10800000">
        <a:off x="1694567" y="2167665"/>
        <a:ext cx="122178" cy="282560"/>
      </dsp:txXfrm>
    </dsp:sp>
    <dsp:sp modelId="{F7C2A262-7DE4-46E6-8F8D-5AEB8D62BFF1}">
      <dsp:nvSpPr>
        <dsp:cNvPr id="0" name=""/>
        <dsp:cNvSpPr/>
      </dsp:nvSpPr>
      <dsp:spPr>
        <a:xfrm>
          <a:off x="218257" y="1341889"/>
          <a:ext cx="1385094" cy="1385094"/>
        </a:xfrm>
        <a:prstGeom prst="ellipse">
          <a:avLst/>
        </a:prstGeom>
        <a:solidFill>
          <a:schemeClr val="accent5">
            <a:hueOff val="-1031223"/>
            <a:satOff val="-12017"/>
            <a:lumOff val="-215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黑体" panose="02010609060101010101" pitchFamily="49" charset="-122"/>
              <a:ea typeface="黑体" panose="02010609060101010101" pitchFamily="49" charset="-122"/>
            </a:rPr>
            <a:t>权责边界模糊</a:t>
          </a:r>
        </a:p>
      </dsp:txBody>
      <dsp:txXfrm>
        <a:off x="421099" y="1544731"/>
        <a:ext cx="979410" cy="97941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6F8DE8-7754-4EA3-A274-1F5EB11C2BAC}">
      <dsp:nvSpPr>
        <dsp:cNvPr id="0" name=""/>
        <dsp:cNvSpPr/>
      </dsp:nvSpPr>
      <dsp:spPr>
        <a:xfrm>
          <a:off x="80361" y="0"/>
          <a:ext cx="2647589" cy="2519511"/>
        </a:xfrm>
        <a:prstGeom prst="rightArrow">
          <a:avLst/>
        </a:prstGeom>
        <a:gradFill rotWithShape="1">
          <a:gsLst>
            <a:gs pos="28000">
              <a:schemeClr val="accent3">
                <a:tint val="18000"/>
                <a:satMod val="120000"/>
                <a:lumMod val="88000"/>
              </a:schemeClr>
            </a:gs>
            <a:gs pos="100000">
              <a:schemeClr val="accent3">
                <a:tint val="40000"/>
                <a:satMod val="100000"/>
                <a:lumMod val="78000"/>
              </a:schemeClr>
            </a:gs>
          </a:gsLst>
          <a:lin ang="5400000" scaled="0"/>
        </a:gradFill>
        <a:ln w="9525" cap="flat" cmpd="sng" algn="ctr">
          <a:solidFill>
            <a:schemeClr val="accent3"/>
          </a:solidFill>
          <a:prstDash val="solid"/>
        </a:ln>
        <a:effectLst>
          <a:outerShdw blurRad="63500" dist="50800" dir="5400000" sx="98000" sy="98000" rotWithShape="0">
            <a:srgbClr val="000000">
              <a:alpha val="20000"/>
            </a:srgbClr>
          </a:outerShdw>
        </a:effectLst>
      </dsp:spPr>
      <dsp:style>
        <a:lnRef idx="1">
          <a:schemeClr val="accent3"/>
        </a:lnRef>
        <a:fillRef idx="2">
          <a:schemeClr val="accent3"/>
        </a:fillRef>
        <a:effectRef idx="1">
          <a:schemeClr val="accent3"/>
        </a:effectRef>
        <a:fontRef idx="minor">
          <a:schemeClr val="dk1"/>
        </a:fontRef>
      </dsp:style>
    </dsp:sp>
    <dsp:sp modelId="{83206952-2F2C-465A-9138-5AAE6F2D2F52}">
      <dsp:nvSpPr>
        <dsp:cNvPr id="0" name=""/>
        <dsp:cNvSpPr/>
      </dsp:nvSpPr>
      <dsp:spPr>
        <a:xfrm>
          <a:off x="78128" y="787468"/>
          <a:ext cx="2145997" cy="1007804"/>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a:outerShdw blurRad="63500" dist="50800" dir="5400000" sx="98000" sy="98000" rotWithShape="0">
            <a:srgbClr val="000000">
              <a:alpha val="2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b="1" kern="1200" dirty="0">
              <a:effectLst>
                <a:outerShdw blurRad="38100" dist="38100" dir="2700000" algn="tl">
                  <a:srgbClr val="000000">
                    <a:alpha val="43137"/>
                  </a:srgbClr>
                </a:outerShdw>
              </a:effectLst>
              <a:latin typeface="黑体" pitchFamily="49" charset="-122"/>
              <a:ea typeface="黑体" pitchFamily="49" charset="-122"/>
            </a:rPr>
            <a:t>决策新模式</a:t>
          </a:r>
        </a:p>
      </dsp:txBody>
      <dsp:txXfrm>
        <a:off x="127325" y="836665"/>
        <a:ext cx="2047603" cy="9094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57E8A-CE4A-4DD6-B7D3-C374B51FC866}">
      <dsp:nvSpPr>
        <dsp:cNvPr id="0" name=""/>
        <dsp:cNvSpPr/>
      </dsp:nvSpPr>
      <dsp:spPr>
        <a:xfrm>
          <a:off x="649422" y="337"/>
          <a:ext cx="1799074" cy="1079444"/>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层级</a:t>
          </a:r>
        </a:p>
      </dsp:txBody>
      <dsp:txXfrm>
        <a:off x="681038" y="31953"/>
        <a:ext cx="1735842" cy="1016212"/>
      </dsp:txXfrm>
    </dsp:sp>
    <dsp:sp modelId="{DC647DEA-C30D-49B6-98AA-391C9C9DEF0A}">
      <dsp:nvSpPr>
        <dsp:cNvPr id="0" name=""/>
        <dsp:cNvSpPr/>
      </dsp:nvSpPr>
      <dsp:spPr>
        <a:xfrm>
          <a:off x="2606815" y="316974"/>
          <a:ext cx="381403" cy="446170"/>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2606815" y="406208"/>
        <a:ext cx="266982" cy="267702"/>
      </dsp:txXfrm>
    </dsp:sp>
    <dsp:sp modelId="{865B34F7-BC26-42A8-BC97-E6DA588B2324}">
      <dsp:nvSpPr>
        <dsp:cNvPr id="0" name=""/>
        <dsp:cNvSpPr/>
      </dsp:nvSpPr>
      <dsp:spPr>
        <a:xfrm>
          <a:off x="3168126" y="337"/>
          <a:ext cx="1799074" cy="1079444"/>
        </a:xfrm>
        <a:prstGeom prst="roundRect">
          <a:avLst>
            <a:gd name="adj" fmla="val 10000"/>
          </a:avLst>
        </a:prstGeom>
        <a:solidFill>
          <a:schemeClr val="accent5">
            <a:hueOff val="-1031223"/>
            <a:satOff val="-12017"/>
            <a:lumOff val="-215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扁平</a:t>
          </a:r>
        </a:p>
      </dsp:txBody>
      <dsp:txXfrm>
        <a:off x="3199742" y="31953"/>
        <a:ext cx="1735842" cy="10162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57E8A-CE4A-4DD6-B7D3-C374B51FC866}">
      <dsp:nvSpPr>
        <dsp:cNvPr id="0" name=""/>
        <dsp:cNvSpPr/>
      </dsp:nvSpPr>
      <dsp:spPr>
        <a:xfrm>
          <a:off x="615105" y="759"/>
          <a:ext cx="1797668" cy="1078601"/>
        </a:xfrm>
        <a:prstGeom prst="roundRect">
          <a:avLst>
            <a:gd name="adj" fmla="val 10000"/>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竞争</a:t>
          </a:r>
        </a:p>
      </dsp:txBody>
      <dsp:txXfrm>
        <a:off x="646696" y="32350"/>
        <a:ext cx="1734486" cy="1015419"/>
      </dsp:txXfrm>
    </dsp:sp>
    <dsp:sp modelId="{DC647DEA-C30D-49B6-98AA-391C9C9DEF0A}">
      <dsp:nvSpPr>
        <dsp:cNvPr id="0" name=""/>
        <dsp:cNvSpPr/>
      </dsp:nvSpPr>
      <dsp:spPr>
        <a:xfrm>
          <a:off x="2570969" y="317149"/>
          <a:ext cx="381105" cy="445821"/>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2570969" y="406313"/>
        <a:ext cx="266774" cy="267493"/>
      </dsp:txXfrm>
    </dsp:sp>
    <dsp:sp modelId="{865B34F7-BC26-42A8-BC97-E6DA588B2324}">
      <dsp:nvSpPr>
        <dsp:cNvPr id="0" name=""/>
        <dsp:cNvSpPr/>
      </dsp:nvSpPr>
      <dsp:spPr>
        <a:xfrm>
          <a:off x="3131841" y="759"/>
          <a:ext cx="1797668" cy="1078601"/>
        </a:xfrm>
        <a:prstGeom prst="roundRect">
          <a:avLst>
            <a:gd name="adj" fmla="val 10000"/>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合作</a:t>
          </a:r>
        </a:p>
      </dsp:txBody>
      <dsp:txXfrm>
        <a:off x="3163432" y="32350"/>
        <a:ext cx="1734486" cy="10154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57E8A-CE4A-4DD6-B7D3-C374B51FC866}">
      <dsp:nvSpPr>
        <dsp:cNvPr id="0" name=""/>
        <dsp:cNvSpPr/>
      </dsp:nvSpPr>
      <dsp:spPr>
        <a:xfrm>
          <a:off x="697301" y="348"/>
          <a:ext cx="1799038" cy="1079423"/>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掠夺</a:t>
          </a:r>
        </a:p>
      </dsp:txBody>
      <dsp:txXfrm>
        <a:off x="728916" y="31963"/>
        <a:ext cx="1735808" cy="1016193"/>
      </dsp:txXfrm>
    </dsp:sp>
    <dsp:sp modelId="{DC647DEA-C30D-49B6-98AA-391C9C9DEF0A}">
      <dsp:nvSpPr>
        <dsp:cNvPr id="0" name=""/>
        <dsp:cNvSpPr/>
      </dsp:nvSpPr>
      <dsp:spPr>
        <a:xfrm rot="21599518">
          <a:off x="2647543" y="316806"/>
          <a:ext cx="364261" cy="44616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2647543" y="406046"/>
        <a:ext cx="254983" cy="267697"/>
      </dsp:txXfrm>
    </dsp:sp>
    <dsp:sp modelId="{865B34F7-BC26-42A8-BC97-E6DA588B2324}">
      <dsp:nvSpPr>
        <dsp:cNvPr id="0" name=""/>
        <dsp:cNvSpPr/>
      </dsp:nvSpPr>
      <dsp:spPr>
        <a:xfrm>
          <a:off x="3183626" y="0"/>
          <a:ext cx="1799038" cy="1079423"/>
        </a:xfrm>
        <a:prstGeom prst="roundRect">
          <a:avLst>
            <a:gd name="adj" fmla="val 10000"/>
          </a:avLst>
        </a:prstGeom>
        <a:solidFill>
          <a:schemeClr val="accent3">
            <a:hueOff val="4625516"/>
            <a:satOff val="-24796"/>
            <a:lumOff val="-333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itchFamily="34" charset="-122"/>
              <a:ea typeface="微软雅黑" pitchFamily="34" charset="-122"/>
            </a:rPr>
            <a:t>生态</a:t>
          </a:r>
        </a:p>
      </dsp:txBody>
      <dsp:txXfrm>
        <a:off x="3215241" y="31615"/>
        <a:ext cx="1735808" cy="10161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A9BBC3-E4BB-417B-9D6E-870372FFA38C}">
      <dsp:nvSpPr>
        <dsp:cNvPr id="0" name=""/>
        <dsp:cNvSpPr/>
      </dsp:nvSpPr>
      <dsp:spPr>
        <a:xfrm>
          <a:off x="360043" y="468049"/>
          <a:ext cx="1247793" cy="3600405"/>
        </a:xfrm>
        <a:prstGeom prst="rect">
          <a:avLst/>
        </a:prstGeom>
        <a:solidFill>
          <a:schemeClr val="accent1">
            <a:alpha val="9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zh-CN" altLang="en-US" sz="4100" kern="1200" dirty="0">
              <a:latin typeface="微软雅黑" pitchFamily="34" charset="-122"/>
              <a:ea typeface="微软雅黑" pitchFamily="34" charset="-122"/>
            </a:rPr>
            <a:t>四个转变</a:t>
          </a:r>
        </a:p>
      </dsp:txBody>
      <dsp:txXfrm>
        <a:off x="360043" y="468049"/>
        <a:ext cx="1247793" cy="36004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A58DDD-2EE0-46B9-A049-A94B35D6F310}">
      <dsp:nvSpPr>
        <dsp:cNvPr id="0" name=""/>
        <dsp:cNvSpPr/>
      </dsp:nvSpPr>
      <dsp:spPr>
        <a:xfrm>
          <a:off x="330549" y="34"/>
          <a:ext cx="1417868" cy="1417868"/>
        </a:xfrm>
        <a:prstGeom prst="ellipse">
          <a:avLst/>
        </a:prstGeom>
        <a:gradFill rotWithShape="0">
          <a:gsLst>
            <a:gs pos="0">
              <a:schemeClr val="lt1">
                <a:hueOff val="0"/>
                <a:satOff val="0"/>
                <a:lumOff val="0"/>
                <a:alphaOff val="0"/>
                <a:lumMod val="95000"/>
              </a:schemeClr>
            </a:gs>
            <a:gs pos="100000">
              <a:schemeClr val="lt1">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lt1">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经济深度调整</a:t>
          </a:r>
          <a:endParaRPr lang="zh-CN" altLang="en-US" sz="1800" b="1" kern="1200" dirty="0">
            <a:latin typeface="微软雅黑" pitchFamily="34" charset="-122"/>
            <a:ea typeface="微软雅黑" pitchFamily="34" charset="-122"/>
          </a:endParaRPr>
        </a:p>
      </dsp:txBody>
      <dsp:txXfrm>
        <a:off x="538191" y="207676"/>
        <a:ext cx="1002584" cy="1002584"/>
      </dsp:txXfrm>
    </dsp:sp>
    <dsp:sp modelId="{A51E345E-5DEF-4BE0-A82C-68043E249C52}">
      <dsp:nvSpPr>
        <dsp:cNvPr id="0" name=""/>
        <dsp:cNvSpPr/>
      </dsp:nvSpPr>
      <dsp:spPr>
        <a:xfrm>
          <a:off x="628301" y="1533034"/>
          <a:ext cx="822363" cy="822363"/>
        </a:xfrm>
        <a:prstGeom prst="mathPlus">
          <a:avLst/>
        </a:prstGeom>
        <a:gradFill rotWithShape="0">
          <a:gsLst>
            <a:gs pos="0">
              <a:schemeClr val="dk1">
                <a:tint val="60000"/>
                <a:hueOff val="0"/>
                <a:satOff val="0"/>
                <a:lumOff val="0"/>
                <a:alphaOff val="0"/>
                <a:lumMod val="95000"/>
              </a:schemeClr>
            </a:gs>
            <a:gs pos="100000">
              <a:schemeClr val="dk1">
                <a:tint val="60000"/>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dk1">
              <a:tint val="60000"/>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737305" y="1847506"/>
        <a:ext cx="604355" cy="193419"/>
      </dsp:txXfrm>
    </dsp:sp>
    <dsp:sp modelId="{4E14D46F-C050-46E5-B702-AFB926626D4E}">
      <dsp:nvSpPr>
        <dsp:cNvPr id="0" name=""/>
        <dsp:cNvSpPr/>
      </dsp:nvSpPr>
      <dsp:spPr>
        <a:xfrm>
          <a:off x="330549" y="2470528"/>
          <a:ext cx="1417868" cy="1417868"/>
        </a:xfrm>
        <a:prstGeom prst="ellipse">
          <a:avLst/>
        </a:prstGeom>
        <a:gradFill rotWithShape="0">
          <a:gsLst>
            <a:gs pos="0">
              <a:schemeClr val="lt1">
                <a:hueOff val="0"/>
                <a:satOff val="0"/>
                <a:lumOff val="0"/>
                <a:alphaOff val="0"/>
                <a:lumMod val="95000"/>
              </a:schemeClr>
            </a:gs>
            <a:gs pos="100000">
              <a:schemeClr val="lt1">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lt1">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第三次工业革命</a:t>
          </a:r>
          <a:endParaRPr lang="zh-CN" altLang="en-US" sz="1800" b="1" kern="1200" dirty="0">
            <a:latin typeface="微软雅黑" pitchFamily="34" charset="-122"/>
            <a:ea typeface="微软雅黑" pitchFamily="34" charset="-122"/>
          </a:endParaRPr>
        </a:p>
      </dsp:txBody>
      <dsp:txXfrm>
        <a:off x="538191" y="2678170"/>
        <a:ext cx="1002584" cy="1002584"/>
      </dsp:txXfrm>
    </dsp:sp>
    <dsp:sp modelId="{2FE3658D-EAAF-4C33-941E-89346BD47449}">
      <dsp:nvSpPr>
        <dsp:cNvPr id="0" name=""/>
        <dsp:cNvSpPr/>
      </dsp:nvSpPr>
      <dsp:spPr>
        <a:xfrm>
          <a:off x="1961097" y="1680492"/>
          <a:ext cx="450882" cy="527447"/>
        </a:xfrm>
        <a:prstGeom prst="rightArrow">
          <a:avLst>
            <a:gd name="adj1" fmla="val 60000"/>
            <a:gd name="adj2" fmla="val 50000"/>
          </a:avLst>
        </a:prstGeom>
        <a:gradFill rotWithShape="0">
          <a:gsLst>
            <a:gs pos="0">
              <a:schemeClr val="dk1">
                <a:tint val="60000"/>
                <a:hueOff val="0"/>
                <a:satOff val="0"/>
                <a:lumOff val="0"/>
                <a:alphaOff val="0"/>
                <a:lumMod val="95000"/>
              </a:schemeClr>
            </a:gs>
            <a:gs pos="100000">
              <a:schemeClr val="dk1">
                <a:tint val="60000"/>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dk1">
              <a:tint val="60000"/>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961097" y="1785981"/>
        <a:ext cx="315617" cy="316469"/>
      </dsp:txXfrm>
    </dsp:sp>
    <dsp:sp modelId="{BDB9B766-6FDE-42B7-A2DF-782FFAAACB75}">
      <dsp:nvSpPr>
        <dsp:cNvPr id="0" name=""/>
        <dsp:cNvSpPr/>
      </dsp:nvSpPr>
      <dsp:spPr>
        <a:xfrm>
          <a:off x="2599138" y="1063024"/>
          <a:ext cx="1822840" cy="1762382"/>
        </a:xfrm>
        <a:prstGeom prst="ellipse">
          <a:avLst/>
        </a:prstGeom>
        <a:gradFill rotWithShape="0">
          <a:gsLst>
            <a:gs pos="0">
              <a:schemeClr val="lt1">
                <a:hueOff val="0"/>
                <a:satOff val="0"/>
                <a:lumOff val="0"/>
                <a:alphaOff val="0"/>
                <a:lumMod val="95000"/>
              </a:schemeClr>
            </a:gs>
            <a:gs pos="100000">
              <a:schemeClr val="lt1">
                <a:hueOff val="0"/>
                <a:satOff val="0"/>
                <a:lumOff val="0"/>
                <a:alphaOff val="0"/>
                <a:shade val="82000"/>
                <a:satMod val="125000"/>
                <a:lumMod val="74000"/>
              </a:scheme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lt1">
              <a:hueOff val="0"/>
              <a:satOff val="0"/>
              <a:lumOff val="0"/>
              <a:alphaOff val="0"/>
              <a:shade val="30000"/>
              <a:satMod val="12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zh-CN" altLang="en-US" sz="4000" b="1" kern="1200" dirty="0" smtClean="0">
              <a:latin typeface="微软雅黑" pitchFamily="34" charset="-122"/>
              <a:ea typeface="微软雅黑" pitchFamily="34" charset="-122"/>
            </a:rPr>
            <a:t>转型</a:t>
          </a:r>
          <a:endParaRPr lang="zh-CN" altLang="en-US" sz="4000" b="1" kern="1200" dirty="0">
            <a:latin typeface="微软雅黑" pitchFamily="34" charset="-122"/>
            <a:ea typeface="微软雅黑" pitchFamily="34" charset="-122"/>
          </a:endParaRPr>
        </a:p>
      </dsp:txBody>
      <dsp:txXfrm>
        <a:off x="2866087" y="1321119"/>
        <a:ext cx="1288942" cy="12461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1AAC4-8E23-432D-9877-9FA728B6E637}">
      <dsp:nvSpPr>
        <dsp:cNvPr id="0" name=""/>
        <dsp:cNvSpPr/>
      </dsp:nvSpPr>
      <dsp:spPr>
        <a:xfrm>
          <a:off x="989427" y="2461"/>
          <a:ext cx="4260288" cy="1624399"/>
        </a:xfrm>
        <a:prstGeom prst="roundRect">
          <a:avLst/>
        </a:prstGeom>
        <a:gradFill rotWithShape="0">
          <a:gsLst>
            <a:gs pos="0">
              <a:schemeClr val="accent1">
                <a:hueOff val="0"/>
                <a:satOff val="0"/>
                <a:lumOff val="0"/>
                <a:alphaOff val="0"/>
                <a:lumMod val="95000"/>
              </a:schemeClr>
            </a:gs>
            <a:gs pos="100000">
              <a:schemeClr val="accent1">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en-US" altLang="zh-CN" sz="2000" b="1" kern="1200" dirty="0" smtClean="0">
              <a:latin typeface="微软雅黑" pitchFamily="34" charset="-122"/>
              <a:ea typeface="微软雅黑" pitchFamily="34" charset="-122"/>
            </a:rPr>
            <a:t>1.</a:t>
          </a:r>
          <a:r>
            <a:rPr lang="zh-CN" altLang="en-US" sz="2000" b="1" kern="1200" dirty="0" smtClean="0">
              <a:latin typeface="微软雅黑" pitchFamily="34" charset="-122"/>
              <a:ea typeface="微软雅黑" pitchFamily="34" charset="-122"/>
            </a:rPr>
            <a:t>新常态是“危”与“机”的叠加期，机遇大于挑战</a:t>
          </a:r>
          <a:endParaRPr lang="zh-CN" altLang="en-US" sz="2000" kern="1200" dirty="0">
            <a:latin typeface="微软雅黑" pitchFamily="34" charset="-122"/>
            <a:ea typeface="微软雅黑" pitchFamily="34" charset="-122"/>
          </a:endParaRPr>
        </a:p>
      </dsp:txBody>
      <dsp:txXfrm>
        <a:off x="1068724" y="81758"/>
        <a:ext cx="4101694" cy="1465805"/>
      </dsp:txXfrm>
    </dsp:sp>
    <dsp:sp modelId="{606CAF1D-84CA-4D85-966D-CD32A05BEC94}">
      <dsp:nvSpPr>
        <dsp:cNvPr id="0" name=""/>
        <dsp:cNvSpPr/>
      </dsp:nvSpPr>
      <dsp:spPr>
        <a:xfrm>
          <a:off x="989427" y="1708080"/>
          <a:ext cx="4274001" cy="1624399"/>
        </a:xfrm>
        <a:prstGeom prst="roundRect">
          <a:avLst/>
        </a:prstGeom>
        <a:gradFill rotWithShape="0">
          <a:gsLst>
            <a:gs pos="0">
              <a:schemeClr val="accent1">
                <a:hueOff val="0"/>
                <a:satOff val="0"/>
                <a:lumOff val="0"/>
                <a:alphaOff val="0"/>
                <a:lumMod val="95000"/>
              </a:schemeClr>
            </a:gs>
            <a:gs pos="100000">
              <a:schemeClr val="accent1">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en-US" altLang="zh-CN" sz="2000" b="1" kern="1200" dirty="0" smtClean="0">
              <a:latin typeface="微软雅黑" pitchFamily="34" charset="-122"/>
              <a:ea typeface="微软雅黑" pitchFamily="34" charset="-122"/>
            </a:rPr>
            <a:t>2.</a:t>
          </a:r>
          <a:r>
            <a:rPr lang="zh-CN" altLang="en-US" sz="2000" b="1" kern="1200" dirty="0" smtClean="0">
              <a:latin typeface="微软雅黑" pitchFamily="34" charset="-122"/>
              <a:ea typeface="微软雅黑" pitchFamily="34" charset="-122"/>
            </a:rPr>
            <a:t>新常态两大策略是“调存量”和“扩增量”，发展新兴经济是“扩增量” 的关键</a:t>
          </a:r>
        </a:p>
      </dsp:txBody>
      <dsp:txXfrm>
        <a:off x="1068724" y="1787377"/>
        <a:ext cx="4115407" cy="1465805"/>
      </dsp:txXfrm>
    </dsp:sp>
    <dsp:sp modelId="{3E7C57C1-BF56-42E3-817D-9DD02E39BC8B}">
      <dsp:nvSpPr>
        <dsp:cNvPr id="0" name=""/>
        <dsp:cNvSpPr/>
      </dsp:nvSpPr>
      <dsp:spPr>
        <a:xfrm>
          <a:off x="989427" y="3413699"/>
          <a:ext cx="4285841" cy="1624399"/>
        </a:xfrm>
        <a:prstGeom prst="roundRect">
          <a:avLst/>
        </a:prstGeom>
        <a:gradFill rotWithShape="0">
          <a:gsLst>
            <a:gs pos="0">
              <a:schemeClr val="accent1">
                <a:hueOff val="0"/>
                <a:satOff val="0"/>
                <a:lumOff val="0"/>
                <a:alphaOff val="0"/>
                <a:lumMod val="95000"/>
              </a:schemeClr>
            </a:gs>
            <a:gs pos="100000">
              <a:schemeClr val="accent1">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en-US" altLang="zh-CN" sz="2000" b="1" kern="1200" dirty="0" smtClean="0">
              <a:latin typeface="微软雅黑" pitchFamily="34" charset="-122"/>
              <a:ea typeface="微软雅黑" pitchFamily="34" charset="-122"/>
            </a:rPr>
            <a:t>3.</a:t>
          </a:r>
          <a:r>
            <a:rPr lang="zh-CN" altLang="en-US" sz="2000" b="1" kern="1200" dirty="0" smtClean="0">
              <a:latin typeface="微软雅黑" pitchFamily="34" charset="-122"/>
              <a:ea typeface="微软雅黑" pitchFamily="34" charset="-122"/>
            </a:rPr>
            <a:t>加快新兴经济发展是主动适应经济新常态的“推进器”，是抢占未来经济制高点的“发动机”</a:t>
          </a:r>
        </a:p>
      </dsp:txBody>
      <dsp:txXfrm>
        <a:off x="1068724" y="3492996"/>
        <a:ext cx="4127247" cy="146580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0194E1-28E0-458F-9EE2-8FB7B4FD4D7F}">
      <dsp:nvSpPr>
        <dsp:cNvPr id="0" name=""/>
        <dsp:cNvSpPr/>
      </dsp:nvSpPr>
      <dsp:spPr>
        <a:xfrm>
          <a:off x="2876930" y="-13944"/>
          <a:ext cx="2356777" cy="122109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产业配套，链群发展</a:t>
          </a:r>
          <a:endParaRPr lang="zh-CN" altLang="en-US" sz="2800" kern="1200" dirty="0">
            <a:latin typeface="微软雅黑" pitchFamily="34" charset="-122"/>
            <a:ea typeface="微软雅黑" pitchFamily="34" charset="-122"/>
          </a:endParaRPr>
        </a:p>
      </dsp:txBody>
      <dsp:txXfrm>
        <a:off x="2936539" y="45665"/>
        <a:ext cx="2237559" cy="1101873"/>
      </dsp:txXfrm>
    </dsp:sp>
    <dsp:sp modelId="{B393EF3B-F663-4448-8E24-819A51C36377}">
      <dsp:nvSpPr>
        <dsp:cNvPr id="0" name=""/>
        <dsp:cNvSpPr/>
      </dsp:nvSpPr>
      <dsp:spPr>
        <a:xfrm>
          <a:off x="1752790" y="596601"/>
          <a:ext cx="4605058" cy="4605058"/>
        </a:xfrm>
        <a:custGeom>
          <a:avLst/>
          <a:gdLst/>
          <a:ahLst/>
          <a:cxnLst/>
          <a:rect l="0" t="0" r="0" b="0"/>
          <a:pathLst>
            <a:path>
              <a:moveTo>
                <a:pt x="3640309" y="428500"/>
              </a:moveTo>
              <a:arcTo wR="2302529" hR="2302529" stAng="18331274" swAng="86330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FA5C358-D8C7-476A-85D5-7A18213563E7}">
      <dsp:nvSpPr>
        <dsp:cNvPr id="0" name=""/>
        <dsp:cNvSpPr/>
      </dsp:nvSpPr>
      <dsp:spPr>
        <a:xfrm>
          <a:off x="5168365" y="1566904"/>
          <a:ext cx="2153579" cy="124140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基础配套，融合发展</a:t>
          </a:r>
          <a:endParaRPr lang="zh-CN" altLang="en-US" sz="2800" kern="1200" dirty="0">
            <a:latin typeface="微软雅黑" pitchFamily="34" charset="-122"/>
            <a:ea typeface="微软雅黑" pitchFamily="34" charset="-122"/>
          </a:endParaRPr>
        </a:p>
      </dsp:txBody>
      <dsp:txXfrm>
        <a:off x="5228966" y="1627505"/>
        <a:ext cx="2032377" cy="1120207"/>
      </dsp:txXfrm>
    </dsp:sp>
    <dsp:sp modelId="{43E22861-6001-424E-830F-863E4D436A47}">
      <dsp:nvSpPr>
        <dsp:cNvPr id="0" name=""/>
        <dsp:cNvSpPr/>
      </dsp:nvSpPr>
      <dsp:spPr>
        <a:xfrm>
          <a:off x="1752790" y="596601"/>
          <a:ext cx="4605058" cy="4605058"/>
        </a:xfrm>
        <a:custGeom>
          <a:avLst/>
          <a:gdLst/>
          <a:ahLst/>
          <a:cxnLst/>
          <a:rect l="0" t="0" r="0" b="0"/>
          <a:pathLst>
            <a:path>
              <a:moveTo>
                <a:pt x="4597922" y="2483671"/>
              </a:moveTo>
              <a:arcTo wR="2302529" hR="2302529" stAng="21870731" swAng="124986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4817C87-B35A-48CC-BE74-121F20DA6BAB}">
      <dsp:nvSpPr>
        <dsp:cNvPr id="0" name=""/>
        <dsp:cNvSpPr/>
      </dsp:nvSpPr>
      <dsp:spPr>
        <a:xfrm>
          <a:off x="4320480" y="4123233"/>
          <a:ext cx="2176464" cy="127736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供需配套，协调发展</a:t>
          </a:r>
          <a:endParaRPr lang="zh-CN" altLang="en-US" sz="2800" kern="1200" dirty="0">
            <a:latin typeface="微软雅黑" pitchFamily="34" charset="-122"/>
            <a:ea typeface="微软雅黑" pitchFamily="34" charset="-122"/>
          </a:endParaRPr>
        </a:p>
      </dsp:txBody>
      <dsp:txXfrm>
        <a:off x="4382836" y="4185589"/>
        <a:ext cx="2051752" cy="1152652"/>
      </dsp:txXfrm>
    </dsp:sp>
    <dsp:sp modelId="{6D0A193F-5B49-4D9B-B4ED-DF90631598F6}">
      <dsp:nvSpPr>
        <dsp:cNvPr id="0" name=""/>
        <dsp:cNvSpPr/>
      </dsp:nvSpPr>
      <dsp:spPr>
        <a:xfrm>
          <a:off x="1752790" y="596601"/>
          <a:ext cx="4605058" cy="4605058"/>
        </a:xfrm>
        <a:custGeom>
          <a:avLst/>
          <a:gdLst/>
          <a:ahLst/>
          <a:cxnLst/>
          <a:rect l="0" t="0" r="0" b="0"/>
          <a:pathLst>
            <a:path>
              <a:moveTo>
                <a:pt x="2467974" y="4599107"/>
              </a:moveTo>
              <a:arcTo wR="2302529" hR="2302529" stAng="5152772" swAng="45011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E898FC6-8D3A-4D5C-8F0B-8F9B723E9544}">
      <dsp:nvSpPr>
        <dsp:cNvPr id="0" name=""/>
        <dsp:cNvSpPr/>
      </dsp:nvSpPr>
      <dsp:spPr>
        <a:xfrm>
          <a:off x="1584174" y="4123233"/>
          <a:ext cx="2235504" cy="127736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人才配套，支撑发展</a:t>
          </a:r>
          <a:endParaRPr lang="zh-CN" altLang="en-US" sz="2800" kern="1200" dirty="0">
            <a:latin typeface="微软雅黑" pitchFamily="34" charset="-122"/>
            <a:ea typeface="微软雅黑" pitchFamily="34" charset="-122"/>
          </a:endParaRPr>
        </a:p>
      </dsp:txBody>
      <dsp:txXfrm>
        <a:off x="1646530" y="4185589"/>
        <a:ext cx="2110792" cy="1152652"/>
      </dsp:txXfrm>
    </dsp:sp>
    <dsp:sp modelId="{3C47E390-5154-42C3-A485-B0B44E8ACE32}">
      <dsp:nvSpPr>
        <dsp:cNvPr id="0" name=""/>
        <dsp:cNvSpPr/>
      </dsp:nvSpPr>
      <dsp:spPr>
        <a:xfrm>
          <a:off x="1752790" y="596601"/>
          <a:ext cx="4605058" cy="4605058"/>
        </a:xfrm>
        <a:custGeom>
          <a:avLst/>
          <a:gdLst/>
          <a:ahLst/>
          <a:cxnLst/>
          <a:rect l="0" t="0" r="0" b="0"/>
          <a:pathLst>
            <a:path>
              <a:moveTo>
                <a:pt x="221597" y="3288107"/>
              </a:moveTo>
              <a:arcTo wR="2302529" hR="2302529" stAng="9279401" swAng="124986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5B75034-AA53-4366-BA2D-77B3B32737B5}">
      <dsp:nvSpPr>
        <dsp:cNvPr id="0" name=""/>
        <dsp:cNvSpPr/>
      </dsp:nvSpPr>
      <dsp:spPr>
        <a:xfrm>
          <a:off x="742950" y="1566904"/>
          <a:ext cx="2245066" cy="124140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制度配套，优化发展</a:t>
          </a:r>
          <a:endParaRPr lang="zh-CN" altLang="en-US" sz="2800" kern="1200" dirty="0">
            <a:latin typeface="微软雅黑" pitchFamily="34" charset="-122"/>
            <a:ea typeface="微软雅黑" pitchFamily="34" charset="-122"/>
          </a:endParaRPr>
        </a:p>
      </dsp:txBody>
      <dsp:txXfrm>
        <a:off x="803551" y="1627505"/>
        <a:ext cx="2123864" cy="1120207"/>
      </dsp:txXfrm>
    </dsp:sp>
    <dsp:sp modelId="{089AC186-5209-4F00-9B63-5AB8A71FDAD7}">
      <dsp:nvSpPr>
        <dsp:cNvPr id="0" name=""/>
        <dsp:cNvSpPr/>
      </dsp:nvSpPr>
      <dsp:spPr>
        <a:xfrm>
          <a:off x="1752790" y="596601"/>
          <a:ext cx="4605058" cy="4605058"/>
        </a:xfrm>
        <a:custGeom>
          <a:avLst/>
          <a:gdLst/>
          <a:ahLst/>
          <a:cxnLst/>
          <a:rect l="0" t="0" r="0" b="0"/>
          <a:pathLst>
            <a:path>
              <a:moveTo>
                <a:pt x="541025" y="819712"/>
              </a:moveTo>
              <a:arcTo wR="2302529" hR="2302529" stAng="13205421" swAng="86330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82B2A-0180-4608-8EA6-03D8CE06FC6C}">
      <dsp:nvSpPr>
        <dsp:cNvPr id="0" name=""/>
        <dsp:cNvSpPr/>
      </dsp:nvSpPr>
      <dsp:spPr>
        <a:xfrm>
          <a:off x="34" y="333025"/>
          <a:ext cx="3286235" cy="1314494"/>
        </a:xfrm>
        <a:prstGeom prst="rect">
          <a:avLst/>
        </a:prstGeom>
        <a:solidFill>
          <a:schemeClr val="accent1">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7152" tIns="186944" rIns="327152" bIns="186944" numCol="1" spcCol="1270" anchor="ctr" anchorCtr="0">
          <a:noAutofit/>
        </a:bodyPr>
        <a:lstStyle/>
        <a:p>
          <a:pPr lvl="0" algn="ctr" defTabSz="2044700">
            <a:lnSpc>
              <a:spcPct val="90000"/>
            </a:lnSpc>
            <a:spcBef>
              <a:spcPct val="0"/>
            </a:spcBef>
            <a:spcAft>
              <a:spcPct val="35000"/>
            </a:spcAft>
          </a:pPr>
          <a:r>
            <a:rPr lang="zh-CN" altLang="en-US" sz="4600" kern="1200" dirty="0">
              <a:latin typeface="微软雅黑" pitchFamily="34" charset="-122"/>
              <a:ea typeface="微软雅黑" pitchFamily="34" charset="-122"/>
            </a:rPr>
            <a:t>有利条件</a:t>
          </a:r>
        </a:p>
      </dsp:txBody>
      <dsp:txXfrm>
        <a:off x="34" y="333025"/>
        <a:ext cx="3286235" cy="1314494"/>
      </dsp:txXfrm>
    </dsp:sp>
    <dsp:sp modelId="{46B56A06-3EB5-44C7-B58F-EF5E84D9BFFB}">
      <dsp:nvSpPr>
        <dsp:cNvPr id="0" name=""/>
        <dsp:cNvSpPr/>
      </dsp:nvSpPr>
      <dsp:spPr>
        <a:xfrm>
          <a:off x="34" y="1647519"/>
          <a:ext cx="3286235" cy="208345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用户规模</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a:latin typeface="微软雅黑" pitchFamily="34" charset="-122"/>
              <a:ea typeface="微软雅黑" pitchFamily="34" charset="-122"/>
            </a:rPr>
            <a:t>产业基础</a:t>
          </a: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政策支持</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市场巨大</a:t>
          </a:r>
          <a:endParaRPr lang="zh-CN" altLang="en-US" sz="2000" kern="1200" dirty="0">
            <a:latin typeface="微软雅黑" pitchFamily="34" charset="-122"/>
            <a:ea typeface="微软雅黑" pitchFamily="34" charset="-122"/>
          </a:endParaRPr>
        </a:p>
      </dsp:txBody>
      <dsp:txXfrm>
        <a:off x="34" y="1647519"/>
        <a:ext cx="3286235" cy="2083454"/>
      </dsp:txXfrm>
    </dsp:sp>
    <dsp:sp modelId="{E0B7AA77-90B8-44C4-8AAE-4905EA148CED}">
      <dsp:nvSpPr>
        <dsp:cNvPr id="0" name=""/>
        <dsp:cNvSpPr/>
      </dsp:nvSpPr>
      <dsp:spPr>
        <a:xfrm>
          <a:off x="3746342" y="333025"/>
          <a:ext cx="3286235" cy="1314494"/>
        </a:xfrm>
        <a:prstGeom prst="rect">
          <a:avLst/>
        </a:prstGeom>
        <a:solidFill>
          <a:schemeClr val="accent1">
            <a:hueOff val="0"/>
            <a:satOff val="0"/>
            <a:lumOff val="0"/>
            <a:alphaOff val="0"/>
          </a:schemeClr>
        </a:solidFill>
        <a:ln>
          <a:noFill/>
        </a:ln>
        <a:effectLst>
          <a:outerShdw blurRad="40005" dist="22984"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27152" tIns="186944" rIns="327152" bIns="186944" numCol="1" spcCol="1270" anchor="ctr" anchorCtr="0">
          <a:noAutofit/>
        </a:bodyPr>
        <a:lstStyle/>
        <a:p>
          <a:pPr lvl="0" algn="ctr" defTabSz="2044700">
            <a:lnSpc>
              <a:spcPct val="90000"/>
            </a:lnSpc>
            <a:spcBef>
              <a:spcPct val="0"/>
            </a:spcBef>
            <a:spcAft>
              <a:spcPct val="35000"/>
            </a:spcAft>
          </a:pPr>
          <a:r>
            <a:rPr lang="zh-CN" altLang="en-US" sz="4600" kern="1200" dirty="0">
              <a:latin typeface="微软雅黑" pitchFamily="34" charset="-122"/>
              <a:ea typeface="微软雅黑" pitchFamily="34" charset="-122"/>
            </a:rPr>
            <a:t>挑战</a:t>
          </a:r>
        </a:p>
      </dsp:txBody>
      <dsp:txXfrm>
        <a:off x="3746342" y="333025"/>
        <a:ext cx="3286235" cy="1314494"/>
      </dsp:txXfrm>
    </dsp:sp>
    <dsp:sp modelId="{8ADE4BCC-0CB9-4D1C-9956-E3DDBE2B61BC}">
      <dsp:nvSpPr>
        <dsp:cNvPr id="0" name=""/>
        <dsp:cNvSpPr/>
      </dsp:nvSpPr>
      <dsp:spPr>
        <a:xfrm>
          <a:off x="3746342" y="1647519"/>
          <a:ext cx="3286235" cy="208345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技术差距</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制度瓶颈</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脱实向虚</a:t>
          </a:r>
          <a:endParaRPr lang="zh-CN" altLang="en-US" sz="2000" kern="1200" dirty="0">
            <a:latin typeface="微软雅黑" pitchFamily="34" charset="-122"/>
            <a:ea typeface="微软雅黑" pitchFamily="34" charset="-122"/>
          </a:endParaRPr>
        </a:p>
      </dsp:txBody>
      <dsp:txXfrm>
        <a:off x="3746342" y="1647519"/>
        <a:ext cx="3286235" cy="208345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1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4377809-9850-4F5B-8C1A-881549542E86}" type="datetimeFigureOut">
              <a:rPr lang="zh-CN" altLang="en-US"/>
              <a:pPr>
                <a:defRPr/>
              </a:pPr>
              <a:t>2017/5/25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D30027F9-0BD0-4190-A8BD-6EFE2BE8FB06}" type="slidenum">
              <a:rPr lang="zh-CN" altLang="en-US"/>
              <a:pPr>
                <a:defRPr/>
              </a:pPr>
              <a:t>‹#›</a:t>
            </a:fld>
            <a:endParaRPr lang="zh-CN" altLang="en-US"/>
          </a:p>
        </p:txBody>
      </p:sp>
    </p:spTree>
    <p:extLst>
      <p:ext uri="{BB962C8B-B14F-4D97-AF65-F5344CB8AC3E}">
        <p14:creationId xmlns:p14="http://schemas.microsoft.com/office/powerpoint/2010/main" val="186587053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fontAlgn="base">
              <a:spcBef>
                <a:spcPct val="0"/>
              </a:spcBef>
              <a:spcAft>
                <a:spcPct val="0"/>
              </a:spcAft>
            </a:pPr>
            <a:fld id="{4ECC205C-9A31-4685-A284-F04108E22CBF}" type="slidenum">
              <a:rPr lang="zh-CN" altLang="en-US">
                <a:latin typeface="Calibri" pitchFamily="34" charset="0"/>
                <a:ea typeface="宋体" pitchFamily="2" charset="-122"/>
              </a:rPr>
              <a:pPr fontAlgn="base">
                <a:spcBef>
                  <a:spcPct val="0"/>
                </a:spcBef>
                <a:spcAft>
                  <a:spcPct val="0"/>
                </a:spcAft>
              </a:pPr>
              <a:t>1</a:t>
            </a:fld>
            <a:endParaRPr lang="zh-CN" altLang="en-US">
              <a:latin typeface="Calibri" pitchFamily="34" charset="0"/>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36</a:t>
            </a:fld>
            <a:endParaRPr lang="zh-CN" altLang="en-US"/>
          </a:p>
        </p:txBody>
      </p:sp>
    </p:spTree>
    <p:extLst>
      <p:ext uri="{BB962C8B-B14F-4D97-AF65-F5344CB8AC3E}">
        <p14:creationId xmlns:p14="http://schemas.microsoft.com/office/powerpoint/2010/main" val="342965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40</a:t>
            </a:fld>
            <a:endParaRPr lang="zh-CN" altLang="en-US"/>
          </a:p>
        </p:txBody>
      </p:sp>
    </p:spTree>
    <p:extLst>
      <p:ext uri="{BB962C8B-B14F-4D97-AF65-F5344CB8AC3E}">
        <p14:creationId xmlns:p14="http://schemas.microsoft.com/office/powerpoint/2010/main" val="3429656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41</a:t>
            </a:fld>
            <a:endParaRPr lang="zh-CN" altLang="en-US"/>
          </a:p>
        </p:txBody>
      </p:sp>
    </p:spTree>
    <p:extLst>
      <p:ext uri="{BB962C8B-B14F-4D97-AF65-F5344CB8AC3E}">
        <p14:creationId xmlns:p14="http://schemas.microsoft.com/office/powerpoint/2010/main" val="2096574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3</a:t>
            </a:fld>
            <a:endParaRPr lang="zh-CN" altLang="en-US"/>
          </a:p>
        </p:txBody>
      </p:sp>
    </p:spTree>
    <p:extLst>
      <p:ext uri="{BB962C8B-B14F-4D97-AF65-F5344CB8AC3E}">
        <p14:creationId xmlns:p14="http://schemas.microsoft.com/office/powerpoint/2010/main" val="3429656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20750" eaLnBrk="0" hangingPunct="0">
              <a:defRPr>
                <a:solidFill>
                  <a:schemeClr val="tx1"/>
                </a:solidFill>
                <a:latin typeface="Arial" pitchFamily="34" charset="0"/>
              </a:defRPr>
            </a:lvl1pPr>
            <a:lvl2pPr marL="742950" indent="-285750" defTabSz="920750" eaLnBrk="0" hangingPunct="0">
              <a:defRPr>
                <a:solidFill>
                  <a:schemeClr val="tx1"/>
                </a:solidFill>
                <a:latin typeface="Arial" pitchFamily="34" charset="0"/>
              </a:defRPr>
            </a:lvl2pPr>
            <a:lvl3pPr marL="1143000" indent="-228600" defTabSz="920750" eaLnBrk="0" hangingPunct="0">
              <a:defRPr>
                <a:solidFill>
                  <a:schemeClr val="tx1"/>
                </a:solidFill>
                <a:latin typeface="Arial" pitchFamily="34" charset="0"/>
              </a:defRPr>
            </a:lvl3pPr>
            <a:lvl4pPr marL="1600200" indent="-228600" defTabSz="920750" eaLnBrk="0" hangingPunct="0">
              <a:defRPr>
                <a:solidFill>
                  <a:schemeClr val="tx1"/>
                </a:solidFill>
                <a:latin typeface="Arial" pitchFamily="34" charset="0"/>
              </a:defRPr>
            </a:lvl4pPr>
            <a:lvl5pPr marL="2057400" indent="-228600" defTabSz="920750" eaLnBrk="0" hangingPunct="0">
              <a:defRPr>
                <a:solidFill>
                  <a:schemeClr val="tx1"/>
                </a:solidFill>
                <a:latin typeface="Arial" pitchFamily="34" charset="0"/>
              </a:defRPr>
            </a:lvl5pPr>
            <a:lvl6pPr marL="2514600" indent="-228600" defTabSz="920750" eaLnBrk="0" fontAlgn="base" hangingPunct="0">
              <a:spcBef>
                <a:spcPct val="0"/>
              </a:spcBef>
              <a:spcAft>
                <a:spcPct val="0"/>
              </a:spcAft>
              <a:defRPr>
                <a:solidFill>
                  <a:schemeClr val="tx1"/>
                </a:solidFill>
                <a:latin typeface="Arial" pitchFamily="34" charset="0"/>
              </a:defRPr>
            </a:lvl6pPr>
            <a:lvl7pPr marL="2971800" indent="-228600" defTabSz="920750" eaLnBrk="0" fontAlgn="base" hangingPunct="0">
              <a:spcBef>
                <a:spcPct val="0"/>
              </a:spcBef>
              <a:spcAft>
                <a:spcPct val="0"/>
              </a:spcAft>
              <a:defRPr>
                <a:solidFill>
                  <a:schemeClr val="tx1"/>
                </a:solidFill>
                <a:latin typeface="Arial" pitchFamily="34" charset="0"/>
              </a:defRPr>
            </a:lvl7pPr>
            <a:lvl8pPr marL="3429000" indent="-228600" defTabSz="920750" eaLnBrk="0" fontAlgn="base" hangingPunct="0">
              <a:spcBef>
                <a:spcPct val="0"/>
              </a:spcBef>
              <a:spcAft>
                <a:spcPct val="0"/>
              </a:spcAft>
              <a:defRPr>
                <a:solidFill>
                  <a:schemeClr val="tx1"/>
                </a:solidFill>
                <a:latin typeface="Arial" pitchFamily="34" charset="0"/>
              </a:defRPr>
            </a:lvl8pPr>
            <a:lvl9pPr marL="3886200" indent="-228600" defTabSz="920750" eaLnBrk="0" fontAlgn="base" hangingPunct="0">
              <a:spcBef>
                <a:spcPct val="0"/>
              </a:spcBef>
              <a:spcAft>
                <a:spcPct val="0"/>
              </a:spcAft>
              <a:defRPr>
                <a:solidFill>
                  <a:schemeClr val="tx1"/>
                </a:solidFill>
                <a:latin typeface="Arial" pitchFamily="34" charset="0"/>
              </a:defRPr>
            </a:lvl9pPr>
          </a:lstStyle>
          <a:p>
            <a:pPr eaLnBrk="1" hangingPunct="1">
              <a:defRPr/>
            </a:pPr>
            <a:fld id="{ADBB81D3-2B76-4CC9-B8A1-470B50833530}" type="datetime1">
              <a:rPr kumimoji="1" lang="zh-CN" altLang="en-US" smtClean="0">
                <a:latin typeface="Times New Roman" pitchFamily="18" charset="0"/>
              </a:rPr>
              <a:pPr eaLnBrk="1" hangingPunct="1">
                <a:defRPr/>
              </a:pPr>
              <a:t>2017/5/25</a:t>
            </a:fld>
            <a:endParaRPr kumimoji="1" lang="en-US" altLang="zh-CN">
              <a:latin typeface="Times New Roman" pitchFamily="18" charset="0"/>
            </a:endParaRPr>
          </a:p>
        </p:txBody>
      </p:sp>
      <p:sp>
        <p:nvSpPr>
          <p:cNvPr id="73731"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22FA18D-A404-4DD7-AE9A-DD5A5285D883}" type="slidenum">
              <a:rPr kumimoji="1" lang="zh-CN" altLang="en-US">
                <a:latin typeface="Times New Roman" panose="02020603050405020304" pitchFamily="18" charset="0"/>
              </a:rPr>
              <a:pPr eaLnBrk="1" hangingPunct="1"/>
              <a:t>6</a:t>
            </a:fld>
            <a:endParaRPr kumimoji="1" lang="en-US" altLang="zh-CN">
              <a:latin typeface="Times New Roman" panose="02020603050405020304" pitchFamily="18" charset="0"/>
            </a:endParaRPr>
          </a:p>
        </p:txBody>
      </p:sp>
      <p:sp>
        <p:nvSpPr>
          <p:cNvPr id="7373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73734" name="日期占位符 3"/>
          <p:cNvSpPr txBox="1">
            <a:spLocks noGrp="1"/>
          </p:cNvSpPr>
          <p:nvPr/>
        </p:nvSpPr>
        <p:spPr bwMode="auto">
          <a:xfrm>
            <a:off x="3887788" y="0"/>
            <a:ext cx="2970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5FA5A18-3D5B-4C85-904F-B48B1DBF5A4B}" type="datetime1">
              <a:rPr kumimoji="1" lang="en-US" altLang="zh-CN" sz="1200">
                <a:latin typeface="Times New Roman" panose="02020603050405020304" pitchFamily="18" charset="0"/>
              </a:rPr>
              <a:pPr algn="r" eaLnBrk="1" hangingPunct="1"/>
              <a:t>5/25/2017</a:t>
            </a:fld>
            <a:endParaRPr kumimoji="1" lang="en-US" altLang="zh-CN" sz="1200">
              <a:latin typeface="Times New Roman" panose="02020603050405020304" pitchFamily="18" charset="0"/>
            </a:endParaRPr>
          </a:p>
        </p:txBody>
      </p:sp>
      <p:sp>
        <p:nvSpPr>
          <p:cNvPr id="73735" name="灯片编号占位符 4"/>
          <p:cNvSpPr txBox="1">
            <a:spLocks noGrp="1"/>
          </p:cNvSpPr>
          <p:nvPr/>
        </p:nvSpPr>
        <p:spPr bwMode="auto">
          <a:xfrm>
            <a:off x="3887788" y="8151813"/>
            <a:ext cx="29702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nchor="b"/>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D9D706BF-4184-4598-8B98-4D922C6FCA09}" type="slidenum">
              <a:rPr kumimoji="1" lang="zh-CN" altLang="en-US" sz="1200">
                <a:latin typeface="Times New Roman" panose="02020603050405020304" pitchFamily="18" charset="0"/>
              </a:rPr>
              <a:pPr algn="r" eaLnBrk="1" hangingPunct="1"/>
              <a:t>6</a:t>
            </a:fld>
            <a:endParaRPr kumimoji="1" lang="en-US" altLang="zh-CN" sz="1200">
              <a:latin typeface="Times New Roman" panose="02020603050405020304" pitchFamily="18" charset="0"/>
            </a:endParaRPr>
          </a:p>
        </p:txBody>
      </p:sp>
    </p:spTree>
    <p:extLst>
      <p:ext uri="{BB962C8B-B14F-4D97-AF65-F5344CB8AC3E}">
        <p14:creationId xmlns:p14="http://schemas.microsoft.com/office/powerpoint/2010/main" val="2890066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14</a:t>
            </a:fld>
            <a:endParaRPr lang="zh-CN" altLang="en-US"/>
          </a:p>
        </p:txBody>
      </p:sp>
    </p:spTree>
    <p:extLst>
      <p:ext uri="{BB962C8B-B14F-4D97-AF65-F5344CB8AC3E}">
        <p14:creationId xmlns:p14="http://schemas.microsoft.com/office/powerpoint/2010/main" val="3429656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20750" eaLnBrk="0" hangingPunct="0">
              <a:defRPr>
                <a:solidFill>
                  <a:schemeClr val="tx1"/>
                </a:solidFill>
                <a:latin typeface="Arial" pitchFamily="34" charset="0"/>
              </a:defRPr>
            </a:lvl1pPr>
            <a:lvl2pPr marL="742950" indent="-285750" defTabSz="920750" eaLnBrk="0" hangingPunct="0">
              <a:defRPr>
                <a:solidFill>
                  <a:schemeClr val="tx1"/>
                </a:solidFill>
                <a:latin typeface="Arial" pitchFamily="34" charset="0"/>
              </a:defRPr>
            </a:lvl2pPr>
            <a:lvl3pPr marL="1143000" indent="-228600" defTabSz="920750" eaLnBrk="0" hangingPunct="0">
              <a:defRPr>
                <a:solidFill>
                  <a:schemeClr val="tx1"/>
                </a:solidFill>
                <a:latin typeface="Arial" pitchFamily="34" charset="0"/>
              </a:defRPr>
            </a:lvl3pPr>
            <a:lvl4pPr marL="1600200" indent="-228600" defTabSz="920750" eaLnBrk="0" hangingPunct="0">
              <a:defRPr>
                <a:solidFill>
                  <a:schemeClr val="tx1"/>
                </a:solidFill>
                <a:latin typeface="Arial" pitchFamily="34" charset="0"/>
              </a:defRPr>
            </a:lvl4pPr>
            <a:lvl5pPr marL="2057400" indent="-228600" defTabSz="920750" eaLnBrk="0" hangingPunct="0">
              <a:defRPr>
                <a:solidFill>
                  <a:schemeClr val="tx1"/>
                </a:solidFill>
                <a:latin typeface="Arial" pitchFamily="34" charset="0"/>
              </a:defRPr>
            </a:lvl5pPr>
            <a:lvl6pPr marL="2514600" indent="-228600" defTabSz="920750" eaLnBrk="0" fontAlgn="base" hangingPunct="0">
              <a:spcBef>
                <a:spcPct val="0"/>
              </a:spcBef>
              <a:spcAft>
                <a:spcPct val="0"/>
              </a:spcAft>
              <a:defRPr>
                <a:solidFill>
                  <a:schemeClr val="tx1"/>
                </a:solidFill>
                <a:latin typeface="Arial" pitchFamily="34" charset="0"/>
              </a:defRPr>
            </a:lvl6pPr>
            <a:lvl7pPr marL="2971800" indent="-228600" defTabSz="920750" eaLnBrk="0" fontAlgn="base" hangingPunct="0">
              <a:spcBef>
                <a:spcPct val="0"/>
              </a:spcBef>
              <a:spcAft>
                <a:spcPct val="0"/>
              </a:spcAft>
              <a:defRPr>
                <a:solidFill>
                  <a:schemeClr val="tx1"/>
                </a:solidFill>
                <a:latin typeface="Arial" pitchFamily="34" charset="0"/>
              </a:defRPr>
            </a:lvl7pPr>
            <a:lvl8pPr marL="3429000" indent="-228600" defTabSz="920750" eaLnBrk="0" fontAlgn="base" hangingPunct="0">
              <a:spcBef>
                <a:spcPct val="0"/>
              </a:spcBef>
              <a:spcAft>
                <a:spcPct val="0"/>
              </a:spcAft>
              <a:defRPr>
                <a:solidFill>
                  <a:schemeClr val="tx1"/>
                </a:solidFill>
                <a:latin typeface="Arial" pitchFamily="34" charset="0"/>
              </a:defRPr>
            </a:lvl8pPr>
            <a:lvl9pPr marL="3886200" indent="-228600" defTabSz="920750" eaLnBrk="0" fontAlgn="base" hangingPunct="0">
              <a:spcBef>
                <a:spcPct val="0"/>
              </a:spcBef>
              <a:spcAft>
                <a:spcPct val="0"/>
              </a:spcAft>
              <a:defRPr>
                <a:solidFill>
                  <a:schemeClr val="tx1"/>
                </a:solidFill>
                <a:latin typeface="Arial" pitchFamily="34" charset="0"/>
              </a:defRPr>
            </a:lvl9pPr>
          </a:lstStyle>
          <a:p>
            <a:pPr eaLnBrk="1" hangingPunct="1">
              <a:defRPr/>
            </a:pPr>
            <a:fld id="{DB5218DA-3587-4887-9FF4-3091FF10197F}" type="datetime1">
              <a:rPr kumimoji="1" lang="zh-CN" altLang="en-US" smtClean="0">
                <a:latin typeface="Times New Roman" pitchFamily="18" charset="0"/>
              </a:rPr>
              <a:pPr eaLnBrk="1" hangingPunct="1">
                <a:defRPr/>
              </a:pPr>
              <a:t>2017/5/25</a:t>
            </a:fld>
            <a:endParaRPr kumimoji="1" lang="en-US" altLang="zh-CN">
              <a:latin typeface="Times New Roman" pitchFamily="18" charset="0"/>
            </a:endParaRPr>
          </a:p>
        </p:txBody>
      </p:sp>
      <p:sp>
        <p:nvSpPr>
          <p:cNvPr id="67587"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0841C085-FE81-4DC2-A32C-5BE362AF7285}" type="slidenum">
              <a:rPr kumimoji="1" lang="zh-CN" altLang="en-US">
                <a:latin typeface="Times New Roman" panose="02020603050405020304" pitchFamily="18" charset="0"/>
              </a:rPr>
              <a:pPr eaLnBrk="1" hangingPunct="1"/>
              <a:t>15</a:t>
            </a:fld>
            <a:endParaRPr kumimoji="1" lang="en-US" altLang="zh-CN">
              <a:latin typeface="Times New Roman" panose="02020603050405020304" pitchFamily="18" charset="0"/>
            </a:endParaRPr>
          </a:p>
        </p:txBody>
      </p:sp>
      <p:sp>
        <p:nvSpPr>
          <p:cNvPr id="6758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a:t>1973-2007</a:t>
            </a:r>
            <a:r>
              <a:rPr lang="zh-CN" altLang="en-US"/>
              <a:t>年，发达国家平均增速只有</a:t>
            </a:r>
            <a:r>
              <a:rPr lang="en-US" altLang="zh-CN"/>
              <a:t>2.9%</a:t>
            </a:r>
            <a:r>
              <a:rPr lang="zh-CN" altLang="en-US"/>
              <a:t>。</a:t>
            </a:r>
            <a:endParaRPr lang="en-US" altLang="zh-CN"/>
          </a:p>
        </p:txBody>
      </p:sp>
      <p:sp>
        <p:nvSpPr>
          <p:cNvPr id="67590" name="日期占位符 3"/>
          <p:cNvSpPr txBox="1">
            <a:spLocks noGrp="1"/>
          </p:cNvSpPr>
          <p:nvPr/>
        </p:nvSpPr>
        <p:spPr bwMode="auto">
          <a:xfrm>
            <a:off x="3887788" y="0"/>
            <a:ext cx="2970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ABA7EB45-5D8A-46F6-8359-17D871591930}" type="datetime1">
              <a:rPr kumimoji="1" lang="en-US" altLang="zh-CN" sz="1200">
                <a:latin typeface="Times New Roman" panose="02020603050405020304" pitchFamily="18" charset="0"/>
              </a:rPr>
              <a:pPr algn="r" eaLnBrk="1" hangingPunct="1"/>
              <a:t>5/25/2017</a:t>
            </a:fld>
            <a:endParaRPr kumimoji="1" lang="en-US" altLang="zh-CN" sz="1200">
              <a:latin typeface="Times New Roman" panose="02020603050405020304" pitchFamily="18" charset="0"/>
            </a:endParaRPr>
          </a:p>
        </p:txBody>
      </p:sp>
      <p:sp>
        <p:nvSpPr>
          <p:cNvPr id="67591" name="灯片编号占位符 4"/>
          <p:cNvSpPr txBox="1">
            <a:spLocks noGrp="1"/>
          </p:cNvSpPr>
          <p:nvPr/>
        </p:nvSpPr>
        <p:spPr bwMode="auto">
          <a:xfrm>
            <a:off x="3887788" y="8151813"/>
            <a:ext cx="29702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nchor="b"/>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AC05ED5A-46A0-4615-BBDA-50A571E440A0}" type="slidenum">
              <a:rPr kumimoji="1" lang="zh-CN" altLang="en-US" sz="1200">
                <a:latin typeface="Times New Roman" panose="02020603050405020304" pitchFamily="18" charset="0"/>
              </a:rPr>
              <a:pPr algn="r" eaLnBrk="1" hangingPunct="1"/>
              <a:t>15</a:t>
            </a:fld>
            <a:endParaRPr kumimoji="1" lang="en-US" altLang="zh-CN" sz="1200">
              <a:latin typeface="Times New Roman" panose="02020603050405020304" pitchFamily="18" charset="0"/>
            </a:endParaRPr>
          </a:p>
        </p:txBody>
      </p:sp>
    </p:spTree>
    <p:extLst>
      <p:ext uri="{BB962C8B-B14F-4D97-AF65-F5344CB8AC3E}">
        <p14:creationId xmlns:p14="http://schemas.microsoft.com/office/powerpoint/2010/main" val="37360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20750" eaLnBrk="0" hangingPunct="0">
              <a:defRPr>
                <a:solidFill>
                  <a:schemeClr val="tx1"/>
                </a:solidFill>
                <a:latin typeface="Arial" pitchFamily="34" charset="0"/>
              </a:defRPr>
            </a:lvl1pPr>
            <a:lvl2pPr marL="742950" indent="-285750" defTabSz="920750" eaLnBrk="0" hangingPunct="0">
              <a:defRPr>
                <a:solidFill>
                  <a:schemeClr val="tx1"/>
                </a:solidFill>
                <a:latin typeface="Arial" pitchFamily="34" charset="0"/>
              </a:defRPr>
            </a:lvl2pPr>
            <a:lvl3pPr marL="1143000" indent="-228600" defTabSz="920750" eaLnBrk="0" hangingPunct="0">
              <a:defRPr>
                <a:solidFill>
                  <a:schemeClr val="tx1"/>
                </a:solidFill>
                <a:latin typeface="Arial" pitchFamily="34" charset="0"/>
              </a:defRPr>
            </a:lvl3pPr>
            <a:lvl4pPr marL="1600200" indent="-228600" defTabSz="920750" eaLnBrk="0" hangingPunct="0">
              <a:defRPr>
                <a:solidFill>
                  <a:schemeClr val="tx1"/>
                </a:solidFill>
                <a:latin typeface="Arial" pitchFamily="34" charset="0"/>
              </a:defRPr>
            </a:lvl4pPr>
            <a:lvl5pPr marL="2057400" indent="-228600" defTabSz="920750" eaLnBrk="0" hangingPunct="0">
              <a:defRPr>
                <a:solidFill>
                  <a:schemeClr val="tx1"/>
                </a:solidFill>
                <a:latin typeface="Arial" pitchFamily="34" charset="0"/>
              </a:defRPr>
            </a:lvl5pPr>
            <a:lvl6pPr marL="2514600" indent="-228600" defTabSz="920750" eaLnBrk="0" fontAlgn="base" hangingPunct="0">
              <a:spcBef>
                <a:spcPct val="0"/>
              </a:spcBef>
              <a:spcAft>
                <a:spcPct val="0"/>
              </a:spcAft>
              <a:defRPr>
                <a:solidFill>
                  <a:schemeClr val="tx1"/>
                </a:solidFill>
                <a:latin typeface="Arial" pitchFamily="34" charset="0"/>
              </a:defRPr>
            </a:lvl6pPr>
            <a:lvl7pPr marL="2971800" indent="-228600" defTabSz="920750" eaLnBrk="0" fontAlgn="base" hangingPunct="0">
              <a:spcBef>
                <a:spcPct val="0"/>
              </a:spcBef>
              <a:spcAft>
                <a:spcPct val="0"/>
              </a:spcAft>
              <a:defRPr>
                <a:solidFill>
                  <a:schemeClr val="tx1"/>
                </a:solidFill>
                <a:latin typeface="Arial" pitchFamily="34" charset="0"/>
              </a:defRPr>
            </a:lvl7pPr>
            <a:lvl8pPr marL="3429000" indent="-228600" defTabSz="920750" eaLnBrk="0" fontAlgn="base" hangingPunct="0">
              <a:spcBef>
                <a:spcPct val="0"/>
              </a:spcBef>
              <a:spcAft>
                <a:spcPct val="0"/>
              </a:spcAft>
              <a:defRPr>
                <a:solidFill>
                  <a:schemeClr val="tx1"/>
                </a:solidFill>
                <a:latin typeface="Arial" pitchFamily="34" charset="0"/>
              </a:defRPr>
            </a:lvl8pPr>
            <a:lvl9pPr marL="3886200" indent="-228600" defTabSz="920750" eaLnBrk="0" fontAlgn="base" hangingPunct="0">
              <a:spcBef>
                <a:spcPct val="0"/>
              </a:spcBef>
              <a:spcAft>
                <a:spcPct val="0"/>
              </a:spcAft>
              <a:defRPr>
                <a:solidFill>
                  <a:schemeClr val="tx1"/>
                </a:solidFill>
                <a:latin typeface="Arial" pitchFamily="34" charset="0"/>
              </a:defRPr>
            </a:lvl9pPr>
          </a:lstStyle>
          <a:p>
            <a:pPr eaLnBrk="1" hangingPunct="1">
              <a:defRPr/>
            </a:pPr>
            <a:fld id="{5F7F71ED-9FCD-4ECC-BF05-A5BFE4BD1C1E}" type="datetime1">
              <a:rPr kumimoji="1" lang="zh-CN" altLang="en-US" smtClean="0">
                <a:latin typeface="Times New Roman" pitchFamily="18" charset="0"/>
              </a:rPr>
              <a:pPr eaLnBrk="1" hangingPunct="1">
                <a:defRPr/>
              </a:pPr>
              <a:t>2017/5/25</a:t>
            </a:fld>
            <a:endParaRPr kumimoji="1" lang="en-US" altLang="zh-CN">
              <a:latin typeface="Times New Roman" pitchFamily="18" charset="0"/>
            </a:endParaRPr>
          </a:p>
        </p:txBody>
      </p:sp>
      <p:sp>
        <p:nvSpPr>
          <p:cNvPr id="74755"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8CCBE99-59D1-482B-998E-E12F609424CD}" type="slidenum">
              <a:rPr kumimoji="1" lang="zh-CN" altLang="en-US">
                <a:latin typeface="Times New Roman" panose="02020603050405020304" pitchFamily="18" charset="0"/>
              </a:rPr>
              <a:pPr eaLnBrk="1" hangingPunct="1"/>
              <a:t>18</a:t>
            </a:fld>
            <a:endParaRPr kumimoji="1" lang="en-US" altLang="zh-CN">
              <a:latin typeface="Times New Roman" panose="02020603050405020304" pitchFamily="18" charset="0"/>
            </a:endParaRPr>
          </a:p>
        </p:txBody>
      </p:sp>
      <p:sp>
        <p:nvSpPr>
          <p:cNvPr id="7475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74758" name="日期占位符 3"/>
          <p:cNvSpPr txBox="1">
            <a:spLocks noGrp="1"/>
          </p:cNvSpPr>
          <p:nvPr/>
        </p:nvSpPr>
        <p:spPr bwMode="auto">
          <a:xfrm>
            <a:off x="3887788" y="0"/>
            <a:ext cx="2970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04C7A11F-B8F0-4E99-B598-9477F41421E2}" type="datetime1">
              <a:rPr kumimoji="1" lang="en-US" altLang="zh-CN" sz="1200">
                <a:latin typeface="Times New Roman" panose="02020603050405020304" pitchFamily="18" charset="0"/>
              </a:rPr>
              <a:pPr algn="r" eaLnBrk="1" hangingPunct="1"/>
              <a:t>5/25/2017</a:t>
            </a:fld>
            <a:endParaRPr kumimoji="1" lang="en-US" altLang="zh-CN" sz="1200">
              <a:latin typeface="Times New Roman" panose="02020603050405020304" pitchFamily="18" charset="0"/>
            </a:endParaRPr>
          </a:p>
        </p:txBody>
      </p:sp>
      <p:sp>
        <p:nvSpPr>
          <p:cNvPr id="74759" name="灯片编号占位符 4"/>
          <p:cNvSpPr txBox="1">
            <a:spLocks noGrp="1"/>
          </p:cNvSpPr>
          <p:nvPr/>
        </p:nvSpPr>
        <p:spPr bwMode="auto">
          <a:xfrm>
            <a:off x="3887788" y="8151813"/>
            <a:ext cx="29702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65" tIns="46033" rIns="92065" bIns="46033" anchor="b"/>
          <a:lstStyle>
            <a:lvl1pPr defTabSz="920750" eaLnBrk="0" hangingPunct="0">
              <a:defRPr>
                <a:solidFill>
                  <a:schemeClr val="tx1"/>
                </a:solidFill>
                <a:latin typeface="Arial" panose="020B0604020202020204" pitchFamily="34" charset="0"/>
                <a:ea typeface="宋体" panose="02010600030101010101" pitchFamily="2" charset="-122"/>
              </a:defRPr>
            </a:lvl1pPr>
            <a:lvl2pPr marL="742950" indent="-285750" defTabSz="920750" eaLnBrk="0" hangingPunct="0">
              <a:defRPr>
                <a:solidFill>
                  <a:schemeClr val="tx1"/>
                </a:solidFill>
                <a:latin typeface="Arial" panose="020B0604020202020204" pitchFamily="34" charset="0"/>
                <a:ea typeface="宋体" panose="02010600030101010101" pitchFamily="2" charset="-122"/>
              </a:defRPr>
            </a:lvl2pPr>
            <a:lvl3pPr marL="1143000" indent="-228600" defTabSz="920750" eaLnBrk="0" hangingPunct="0">
              <a:defRPr>
                <a:solidFill>
                  <a:schemeClr val="tx1"/>
                </a:solidFill>
                <a:latin typeface="Arial" panose="020B0604020202020204" pitchFamily="34" charset="0"/>
                <a:ea typeface="宋体" panose="02010600030101010101" pitchFamily="2" charset="-122"/>
              </a:defRPr>
            </a:lvl3pPr>
            <a:lvl4pPr marL="1600200" indent="-228600" defTabSz="920750" eaLnBrk="0" hangingPunct="0">
              <a:defRPr>
                <a:solidFill>
                  <a:schemeClr val="tx1"/>
                </a:solidFill>
                <a:latin typeface="Arial" panose="020B0604020202020204" pitchFamily="34" charset="0"/>
                <a:ea typeface="宋体" panose="02010600030101010101" pitchFamily="2" charset="-122"/>
              </a:defRPr>
            </a:lvl4pPr>
            <a:lvl5pPr marL="2057400" indent="-228600" defTabSz="920750" eaLnBrk="0" hangingPunct="0">
              <a:defRPr>
                <a:solidFill>
                  <a:schemeClr val="tx1"/>
                </a:solidFill>
                <a:latin typeface="Arial" panose="020B0604020202020204" pitchFamily="34" charset="0"/>
                <a:ea typeface="宋体" panose="02010600030101010101" pitchFamily="2" charset="-122"/>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403B4F71-1F37-4EED-B9CA-5264D758C4C5}" type="slidenum">
              <a:rPr kumimoji="1" lang="zh-CN" altLang="en-US" sz="1200">
                <a:latin typeface="Times New Roman" panose="02020603050405020304" pitchFamily="18" charset="0"/>
              </a:rPr>
              <a:pPr algn="r" eaLnBrk="1" hangingPunct="1"/>
              <a:t>18</a:t>
            </a:fld>
            <a:endParaRPr kumimoji="1" lang="en-US" altLang="zh-CN" sz="1200">
              <a:latin typeface="Times New Roman" panose="02020603050405020304" pitchFamily="18" charset="0"/>
            </a:endParaRPr>
          </a:p>
        </p:txBody>
      </p:sp>
    </p:spTree>
    <p:extLst>
      <p:ext uri="{BB962C8B-B14F-4D97-AF65-F5344CB8AC3E}">
        <p14:creationId xmlns:p14="http://schemas.microsoft.com/office/powerpoint/2010/main" val="1291412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30027F9-0BD0-4190-A8BD-6EFE2BE8FB06}" type="slidenum">
              <a:rPr lang="zh-CN" altLang="en-US" smtClean="0"/>
              <a:pPr>
                <a:defRPr/>
              </a:pPr>
              <a:t>25</a:t>
            </a:fld>
            <a:endParaRPr lang="zh-CN" altLang="en-US"/>
          </a:p>
        </p:txBody>
      </p:sp>
    </p:spTree>
    <p:extLst>
      <p:ext uri="{BB962C8B-B14F-4D97-AF65-F5344CB8AC3E}">
        <p14:creationId xmlns:p14="http://schemas.microsoft.com/office/powerpoint/2010/main" val="3429656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a:t>在移动互联网、大数据、云计算、高端芯片、智能终端等。新一代信息技术，新一代基因组技术、干细胞等生物技术，石墨烯、碳化硅纤维等新材料技术，人工智能等智能制造领域取得颠覆性技术突破</a:t>
            </a:r>
            <a:endParaRPr lang="en-US" altLang="zh-CN"/>
          </a:p>
        </p:txBody>
      </p:sp>
      <p:sp>
        <p:nvSpPr>
          <p:cNvPr id="183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方正大黑简体" pitchFamily="2" charset="-122"/>
              </a:defRPr>
            </a:lvl1pPr>
            <a:lvl2pPr marL="742950" indent="-285750">
              <a:defRPr b="1">
                <a:solidFill>
                  <a:schemeClr val="tx1"/>
                </a:solidFill>
                <a:latin typeface="Arial" panose="020B0604020202020204" pitchFamily="34" charset="0"/>
                <a:ea typeface="方正大黑简体" pitchFamily="2" charset="-122"/>
              </a:defRPr>
            </a:lvl2pPr>
            <a:lvl3pPr marL="1143000" indent="-228600">
              <a:defRPr b="1">
                <a:solidFill>
                  <a:schemeClr val="tx1"/>
                </a:solidFill>
                <a:latin typeface="Arial" panose="020B0604020202020204" pitchFamily="34" charset="0"/>
                <a:ea typeface="方正大黑简体" pitchFamily="2" charset="-122"/>
              </a:defRPr>
            </a:lvl3pPr>
            <a:lvl4pPr marL="1600200" indent="-228600">
              <a:defRPr b="1">
                <a:solidFill>
                  <a:schemeClr val="tx1"/>
                </a:solidFill>
                <a:latin typeface="Arial" panose="020B0604020202020204" pitchFamily="34" charset="0"/>
                <a:ea typeface="方正大黑简体" pitchFamily="2" charset="-122"/>
              </a:defRPr>
            </a:lvl4pPr>
            <a:lvl5pPr marL="2057400" indent="-228600">
              <a:defRPr b="1">
                <a:solidFill>
                  <a:schemeClr val="tx1"/>
                </a:solidFill>
                <a:latin typeface="Arial" panose="020B0604020202020204" pitchFamily="34" charset="0"/>
                <a:ea typeface="方正大黑简体"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9pPr>
          </a:lstStyle>
          <a:p>
            <a:fld id="{921EA28A-82E9-4513-9B46-5495AD65A0AF}" type="slidenum">
              <a:rPr lang="zh-CN" altLang="en-US" b="0">
                <a:solidFill>
                  <a:srgbClr val="000000"/>
                </a:solidFill>
                <a:latin typeface="Calibri" panose="020F0502020204030204" pitchFamily="34" charset="0"/>
                <a:ea typeface="宋体" panose="02010600030101010101" pitchFamily="2" charset="-122"/>
              </a:rPr>
              <a:pPr/>
              <a:t>34</a:t>
            </a:fld>
            <a:endParaRPr lang="zh-CN" altLang="en-US" b="0">
              <a:solidFill>
                <a:srgbClr val="000000"/>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87613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dirty="0"/>
              <a:t>贯彻“中国制造</a:t>
            </a:r>
            <a:r>
              <a:rPr lang="en-US" altLang="zh-CN" dirty="0"/>
              <a:t>2025”</a:t>
            </a:r>
            <a:r>
              <a:rPr lang="zh-CN" altLang="en-US" dirty="0"/>
              <a:t>战略，促进“湖南制造”向“湖南智造”跨越，着力打造中国智能制造示范引领区。大力发展现代服务业，推动金融、信息、物流、会展、研发设计等生产性服务业向专业化和价值链高端延伸，推动健康、教育、养老、家政等生活性服务业向精细化和高品质转变，建设全国现代服务业集聚区。</a:t>
            </a:r>
            <a:endParaRPr lang="en-US" altLang="zh-CN" dirty="0"/>
          </a:p>
        </p:txBody>
      </p:sp>
      <p:sp>
        <p:nvSpPr>
          <p:cNvPr id="186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方正大黑简体" pitchFamily="2" charset="-122"/>
              </a:defRPr>
            </a:lvl1pPr>
            <a:lvl2pPr marL="742950" indent="-285750">
              <a:defRPr b="1">
                <a:solidFill>
                  <a:schemeClr val="tx1"/>
                </a:solidFill>
                <a:latin typeface="Arial" panose="020B0604020202020204" pitchFamily="34" charset="0"/>
                <a:ea typeface="方正大黑简体" pitchFamily="2" charset="-122"/>
              </a:defRPr>
            </a:lvl2pPr>
            <a:lvl3pPr marL="1143000" indent="-228600">
              <a:defRPr b="1">
                <a:solidFill>
                  <a:schemeClr val="tx1"/>
                </a:solidFill>
                <a:latin typeface="Arial" panose="020B0604020202020204" pitchFamily="34" charset="0"/>
                <a:ea typeface="方正大黑简体" pitchFamily="2" charset="-122"/>
              </a:defRPr>
            </a:lvl3pPr>
            <a:lvl4pPr marL="1600200" indent="-228600">
              <a:defRPr b="1">
                <a:solidFill>
                  <a:schemeClr val="tx1"/>
                </a:solidFill>
                <a:latin typeface="Arial" panose="020B0604020202020204" pitchFamily="34" charset="0"/>
                <a:ea typeface="方正大黑简体" pitchFamily="2" charset="-122"/>
              </a:defRPr>
            </a:lvl4pPr>
            <a:lvl5pPr marL="2057400" indent="-228600">
              <a:defRPr b="1">
                <a:solidFill>
                  <a:schemeClr val="tx1"/>
                </a:solidFill>
                <a:latin typeface="Arial" panose="020B0604020202020204" pitchFamily="34" charset="0"/>
                <a:ea typeface="方正大黑简体"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9pPr>
          </a:lstStyle>
          <a:p>
            <a:fld id="{F96BDC0D-555A-42C5-B926-E1FEEA836541}" type="slidenum">
              <a:rPr lang="zh-CN" altLang="en-US" b="0">
                <a:solidFill>
                  <a:srgbClr val="000000"/>
                </a:solidFill>
                <a:latin typeface="Calibri" panose="020F0502020204030204" pitchFamily="34" charset="0"/>
                <a:ea typeface="宋体" panose="02010600030101010101" pitchFamily="2" charset="-122"/>
              </a:rPr>
              <a:pPr/>
              <a:t>35</a:t>
            </a:fld>
            <a:endParaRPr lang="zh-CN" altLang="en-US" b="0">
              <a:solidFill>
                <a:srgbClr val="000000"/>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1699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zh-CN" altLang="en-US"/>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fld id="{D1F9E708-4D4B-452B-A9C9-9B566171AA7B}" type="datetimeFigureOut">
              <a:rPr lang="zh-CN" altLang="en-US"/>
              <a:pPr>
                <a:defRPr/>
              </a:pPr>
              <a:t>2017/5/25</a:t>
            </a:fld>
            <a:endParaRPr lang="zh-CN" altLang="en-US"/>
          </a:p>
        </p:txBody>
      </p:sp>
      <p:sp>
        <p:nvSpPr>
          <p:cNvPr id="9" name="Footer Placeholder 4"/>
          <p:cNvSpPr>
            <a:spLocks noGrp="1"/>
          </p:cNvSpPr>
          <p:nvPr>
            <p:ph type="ftr" sz="quarter" idx="11"/>
          </p:nvPr>
        </p:nvSpPr>
        <p:spPr/>
        <p:txBody>
          <a:bodyPr/>
          <a:lstStyle>
            <a:lvl1pPr>
              <a:defRPr/>
            </a:lvl1pPr>
          </a:lstStyle>
          <a:p>
            <a:pPr>
              <a:defRPr/>
            </a:pPr>
            <a:endParaRPr lang="zh-CN" altLang="en-US"/>
          </a:p>
        </p:txBody>
      </p:sp>
      <p:sp>
        <p:nvSpPr>
          <p:cNvPr id="10" name="Slide Number Placeholder 5"/>
          <p:cNvSpPr>
            <a:spLocks noGrp="1"/>
          </p:cNvSpPr>
          <p:nvPr>
            <p:ph type="sldNum" sz="quarter" idx="12"/>
          </p:nvPr>
        </p:nvSpPr>
        <p:spPr/>
        <p:txBody>
          <a:bodyPr/>
          <a:lstStyle>
            <a:lvl1pPr>
              <a:defRPr/>
            </a:lvl1pPr>
          </a:lstStyle>
          <a:p>
            <a:pPr>
              <a:defRPr/>
            </a:pPr>
            <a:fld id="{885ECD0C-4AF0-46A2-9275-E8641C854222}" type="slidenum">
              <a:rPr lang="zh-CN" altLang="en-US"/>
              <a:pPr>
                <a:defRPr/>
              </a:pPr>
              <a:t>‹#›</a:t>
            </a:fld>
            <a:endParaRPr lang="zh-CN" altLang="en-US"/>
          </a:p>
        </p:txBody>
      </p:sp>
    </p:spTree>
    <p:extLst>
      <p:ext uri="{BB962C8B-B14F-4D97-AF65-F5344CB8AC3E}">
        <p14:creationId xmlns:p14="http://schemas.microsoft.com/office/powerpoint/2010/main" val="2526066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lvl1pPr>
              <a:defRPr/>
            </a:lvl1pPr>
          </a:lstStyle>
          <a:p>
            <a:pPr>
              <a:defRPr/>
            </a:pPr>
            <a:fld id="{E19014F6-CDF9-42FC-B96E-ABE809E67824}" type="datetimeFigureOut">
              <a:rPr lang="zh-CN" altLang="en-US"/>
              <a:pPr>
                <a:defRPr/>
              </a:pPr>
              <a:t>2017/5/25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D64AC02-7BBF-4270-8D75-C9C1FFB410B8}" type="slidenum">
              <a:rPr lang="zh-CN" altLang="en-US"/>
              <a:pPr>
                <a:defRPr/>
              </a:pPr>
              <a:t>‹#›</a:t>
            </a:fld>
            <a:endParaRPr lang="zh-CN" altLang="en-US"/>
          </a:p>
        </p:txBody>
      </p:sp>
    </p:spTree>
    <p:extLst>
      <p:ext uri="{BB962C8B-B14F-4D97-AF65-F5344CB8AC3E}">
        <p14:creationId xmlns:p14="http://schemas.microsoft.com/office/powerpoint/2010/main" val="1554976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AEE605F-C1A9-422F-A3B6-73CC3AC33A32}" type="datetimeFigureOut">
              <a:rPr lang="zh-CN" altLang="en-US"/>
              <a:pPr>
                <a:defRPr/>
              </a:pPr>
              <a:t>2017/5/25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A6D367A-15CE-4E30-8208-826CC4B78797}" type="slidenum">
              <a:rPr lang="zh-CN" altLang="en-US"/>
              <a:pPr>
                <a:defRPr/>
              </a:pPr>
              <a:t>‹#›</a:t>
            </a:fld>
            <a:endParaRPr lang="zh-CN" altLang="en-US"/>
          </a:p>
        </p:txBody>
      </p:sp>
    </p:spTree>
    <p:extLst>
      <p:ext uri="{BB962C8B-B14F-4D97-AF65-F5344CB8AC3E}">
        <p14:creationId xmlns:p14="http://schemas.microsoft.com/office/powerpoint/2010/main" val="870378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0" name="Freeform 11"/>
          <p:cNvSpPr>
            <a:spLocks/>
          </p:cNvSpPr>
          <p:nvPr userDrawn="1"/>
        </p:nvSpPr>
        <p:spPr bwMode="auto">
          <a:xfrm>
            <a:off x="-36513" y="5062538"/>
            <a:ext cx="9172576" cy="1895475"/>
          </a:xfrm>
          <a:custGeom>
            <a:avLst/>
            <a:gdLst>
              <a:gd name="T0" fmla="*/ 2147483647 w 2932"/>
              <a:gd name="T1" fmla="*/ 2147483647 h 151"/>
              <a:gd name="T2" fmla="*/ 2147483647 w 2932"/>
              <a:gd name="T3" fmla="*/ 0 h 151"/>
              <a:gd name="T4" fmla="*/ 0 w 2932"/>
              <a:gd name="T5" fmla="*/ 2147483647 h 151"/>
              <a:gd name="T6" fmla="*/ 0 w 2932"/>
              <a:gd name="T7" fmla="*/ 2147483647 h 151"/>
              <a:gd name="T8" fmla="*/ 2147483647 w 2932"/>
              <a:gd name="T9" fmla="*/ 2147483647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extLst/>
        </p:spPr>
        <p:style>
          <a:lnRef idx="2">
            <a:schemeClr val="accent1">
              <a:shade val="50000"/>
            </a:schemeClr>
          </a:lnRef>
          <a:fillRef idx="1">
            <a:schemeClr val="accent1"/>
          </a:fillRef>
          <a:effectRef idx="0">
            <a:schemeClr val="accent1"/>
          </a:effectRef>
          <a:fontRef idx="minor">
            <a:schemeClr val="lt1"/>
          </a:fontRef>
        </p:style>
        <p:txBody>
          <a:bodyPr/>
          <a:lstStyle/>
          <a:p>
            <a:pPr fontAlgn="auto">
              <a:spcBef>
                <a:spcPts val="0"/>
              </a:spcBef>
              <a:spcAft>
                <a:spcPts val="0"/>
              </a:spcAft>
              <a:defRPr/>
            </a:pPr>
            <a:endParaRPr lang="zh-CN" altLang="en-US">
              <a:latin typeface="+mn-lt"/>
              <a:ea typeface="+mn-ea"/>
            </a:endParaRPr>
          </a:p>
        </p:txBody>
      </p:sp>
      <p:sp>
        <p:nvSpPr>
          <p:cNvPr id="6" name="Freeform 11"/>
          <p:cNvSpPr>
            <a:spLocks/>
          </p:cNvSpPr>
          <p:nvPr userDrawn="1"/>
        </p:nvSpPr>
        <p:spPr bwMode="auto">
          <a:xfrm rot="10800000">
            <a:off x="-28576" y="-99391"/>
            <a:ext cx="9172576" cy="1895475"/>
          </a:xfrm>
          <a:custGeom>
            <a:avLst/>
            <a:gdLst>
              <a:gd name="T0" fmla="*/ 2147483647 w 2932"/>
              <a:gd name="T1" fmla="*/ 2147483647 h 151"/>
              <a:gd name="T2" fmla="*/ 2147483647 w 2932"/>
              <a:gd name="T3" fmla="*/ 0 h 151"/>
              <a:gd name="T4" fmla="*/ 0 w 2932"/>
              <a:gd name="T5" fmla="*/ 2147483647 h 151"/>
              <a:gd name="T6" fmla="*/ 0 w 2932"/>
              <a:gd name="T7" fmla="*/ 2147483647 h 151"/>
              <a:gd name="T8" fmla="*/ 2147483647 w 2932"/>
              <a:gd name="T9" fmla="*/ 2147483647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3B79CE"/>
          </a:solidFill>
          <a:ln>
            <a:noFill/>
          </a:ln>
          <a:extLst/>
        </p:spPr>
        <p:txBody>
          <a:bodyPr/>
          <a:lstStyle/>
          <a:p>
            <a:pPr fontAlgn="auto">
              <a:spcBef>
                <a:spcPts val="0"/>
              </a:spcBef>
              <a:spcAft>
                <a:spcPts val="0"/>
              </a:spcAft>
              <a:defRPr/>
            </a:pPr>
            <a:endParaRPr lang="zh-CN" altLang="en-US">
              <a:latin typeface="+mn-lt"/>
              <a:ea typeface="+mn-ea"/>
            </a:endParaRPr>
          </a:p>
        </p:txBody>
      </p:sp>
      <p:sp>
        <p:nvSpPr>
          <p:cNvPr id="7" name="平行四边形 6"/>
          <p:cNvSpPr/>
          <p:nvPr userDrawn="1"/>
        </p:nvSpPr>
        <p:spPr>
          <a:xfrm>
            <a:off x="35496" y="72008"/>
            <a:ext cx="5904656" cy="548680"/>
          </a:xfrm>
          <a:prstGeom prst="parallelogram">
            <a:avLst/>
          </a:prstGeom>
        </p:spPr>
        <p:style>
          <a:lnRef idx="3">
            <a:schemeClr val="lt1"/>
          </a:lnRef>
          <a:fillRef idx="1">
            <a:schemeClr val="accent1"/>
          </a:fillRef>
          <a:effectRef idx="1">
            <a:schemeClr val="accent1"/>
          </a:effectRef>
          <a:fontRef idx="minor">
            <a:schemeClr val="lt1"/>
          </a:fontRef>
        </p:style>
        <p:txBody>
          <a:bodyPr rtlCol="0" anchor="ctr"/>
          <a:lstStyle/>
          <a:p>
            <a:pPr algn="l"/>
            <a:r>
              <a:rPr lang="zh-CN" altLang="en-US" sz="2100" b="1" kern="1200" dirty="0">
                <a:solidFill>
                  <a:schemeClr val="lt1"/>
                </a:solidFill>
                <a:latin typeface="微软雅黑" pitchFamily="34" charset="-122"/>
                <a:ea typeface="微软雅黑" pitchFamily="34" charset="-122"/>
                <a:cs typeface="+mn-cs"/>
              </a:rPr>
              <a:t>一、新常态：新挑战 </a:t>
            </a:r>
            <a:r>
              <a:rPr lang="en-US" altLang="zh-CN" sz="2100" b="1" kern="1200" dirty="0">
                <a:solidFill>
                  <a:schemeClr val="lt1"/>
                </a:solidFill>
                <a:latin typeface="微软雅黑" pitchFamily="34" charset="-122"/>
                <a:ea typeface="微软雅黑" pitchFamily="34" charset="-122"/>
                <a:cs typeface="+mn-cs"/>
              </a:rPr>
              <a:t>VS </a:t>
            </a:r>
            <a:r>
              <a:rPr lang="zh-CN" altLang="en-US" sz="2100" b="1" kern="1200" dirty="0">
                <a:solidFill>
                  <a:schemeClr val="lt1"/>
                </a:solidFill>
                <a:latin typeface="微软雅黑" pitchFamily="34" charset="-122"/>
                <a:ea typeface="微软雅黑" pitchFamily="34" charset="-122"/>
                <a:cs typeface="+mn-cs"/>
              </a:rPr>
              <a:t>新模式</a:t>
            </a:r>
            <a:endParaRPr lang="zh-CN" altLang="en-US" sz="2100" b="1" dirty="0">
              <a:latin typeface="微软雅黑" pitchFamily="34" charset="-122"/>
              <a:ea typeface="微软雅黑" pitchFamily="34" charset="-122"/>
            </a:endParaRPr>
          </a:p>
        </p:txBody>
      </p:sp>
      <p:sp>
        <p:nvSpPr>
          <p:cNvPr id="8" name="日期占位符 7"/>
          <p:cNvSpPr>
            <a:spLocks noGrp="1"/>
          </p:cNvSpPr>
          <p:nvPr>
            <p:ph type="dt" sz="half" idx="10"/>
          </p:nvPr>
        </p:nvSpPr>
        <p:spPr/>
        <p:txBody>
          <a:bodyPr/>
          <a:lstStyle/>
          <a:p>
            <a:pPr algn="l" eaLnBrk="1" latinLnBrk="0" hangingPunct="1"/>
            <a:fld id="{9676E165-CC12-40DF-9632-B451E4AAEFA3}" type="datetime1">
              <a:rPr lang="zh-CN" altLang="en-US" smtClean="0">
                <a:solidFill>
                  <a:schemeClr val="accent1">
                    <a:shade val="75000"/>
                  </a:schemeClr>
                </a:solidFill>
              </a:rPr>
              <a:pPr algn="l" eaLnBrk="1" latinLnBrk="0" hangingPunct="1"/>
              <a:t>2017/5/25</a:t>
            </a:fld>
            <a:endParaRPr lang="en-US" dirty="0">
              <a:solidFill>
                <a:schemeClr val="accent1">
                  <a:shade val="75000"/>
                </a:schemeClr>
              </a:solidFill>
            </a:endParaRPr>
          </a:p>
        </p:txBody>
      </p:sp>
      <p:sp>
        <p:nvSpPr>
          <p:cNvPr id="10" name="页脚占位符 9"/>
          <p:cNvSpPr>
            <a:spLocks noGrp="1"/>
          </p:cNvSpPr>
          <p:nvPr>
            <p:ph type="ftr" sz="quarter" idx="12"/>
          </p:nvPr>
        </p:nvSpPr>
        <p:spPr/>
        <p:txBody>
          <a:bodyPr/>
          <a:lstStyle/>
          <a:p>
            <a:pPr algn="r" eaLnBrk="1" latinLnBrk="0" hangingPunct="1"/>
            <a:r>
              <a:rPr kumimoji="0" lang="zh-CN" altLang="en-US">
                <a:solidFill>
                  <a:schemeClr val="accent1">
                    <a:shade val="75000"/>
                  </a:schemeClr>
                </a:solidFill>
              </a:rPr>
              <a:t>你好</a:t>
            </a:r>
            <a:endParaRPr kumimoji="0" lang="en-US" dirty="0">
              <a:solidFill>
                <a:schemeClr val="accent1">
                  <a:shade val="75000"/>
                </a:schemeClr>
              </a:solidFill>
            </a:endParaRPr>
          </a:p>
        </p:txBody>
      </p:sp>
      <p:sp>
        <p:nvSpPr>
          <p:cNvPr id="11" name="标题 10"/>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12" name="灯片编号占位符 8"/>
          <p:cNvSpPr>
            <a:spLocks noGrp="1"/>
          </p:cNvSpPr>
          <p:nvPr>
            <p:ph type="sldNum" sz="quarter" idx="11"/>
          </p:nvPr>
        </p:nvSpPr>
        <p:spPr>
          <a:xfrm>
            <a:off x="6553200" y="6356350"/>
            <a:ext cx="2133600" cy="365125"/>
          </a:xfrm>
        </p:spPr>
        <p:txBody>
          <a:bodyPr/>
          <a:lstStyle>
            <a:lvl1pPr>
              <a:defRPr sz="1600" b="1">
                <a:solidFill>
                  <a:schemeClr val="bg1"/>
                </a:solidFill>
              </a:defRPr>
            </a:lvl1pPr>
          </a:lstStyle>
          <a:p>
            <a:fld id="{CA15C064-DD44-4CAC-873E-2D1F54821676}" type="slidenum">
              <a:rPr lang="en-US" smtClean="0"/>
              <a:pPr/>
              <a:t>‹#›</a:t>
            </a:fld>
            <a:endParaRPr lang="en-US" dirty="0"/>
          </a:p>
        </p:txBody>
      </p:sp>
    </p:spTree>
    <p:extLst>
      <p:ext uri="{BB962C8B-B14F-4D97-AF65-F5344CB8AC3E}">
        <p14:creationId xmlns:p14="http://schemas.microsoft.com/office/powerpoint/2010/main" val="1527147897"/>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58C07BD8-9CA8-46CD-B905-7FF5E15A1C8A}" type="datetimeFigureOut">
              <a:rPr lang="zh-CN" altLang="en-US"/>
              <a:pPr>
                <a:defRPr/>
              </a:pPr>
              <a:t>2017/5/25</a:t>
            </a:fld>
            <a:endParaRPr lang="zh-CN" altLang="en-US"/>
          </a:p>
        </p:txBody>
      </p:sp>
      <p:sp>
        <p:nvSpPr>
          <p:cNvPr id="5" name="Footer Placeholder 4"/>
          <p:cNvSpPr>
            <a:spLocks noGrp="1"/>
          </p:cNvSpPr>
          <p:nvPr>
            <p:ph type="ftr" sz="quarter" idx="15"/>
          </p:nvPr>
        </p:nvSpPr>
        <p:spPr/>
        <p:txBody>
          <a:bodyPr/>
          <a:lstStyle>
            <a:lvl1pPr>
              <a:defRPr/>
            </a:lvl1pPr>
          </a:lstStyle>
          <a:p>
            <a:pPr>
              <a:defRPr/>
            </a:pPr>
            <a:endParaRPr lang="zh-CN" altLang="en-US"/>
          </a:p>
        </p:txBody>
      </p:sp>
      <p:sp>
        <p:nvSpPr>
          <p:cNvPr id="6" name="Slide Number Placeholder 5"/>
          <p:cNvSpPr>
            <a:spLocks noGrp="1"/>
          </p:cNvSpPr>
          <p:nvPr>
            <p:ph type="sldNum" sz="quarter" idx="16"/>
          </p:nvPr>
        </p:nvSpPr>
        <p:spPr/>
        <p:txBody>
          <a:bodyPr/>
          <a:lstStyle>
            <a:lvl1pPr>
              <a:defRPr/>
            </a:lvl1pPr>
          </a:lstStyle>
          <a:p>
            <a:pPr>
              <a:defRPr/>
            </a:pPr>
            <a:fld id="{02C10FC9-69CF-450E-AB0E-0736C8B85396}" type="slidenum">
              <a:rPr lang="zh-CN" altLang="en-US"/>
              <a:pPr>
                <a:defRPr/>
              </a:pPr>
              <a:t>‹#›</a:t>
            </a:fld>
            <a:endParaRPr lang="zh-CN" altLang="en-US"/>
          </a:p>
        </p:txBody>
      </p:sp>
    </p:spTree>
    <p:extLst>
      <p:ext uri="{BB962C8B-B14F-4D97-AF65-F5344CB8AC3E}">
        <p14:creationId xmlns:p14="http://schemas.microsoft.com/office/powerpoint/2010/main" val="1471776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zh-CN" altLang="en-US"/>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4FBDB82C-A3FE-40F8-A7A5-7A46DF9BD329}" type="datetimeFigureOut">
              <a:rPr lang="zh-CN" altLang="en-US"/>
              <a:pPr>
                <a:defRPr/>
              </a:pPr>
              <a:t>2017/5/25</a:t>
            </a:fld>
            <a:endParaRPr lang="zh-CN" altLang="en-US"/>
          </a:p>
        </p:txBody>
      </p:sp>
      <p:sp>
        <p:nvSpPr>
          <p:cNvPr id="9" name="Footer Placeholder 4"/>
          <p:cNvSpPr>
            <a:spLocks noGrp="1"/>
          </p:cNvSpPr>
          <p:nvPr>
            <p:ph type="ftr" sz="quarter" idx="11"/>
          </p:nvPr>
        </p:nvSpPr>
        <p:spPr/>
        <p:txBody>
          <a:bodyPr/>
          <a:lstStyle>
            <a:lvl1pPr>
              <a:defRPr/>
            </a:lvl1pPr>
          </a:lstStyle>
          <a:p>
            <a:pPr>
              <a:defRPr/>
            </a:pPr>
            <a:endParaRPr lang="zh-CN" altLang="en-US"/>
          </a:p>
        </p:txBody>
      </p:sp>
      <p:sp>
        <p:nvSpPr>
          <p:cNvPr id="10" name="Slide Number Placeholder 5"/>
          <p:cNvSpPr>
            <a:spLocks noGrp="1"/>
          </p:cNvSpPr>
          <p:nvPr>
            <p:ph type="sldNum" sz="quarter" idx="12"/>
          </p:nvPr>
        </p:nvSpPr>
        <p:spPr/>
        <p:txBody>
          <a:bodyPr/>
          <a:lstStyle>
            <a:lvl1pPr>
              <a:defRPr/>
            </a:lvl1pPr>
          </a:lstStyle>
          <a:p>
            <a:pPr>
              <a:defRPr/>
            </a:pPr>
            <a:fld id="{B9175C55-68CC-4F65-9CF0-9160E1BA058C}" type="slidenum">
              <a:rPr lang="zh-CN" altLang="en-US"/>
              <a:pPr>
                <a:defRPr/>
              </a:pPr>
              <a:t>‹#›</a:t>
            </a:fld>
            <a:endParaRPr lang="zh-CN" altLang="en-US"/>
          </a:p>
        </p:txBody>
      </p:sp>
    </p:spTree>
    <p:extLst>
      <p:ext uri="{BB962C8B-B14F-4D97-AF65-F5344CB8AC3E}">
        <p14:creationId xmlns:p14="http://schemas.microsoft.com/office/powerpoint/2010/main" val="3660823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3"/>
          <p:cNvSpPr>
            <a:spLocks noGrp="1"/>
          </p:cNvSpPr>
          <p:nvPr>
            <p:ph type="dt" sz="half" idx="15"/>
          </p:nvPr>
        </p:nvSpPr>
        <p:spPr/>
        <p:txBody>
          <a:bodyPr/>
          <a:lstStyle>
            <a:lvl1pPr>
              <a:defRPr/>
            </a:lvl1pPr>
          </a:lstStyle>
          <a:p>
            <a:pPr>
              <a:defRPr/>
            </a:pPr>
            <a:fld id="{D5B987D6-F54B-4EFD-A634-E8CC01B77EF0}" type="datetimeFigureOut">
              <a:rPr lang="zh-CN" altLang="en-US"/>
              <a:pPr>
                <a:defRPr/>
              </a:pPr>
              <a:t>2017/5/25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BA3E0F42-1EF5-43BF-8B7B-BCFFD52E55D1}" type="slidenum">
              <a:rPr lang="zh-CN" altLang="en-US"/>
              <a:pPr>
                <a:defRPr/>
              </a:pPr>
              <a:t>‹#›</a:t>
            </a:fld>
            <a:endParaRPr lang="zh-CN" altLang="en-US"/>
          </a:p>
        </p:txBody>
      </p:sp>
    </p:spTree>
    <p:extLst>
      <p:ext uri="{BB962C8B-B14F-4D97-AF65-F5344CB8AC3E}">
        <p14:creationId xmlns:p14="http://schemas.microsoft.com/office/powerpoint/2010/main" val="4143504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0" name="Title 9"/>
          <p:cNvSpPr>
            <a:spLocks noGrp="1"/>
          </p:cNvSpPr>
          <p:nvPr>
            <p:ph type="title"/>
          </p:nvPr>
        </p:nvSpPr>
        <p:spPr/>
        <p:txBody>
          <a:bodyPr/>
          <a:lstStyle/>
          <a:p>
            <a:r>
              <a:rPr lang="zh-CN" altLang="en-US"/>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36D16908-7B37-471B-A16A-D209140FA173}" type="datetimeFigureOut">
              <a:rPr lang="zh-CN" altLang="en-US"/>
              <a:pPr>
                <a:defRPr/>
              </a:pPr>
              <a:t>2017/5/25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43CB02AD-E327-4B26-AFD2-B7F7067713D3}" type="slidenum">
              <a:rPr lang="zh-CN" altLang="en-US"/>
              <a:pPr>
                <a:defRPr/>
              </a:pPr>
              <a:t>‹#›</a:t>
            </a:fld>
            <a:endParaRPr lang="zh-CN" altLang="en-US"/>
          </a:p>
        </p:txBody>
      </p:sp>
    </p:spTree>
    <p:extLst>
      <p:ext uri="{BB962C8B-B14F-4D97-AF65-F5344CB8AC3E}">
        <p14:creationId xmlns:p14="http://schemas.microsoft.com/office/powerpoint/2010/main" val="41065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97AA7039-75BC-453F-A01E-0B49D44B77F9}" type="datetimeFigureOut">
              <a:rPr lang="zh-CN" altLang="en-US"/>
              <a:pPr>
                <a:defRPr/>
              </a:pPr>
              <a:t>2017/5/25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E84FE580-9C9F-45AB-8A1E-526625FD39AE}" type="slidenum">
              <a:rPr lang="zh-CN" altLang="en-US"/>
              <a:pPr>
                <a:defRPr/>
              </a:pPr>
              <a:t>‹#›</a:t>
            </a:fld>
            <a:endParaRPr lang="zh-CN" altLang="en-US"/>
          </a:p>
        </p:txBody>
      </p:sp>
    </p:spTree>
    <p:extLst>
      <p:ext uri="{BB962C8B-B14F-4D97-AF65-F5344CB8AC3E}">
        <p14:creationId xmlns:p14="http://schemas.microsoft.com/office/powerpoint/2010/main" val="4144990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34F0B7F-407A-4938-9130-DB2FA879EAE9}" type="datetimeFigureOut">
              <a:rPr lang="zh-CN" altLang="en-US"/>
              <a:pPr>
                <a:defRPr/>
              </a:pPr>
              <a:t>2017/5/25</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41A0A13B-B96A-407D-9D8D-3E63171F7E29}" type="slidenum">
              <a:rPr lang="zh-CN" altLang="en-US"/>
              <a:pPr>
                <a:defRPr/>
              </a:pPr>
              <a:t>‹#›</a:t>
            </a:fld>
            <a:endParaRPr lang="zh-CN" altLang="en-US"/>
          </a:p>
        </p:txBody>
      </p:sp>
    </p:spTree>
    <p:extLst>
      <p:ext uri="{BB962C8B-B14F-4D97-AF65-F5344CB8AC3E}">
        <p14:creationId xmlns:p14="http://schemas.microsoft.com/office/powerpoint/2010/main" val="1609458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FE79C06A-42CC-47F2-8110-CB31EA4206AE}" type="datetimeFigureOut">
              <a:rPr lang="zh-CN" altLang="en-US"/>
              <a:pPr>
                <a:defRPr/>
              </a:pPr>
              <a:t>2017/5/25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2B36AD5-4076-4301-A553-B484CB1EE4B9}" type="slidenum">
              <a:rPr lang="zh-CN" altLang="en-US"/>
              <a:pPr>
                <a:defRPr/>
              </a:pPr>
              <a:t>‹#›</a:t>
            </a:fld>
            <a:endParaRPr lang="zh-CN" altLang="en-US"/>
          </a:p>
        </p:txBody>
      </p:sp>
    </p:spTree>
    <p:extLst>
      <p:ext uri="{BB962C8B-B14F-4D97-AF65-F5344CB8AC3E}">
        <p14:creationId xmlns:p14="http://schemas.microsoft.com/office/powerpoint/2010/main" val="2495031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8067D28F-F02D-4198-9135-0C89F2BC3981}" type="datetimeFigureOut">
              <a:rPr lang="zh-CN" altLang="en-US"/>
              <a:pPr>
                <a:defRPr/>
              </a:pPr>
              <a:t>2017/5/25</a:t>
            </a:fld>
            <a:endParaRPr lang="zh-CN" altLang="en-US"/>
          </a:p>
        </p:txBody>
      </p:sp>
      <p:sp>
        <p:nvSpPr>
          <p:cNvPr id="10" name="Footer Placeholder 5"/>
          <p:cNvSpPr>
            <a:spLocks noGrp="1"/>
          </p:cNvSpPr>
          <p:nvPr>
            <p:ph type="ftr" sz="quarter" idx="11"/>
          </p:nvPr>
        </p:nvSpPr>
        <p:spPr/>
        <p:txBody>
          <a:bodyPr/>
          <a:lstStyle>
            <a:lvl1pPr>
              <a:defRPr/>
            </a:lvl1pPr>
          </a:lstStyle>
          <a:p>
            <a:pPr>
              <a:defRPr/>
            </a:pPr>
            <a:endParaRPr lang="zh-CN" altLang="en-US"/>
          </a:p>
        </p:txBody>
      </p:sp>
      <p:sp>
        <p:nvSpPr>
          <p:cNvPr id="11" name="Slide Number Placeholder 6"/>
          <p:cNvSpPr>
            <a:spLocks noGrp="1"/>
          </p:cNvSpPr>
          <p:nvPr>
            <p:ph type="sldNum" sz="quarter" idx="12"/>
          </p:nvPr>
        </p:nvSpPr>
        <p:spPr/>
        <p:txBody>
          <a:bodyPr/>
          <a:lstStyle>
            <a:lvl1pPr>
              <a:defRPr/>
            </a:lvl1pPr>
          </a:lstStyle>
          <a:p>
            <a:pPr>
              <a:defRPr/>
            </a:pPr>
            <a:fld id="{0976F971-CEF1-4454-A128-A44350982DF1}" type="slidenum">
              <a:rPr lang="zh-CN" altLang="en-US"/>
              <a:pPr>
                <a:defRPr/>
              </a:pPr>
              <a:t>‹#›</a:t>
            </a:fld>
            <a:endParaRPr lang="zh-CN" altLang="en-US"/>
          </a:p>
        </p:txBody>
      </p:sp>
    </p:spTree>
    <p:extLst>
      <p:ext uri="{BB962C8B-B14F-4D97-AF65-F5344CB8AC3E}">
        <p14:creationId xmlns:p14="http://schemas.microsoft.com/office/powerpoint/2010/main" val="2392964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fontAlgn="auto">
              <a:spcBef>
                <a:spcPts val="0"/>
              </a:spcBef>
              <a:spcAft>
                <a:spcPts val="0"/>
              </a:spcAft>
              <a:defRPr sz="1100" b="1" smtClean="0">
                <a:solidFill>
                  <a:schemeClr val="tx1">
                    <a:lumMod val="50000"/>
                    <a:lumOff val="50000"/>
                  </a:schemeClr>
                </a:solidFill>
                <a:latin typeface="+mn-lt"/>
                <a:ea typeface="+mn-ea"/>
              </a:defRPr>
            </a:lvl1pPr>
          </a:lstStyle>
          <a:p>
            <a:pPr>
              <a:defRPr/>
            </a:pPr>
            <a:fld id="{1259609C-C5F6-4165-830C-4F5F931EAB9C}" type="datetimeFigureOut">
              <a:rPr lang="zh-CN" altLang="en-US"/>
              <a:pPr>
                <a:defRPr/>
              </a:pPr>
              <a:t>2017/5/25</a:t>
            </a:fld>
            <a:endParaRPr lang="zh-CN" altLang="en-US"/>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fontAlgn="auto">
              <a:spcBef>
                <a:spcPts val="0"/>
              </a:spcBef>
              <a:spcAft>
                <a:spcPts val="0"/>
              </a:spcAft>
              <a:defRPr sz="1200" b="1" smtClean="0">
                <a:solidFill>
                  <a:schemeClr val="tx1">
                    <a:lumMod val="50000"/>
                    <a:lumOff val="50000"/>
                  </a:schemeClr>
                </a:solidFill>
                <a:latin typeface="+mn-lt"/>
                <a:ea typeface="+mn-ea"/>
              </a:defRPr>
            </a:lvl1pPr>
          </a:lstStyle>
          <a:p>
            <a:pPr>
              <a:defRPr/>
            </a:pPr>
            <a:fld id="{D342661E-83CC-4D1B-9C9B-8B4F62BFF39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031" r:id="rId1"/>
    <p:sldLayoutId id="2147484023" r:id="rId2"/>
    <p:sldLayoutId id="2147484032" r:id="rId3"/>
    <p:sldLayoutId id="2147484024" r:id="rId4"/>
    <p:sldLayoutId id="2147484025" r:id="rId5"/>
    <p:sldLayoutId id="2147484026" r:id="rId6"/>
    <p:sldLayoutId id="2147484027" r:id="rId7"/>
    <p:sldLayoutId id="2147484028" r:id="rId8"/>
    <p:sldLayoutId id="2147484033" r:id="rId9"/>
    <p:sldLayoutId id="2147484029" r:id="rId10"/>
    <p:sldLayoutId id="2147484030" r:id="rId11"/>
    <p:sldLayoutId id="2147484034" r:id="rId12"/>
  </p:sldLayoutIdLst>
  <p:txStyles>
    <p:titleStyle>
      <a:lvl1pPr marL="319088" indent="-319088" algn="r" rtl="0" fontAlgn="base">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hyperlink" Target="http://baike.soso.com/p/20090902/20090902114850-315169485.jpg" TargetMode="Externa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Layout" Target="../diagrams/layout12.xml"/><Relationship Id="rId7" Type="http://schemas.openxmlformats.org/officeDocument/2006/relationships/image" Target="../media/image36.png"/><Relationship Id="rId2" Type="http://schemas.openxmlformats.org/officeDocument/2006/relationships/diagramData" Target="../diagrams/data12.xml"/><Relationship Id="rId1" Type="http://schemas.openxmlformats.org/officeDocument/2006/relationships/slideLayout" Target="../slideLayouts/slideLayout1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37.png"/><Relationship Id="rId2" Type="http://schemas.openxmlformats.org/officeDocument/2006/relationships/diagramData" Target="../diagrams/data13.xml"/><Relationship Id="rId1" Type="http://schemas.openxmlformats.org/officeDocument/2006/relationships/slideLayout" Target="../slideLayouts/slideLayout1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gif"/><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C:\Users\zuohong\Pictures\微云相册\都市.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副标题 2"/>
          <p:cNvSpPr>
            <a:spLocks noGrp="1"/>
          </p:cNvSpPr>
          <p:nvPr>
            <p:ph type="subTitle" idx="1"/>
          </p:nvPr>
        </p:nvSpPr>
        <p:spPr>
          <a:xfrm>
            <a:off x="2627784" y="4293096"/>
            <a:ext cx="6336704" cy="2133600"/>
          </a:xfrm>
        </p:spPr>
        <p:txBody>
          <a:bodyPr>
            <a:normAutofit/>
          </a:bodyPr>
          <a:lstStyle/>
          <a:p>
            <a:endParaRPr lang="en-US" altLang="zh-CN" dirty="0"/>
          </a:p>
          <a:p>
            <a:r>
              <a:rPr lang="zh-CN" altLang="en-US" sz="3200" dirty="0">
                <a:latin typeface="微软雅黑" pitchFamily="34" charset="-122"/>
                <a:ea typeface="微软雅黑" pitchFamily="34" charset="-122"/>
              </a:rPr>
              <a:t>左    宏   湖南省政府发展研究中心</a:t>
            </a:r>
            <a:endParaRPr lang="en-US" altLang="zh-CN" sz="3200" dirty="0">
              <a:latin typeface="微软雅黑" pitchFamily="34" charset="-122"/>
              <a:ea typeface="微软雅黑" pitchFamily="34" charset="-122"/>
            </a:endParaRPr>
          </a:p>
          <a:p>
            <a:r>
              <a:rPr lang="en-US" altLang="zh-CN" sz="3200" dirty="0">
                <a:latin typeface="微软雅黑" pitchFamily="34" charset="-122"/>
                <a:ea typeface="微软雅黑" pitchFamily="34" charset="-122"/>
              </a:rPr>
              <a:t>       2017</a:t>
            </a:r>
            <a:r>
              <a:rPr lang="zh-CN" altLang="en-US" sz="3200" dirty="0">
                <a:latin typeface="微软雅黑" pitchFamily="34" charset="-122"/>
                <a:ea typeface="微软雅黑" pitchFamily="34" charset="-122"/>
              </a:rPr>
              <a:t>年</a:t>
            </a:r>
            <a:r>
              <a:rPr lang="en-US" altLang="zh-CN" sz="3200" dirty="0">
                <a:latin typeface="微软雅黑" pitchFamily="34" charset="-122"/>
                <a:ea typeface="微软雅黑" pitchFamily="34" charset="-122"/>
              </a:rPr>
              <a:t>5</a:t>
            </a:r>
            <a:r>
              <a:rPr lang="zh-CN" altLang="en-US" sz="3200" dirty="0">
                <a:latin typeface="微软雅黑" pitchFamily="34" charset="-122"/>
                <a:ea typeface="微软雅黑" pitchFamily="34" charset="-122"/>
              </a:rPr>
              <a:t>月</a:t>
            </a:r>
            <a:r>
              <a:rPr lang="en-US" altLang="zh-CN" sz="3200" dirty="0" smtClean="0">
                <a:latin typeface="微软雅黑" pitchFamily="34" charset="-122"/>
                <a:ea typeface="微软雅黑" pitchFamily="34" charset="-122"/>
              </a:rPr>
              <a:t>25</a:t>
            </a:r>
            <a:r>
              <a:rPr lang="zh-CN" altLang="en-US" sz="3200" dirty="0" smtClean="0">
                <a:latin typeface="微软雅黑" pitchFamily="34" charset="-122"/>
                <a:ea typeface="微软雅黑" pitchFamily="34" charset="-122"/>
              </a:rPr>
              <a:t>日</a:t>
            </a:r>
            <a:endParaRPr lang="zh-CN" altLang="en-US" sz="3200" dirty="0">
              <a:latin typeface="微软雅黑" pitchFamily="34" charset="-122"/>
              <a:ea typeface="微软雅黑" pitchFamily="34" charset="-122"/>
            </a:endParaRPr>
          </a:p>
        </p:txBody>
      </p:sp>
      <p:sp>
        <p:nvSpPr>
          <p:cNvPr id="2" name="标题 1"/>
          <p:cNvSpPr>
            <a:spLocks noGrp="1"/>
          </p:cNvSpPr>
          <p:nvPr>
            <p:ph type="ctrTitle"/>
          </p:nvPr>
        </p:nvSpPr>
        <p:spPr>
          <a:xfrm>
            <a:off x="2267744" y="548680"/>
            <a:ext cx="6876256" cy="2133600"/>
          </a:xfrm>
        </p:spPr>
        <p:txBody>
          <a:bodyPr>
            <a:normAutofit/>
          </a:bodyPr>
          <a:lstStyle/>
          <a:p>
            <a:pPr marL="182880" indent="0" algn="ctr" fontAlgn="auto">
              <a:spcAft>
                <a:spcPts val="0"/>
              </a:spcAft>
              <a:buClr>
                <a:schemeClr val="accent6">
                  <a:lumMod val="75000"/>
                </a:schemeClr>
              </a:buClr>
              <a:buFont typeface="Georgia" pitchFamily="18" charset="0"/>
              <a:buNone/>
              <a:defRPr/>
            </a:pPr>
            <a:r>
              <a:rPr lang="zh-CN" altLang="en-US" sz="4800" dirty="0">
                <a:latin typeface="微软雅黑" pitchFamily="34" charset="-122"/>
                <a:ea typeface="微软雅黑" pitchFamily="34" charset="-122"/>
              </a:rPr>
              <a:t>互联网</a:t>
            </a:r>
            <a:r>
              <a:rPr lang="en-US" altLang="zh-CN" sz="4800" dirty="0">
                <a:latin typeface="微软雅黑" pitchFamily="34" charset="-122"/>
                <a:ea typeface="微软雅黑" pitchFamily="34" charset="-122"/>
              </a:rPr>
              <a:t>+</a:t>
            </a:r>
            <a:r>
              <a:rPr lang="zh-CN" altLang="en-US" sz="4800" dirty="0">
                <a:latin typeface="微软雅黑" pitchFamily="34" charset="-122"/>
                <a:ea typeface="微软雅黑" pitchFamily="34" charset="-122"/>
              </a:rPr>
              <a:t>时代的机遇</a:t>
            </a:r>
            <a:r>
              <a:rPr lang="en-US" altLang="zh-CN" sz="4800" dirty="0">
                <a:latin typeface="微软雅黑" pitchFamily="34" charset="-122"/>
                <a:ea typeface="微软雅黑" pitchFamily="34" charset="-122"/>
              </a:rPr>
              <a:t/>
            </a:r>
            <a:br>
              <a:rPr lang="en-US" altLang="zh-CN" sz="4800" dirty="0">
                <a:latin typeface="微软雅黑" pitchFamily="34" charset="-122"/>
                <a:ea typeface="微软雅黑" pitchFamily="34" charset="-122"/>
              </a:rPr>
            </a:br>
            <a:r>
              <a:rPr lang="zh-CN" altLang="en-US" sz="4800" dirty="0">
                <a:latin typeface="微软雅黑" pitchFamily="34" charset="-122"/>
                <a:ea typeface="微软雅黑" pitchFamily="34" charset="-122"/>
              </a:rPr>
              <a:t>与挑战</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310"/>
          <p:cNvGrpSpPr>
            <a:grpSpLocks/>
          </p:cNvGrpSpPr>
          <p:nvPr/>
        </p:nvGrpSpPr>
        <p:grpSpPr bwMode="auto">
          <a:xfrm>
            <a:off x="0" y="4572000"/>
            <a:ext cx="9144000" cy="2071688"/>
            <a:chOff x="0" y="4857760"/>
            <a:chExt cx="9144001" cy="2849878"/>
          </a:xfrm>
        </p:grpSpPr>
        <p:grpSp>
          <p:nvGrpSpPr>
            <p:cNvPr id="12310" name="Group 111"/>
            <p:cNvGrpSpPr>
              <a:grpSpLocks/>
            </p:cNvGrpSpPr>
            <p:nvPr/>
          </p:nvGrpSpPr>
          <p:grpSpPr bwMode="auto">
            <a:xfrm>
              <a:off x="4570806" y="4857760"/>
              <a:ext cx="4573195" cy="2166937"/>
              <a:chOff x="2854" y="1824"/>
              <a:chExt cx="2622" cy="1882"/>
            </a:xfrm>
          </p:grpSpPr>
          <p:sp>
            <p:nvSpPr>
              <p:cNvPr id="43" name="Line 112"/>
              <p:cNvSpPr>
                <a:spLocks noChangeShapeType="1"/>
              </p:cNvSpPr>
              <p:nvPr/>
            </p:nvSpPr>
            <p:spPr bwMode="auto">
              <a:xfrm>
                <a:off x="2854" y="1824"/>
                <a:ext cx="2622" cy="143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4" name="Line 113"/>
              <p:cNvSpPr>
                <a:spLocks noChangeShapeType="1"/>
              </p:cNvSpPr>
              <p:nvPr/>
            </p:nvSpPr>
            <p:spPr bwMode="auto">
              <a:xfrm>
                <a:off x="2854" y="1824"/>
                <a:ext cx="2622" cy="1686"/>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5" name="Line 114"/>
              <p:cNvSpPr>
                <a:spLocks noChangeShapeType="1"/>
              </p:cNvSpPr>
              <p:nvPr/>
            </p:nvSpPr>
            <p:spPr bwMode="auto">
              <a:xfrm>
                <a:off x="2854" y="1824"/>
                <a:ext cx="2488"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6" name="Line 115"/>
              <p:cNvSpPr>
                <a:spLocks noChangeShapeType="1"/>
              </p:cNvSpPr>
              <p:nvPr/>
            </p:nvSpPr>
            <p:spPr bwMode="auto">
              <a:xfrm>
                <a:off x="2854" y="1824"/>
                <a:ext cx="2083"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7" name="Line 116"/>
              <p:cNvSpPr>
                <a:spLocks noChangeShapeType="1"/>
              </p:cNvSpPr>
              <p:nvPr/>
            </p:nvSpPr>
            <p:spPr bwMode="auto">
              <a:xfrm>
                <a:off x="2854" y="1824"/>
                <a:ext cx="1704"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8" name="Line 117"/>
              <p:cNvSpPr>
                <a:spLocks noChangeShapeType="1"/>
              </p:cNvSpPr>
              <p:nvPr/>
            </p:nvSpPr>
            <p:spPr bwMode="auto">
              <a:xfrm>
                <a:off x="2854" y="1824"/>
                <a:ext cx="1322"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9" name="Line 118"/>
              <p:cNvSpPr>
                <a:spLocks noChangeShapeType="1"/>
              </p:cNvSpPr>
              <p:nvPr/>
            </p:nvSpPr>
            <p:spPr bwMode="auto">
              <a:xfrm>
                <a:off x="2854" y="1824"/>
                <a:ext cx="986"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0" name="Line 119"/>
              <p:cNvSpPr>
                <a:spLocks noChangeShapeType="1"/>
              </p:cNvSpPr>
              <p:nvPr/>
            </p:nvSpPr>
            <p:spPr bwMode="auto">
              <a:xfrm>
                <a:off x="2854" y="1824"/>
                <a:ext cx="651"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1" name="Line 120"/>
              <p:cNvSpPr>
                <a:spLocks noChangeShapeType="1"/>
              </p:cNvSpPr>
              <p:nvPr/>
            </p:nvSpPr>
            <p:spPr bwMode="auto">
              <a:xfrm>
                <a:off x="2854" y="1824"/>
                <a:ext cx="314"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2" name="Line 121"/>
              <p:cNvSpPr>
                <a:spLocks noChangeShapeType="1"/>
              </p:cNvSpPr>
              <p:nvPr/>
            </p:nvSpPr>
            <p:spPr bwMode="auto">
              <a:xfrm>
                <a:off x="2854" y="1824"/>
                <a:ext cx="0" cy="188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3" name="Line 122"/>
              <p:cNvSpPr>
                <a:spLocks noChangeShapeType="1"/>
              </p:cNvSpPr>
              <p:nvPr/>
            </p:nvSpPr>
            <p:spPr bwMode="auto">
              <a:xfrm>
                <a:off x="2854" y="1824"/>
                <a:ext cx="2622" cy="1239"/>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4" name="Line 123"/>
              <p:cNvSpPr>
                <a:spLocks noChangeShapeType="1"/>
              </p:cNvSpPr>
              <p:nvPr/>
            </p:nvSpPr>
            <p:spPr bwMode="auto">
              <a:xfrm>
                <a:off x="2854" y="1824"/>
                <a:ext cx="2622" cy="1066"/>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5" name="Line 124"/>
              <p:cNvSpPr>
                <a:spLocks noChangeShapeType="1"/>
              </p:cNvSpPr>
              <p:nvPr/>
            </p:nvSpPr>
            <p:spPr bwMode="auto">
              <a:xfrm>
                <a:off x="2854" y="1824"/>
                <a:ext cx="2622" cy="918"/>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6" name="Line 125"/>
              <p:cNvSpPr>
                <a:spLocks noChangeShapeType="1"/>
              </p:cNvSpPr>
              <p:nvPr/>
            </p:nvSpPr>
            <p:spPr bwMode="auto">
              <a:xfrm>
                <a:off x="2854" y="1824"/>
                <a:ext cx="2622" cy="77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7" name="Line 126"/>
              <p:cNvSpPr>
                <a:spLocks noChangeShapeType="1"/>
              </p:cNvSpPr>
              <p:nvPr/>
            </p:nvSpPr>
            <p:spPr bwMode="auto">
              <a:xfrm>
                <a:off x="2877" y="1824"/>
                <a:ext cx="2599" cy="641"/>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8" name="Line 127"/>
              <p:cNvSpPr>
                <a:spLocks noChangeShapeType="1"/>
              </p:cNvSpPr>
              <p:nvPr/>
            </p:nvSpPr>
            <p:spPr bwMode="auto">
              <a:xfrm>
                <a:off x="2854" y="1824"/>
                <a:ext cx="2622" cy="514"/>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59" name="Line 128"/>
              <p:cNvSpPr>
                <a:spLocks noChangeShapeType="1"/>
              </p:cNvSpPr>
              <p:nvPr/>
            </p:nvSpPr>
            <p:spPr bwMode="auto">
              <a:xfrm>
                <a:off x="2854" y="1824"/>
                <a:ext cx="2622" cy="404"/>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60" name="Line 129"/>
              <p:cNvSpPr>
                <a:spLocks noChangeShapeType="1"/>
              </p:cNvSpPr>
              <p:nvPr/>
            </p:nvSpPr>
            <p:spPr bwMode="auto">
              <a:xfrm>
                <a:off x="2854" y="1824"/>
                <a:ext cx="2622" cy="298"/>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61" name="Line 130"/>
              <p:cNvSpPr>
                <a:spLocks noChangeShapeType="1"/>
              </p:cNvSpPr>
              <p:nvPr/>
            </p:nvSpPr>
            <p:spPr bwMode="auto">
              <a:xfrm>
                <a:off x="2854" y="1824"/>
                <a:ext cx="2622" cy="21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62" name="Line 131"/>
              <p:cNvSpPr>
                <a:spLocks noChangeShapeType="1"/>
              </p:cNvSpPr>
              <p:nvPr/>
            </p:nvSpPr>
            <p:spPr bwMode="auto">
              <a:xfrm>
                <a:off x="2854" y="1824"/>
                <a:ext cx="2622" cy="125"/>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63" name="Line 132"/>
              <p:cNvSpPr>
                <a:spLocks noChangeShapeType="1"/>
              </p:cNvSpPr>
              <p:nvPr/>
            </p:nvSpPr>
            <p:spPr bwMode="auto">
              <a:xfrm>
                <a:off x="2854" y="1824"/>
                <a:ext cx="2622" cy="63"/>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grpSp>
        <p:grpSp>
          <p:nvGrpSpPr>
            <p:cNvPr id="12311" name="Group 133"/>
            <p:cNvGrpSpPr>
              <a:grpSpLocks/>
            </p:cNvGrpSpPr>
            <p:nvPr/>
          </p:nvGrpSpPr>
          <p:grpSpPr bwMode="auto">
            <a:xfrm>
              <a:off x="0" y="4857760"/>
              <a:ext cx="4570806" cy="2849878"/>
              <a:chOff x="235" y="1824"/>
              <a:chExt cx="2619" cy="1882"/>
            </a:xfrm>
          </p:grpSpPr>
          <p:sp>
            <p:nvSpPr>
              <p:cNvPr id="22" name="Line 134"/>
              <p:cNvSpPr>
                <a:spLocks noChangeShapeType="1"/>
              </p:cNvSpPr>
              <p:nvPr/>
            </p:nvSpPr>
            <p:spPr bwMode="auto">
              <a:xfrm flipH="1">
                <a:off x="235" y="1824"/>
                <a:ext cx="2619"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3" name="Line 135"/>
              <p:cNvSpPr>
                <a:spLocks noChangeShapeType="1"/>
              </p:cNvSpPr>
              <p:nvPr/>
            </p:nvSpPr>
            <p:spPr bwMode="auto">
              <a:xfrm flipH="1">
                <a:off x="235" y="1824"/>
                <a:ext cx="2619" cy="143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4" name="Line 136"/>
              <p:cNvSpPr>
                <a:spLocks noChangeShapeType="1"/>
              </p:cNvSpPr>
              <p:nvPr/>
            </p:nvSpPr>
            <p:spPr bwMode="auto">
              <a:xfrm flipH="1">
                <a:off x="235" y="1824"/>
                <a:ext cx="2619" cy="1687"/>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5" name="Line 137"/>
              <p:cNvSpPr>
                <a:spLocks noChangeShapeType="1"/>
              </p:cNvSpPr>
              <p:nvPr/>
            </p:nvSpPr>
            <p:spPr bwMode="auto">
              <a:xfrm flipH="1">
                <a:off x="371" y="1824"/>
                <a:ext cx="2482"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6" name="Line 138"/>
              <p:cNvSpPr>
                <a:spLocks noChangeShapeType="1"/>
              </p:cNvSpPr>
              <p:nvPr/>
            </p:nvSpPr>
            <p:spPr bwMode="auto">
              <a:xfrm flipH="1">
                <a:off x="774" y="1824"/>
                <a:ext cx="2079"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7" name="Line 139"/>
              <p:cNvSpPr>
                <a:spLocks noChangeShapeType="1"/>
              </p:cNvSpPr>
              <p:nvPr/>
            </p:nvSpPr>
            <p:spPr bwMode="auto">
              <a:xfrm flipH="1">
                <a:off x="1153" y="1824"/>
                <a:ext cx="1701"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8" name="Line 140"/>
              <p:cNvSpPr>
                <a:spLocks noChangeShapeType="1"/>
              </p:cNvSpPr>
              <p:nvPr/>
            </p:nvSpPr>
            <p:spPr bwMode="auto">
              <a:xfrm flipH="1">
                <a:off x="1534" y="1824"/>
                <a:ext cx="1320"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9" name="Line 141"/>
              <p:cNvSpPr>
                <a:spLocks noChangeShapeType="1"/>
              </p:cNvSpPr>
              <p:nvPr/>
            </p:nvSpPr>
            <p:spPr bwMode="auto">
              <a:xfrm flipH="1">
                <a:off x="1872" y="1824"/>
                <a:ext cx="981"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0" name="Line 142"/>
              <p:cNvSpPr>
                <a:spLocks noChangeShapeType="1"/>
              </p:cNvSpPr>
              <p:nvPr/>
            </p:nvSpPr>
            <p:spPr bwMode="auto">
              <a:xfrm flipH="1">
                <a:off x="2206" y="1824"/>
                <a:ext cx="648"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1" name="Line 143"/>
              <p:cNvSpPr>
                <a:spLocks noChangeShapeType="1"/>
              </p:cNvSpPr>
              <p:nvPr/>
            </p:nvSpPr>
            <p:spPr bwMode="auto">
              <a:xfrm flipH="1">
                <a:off x="2543" y="1824"/>
                <a:ext cx="311" cy="188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2" name="Line 144"/>
              <p:cNvSpPr>
                <a:spLocks noChangeShapeType="1"/>
              </p:cNvSpPr>
              <p:nvPr/>
            </p:nvSpPr>
            <p:spPr bwMode="auto">
              <a:xfrm flipH="1">
                <a:off x="235" y="1824"/>
                <a:ext cx="2619" cy="1239"/>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3" name="Line 145"/>
              <p:cNvSpPr>
                <a:spLocks noChangeShapeType="1"/>
              </p:cNvSpPr>
              <p:nvPr/>
            </p:nvSpPr>
            <p:spPr bwMode="auto">
              <a:xfrm flipH="1">
                <a:off x="235" y="1824"/>
                <a:ext cx="2619" cy="1067"/>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4" name="Line 146"/>
              <p:cNvSpPr>
                <a:spLocks noChangeShapeType="1"/>
              </p:cNvSpPr>
              <p:nvPr/>
            </p:nvSpPr>
            <p:spPr bwMode="auto">
              <a:xfrm flipH="1">
                <a:off x="235" y="1824"/>
                <a:ext cx="2619" cy="919"/>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5" name="Line 147"/>
              <p:cNvSpPr>
                <a:spLocks noChangeShapeType="1"/>
              </p:cNvSpPr>
              <p:nvPr/>
            </p:nvSpPr>
            <p:spPr bwMode="auto">
              <a:xfrm flipH="1">
                <a:off x="235" y="1824"/>
                <a:ext cx="2619" cy="77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6" name="Line 148"/>
              <p:cNvSpPr>
                <a:spLocks noChangeShapeType="1"/>
              </p:cNvSpPr>
              <p:nvPr/>
            </p:nvSpPr>
            <p:spPr bwMode="auto">
              <a:xfrm flipH="1">
                <a:off x="235" y="1824"/>
                <a:ext cx="2597" cy="64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7" name="Line 149"/>
              <p:cNvSpPr>
                <a:spLocks noChangeShapeType="1"/>
              </p:cNvSpPr>
              <p:nvPr/>
            </p:nvSpPr>
            <p:spPr bwMode="auto">
              <a:xfrm flipH="1">
                <a:off x="235" y="1824"/>
                <a:ext cx="2619" cy="513"/>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8" name="Line 150"/>
              <p:cNvSpPr>
                <a:spLocks noChangeShapeType="1"/>
              </p:cNvSpPr>
              <p:nvPr/>
            </p:nvSpPr>
            <p:spPr bwMode="auto">
              <a:xfrm flipH="1">
                <a:off x="235" y="1824"/>
                <a:ext cx="2619" cy="405"/>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39" name="Line 151"/>
              <p:cNvSpPr>
                <a:spLocks noChangeShapeType="1"/>
              </p:cNvSpPr>
              <p:nvPr/>
            </p:nvSpPr>
            <p:spPr bwMode="auto">
              <a:xfrm flipH="1">
                <a:off x="235" y="1824"/>
                <a:ext cx="2619" cy="299"/>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0" name="Line 152"/>
              <p:cNvSpPr>
                <a:spLocks noChangeShapeType="1"/>
              </p:cNvSpPr>
              <p:nvPr/>
            </p:nvSpPr>
            <p:spPr bwMode="auto">
              <a:xfrm flipH="1">
                <a:off x="235" y="1824"/>
                <a:ext cx="2619" cy="213"/>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1" name="Line 153"/>
              <p:cNvSpPr>
                <a:spLocks noChangeShapeType="1"/>
              </p:cNvSpPr>
              <p:nvPr/>
            </p:nvSpPr>
            <p:spPr bwMode="auto">
              <a:xfrm flipH="1">
                <a:off x="235" y="1824"/>
                <a:ext cx="2619" cy="125"/>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42" name="Line 154"/>
              <p:cNvSpPr>
                <a:spLocks noChangeShapeType="1"/>
              </p:cNvSpPr>
              <p:nvPr/>
            </p:nvSpPr>
            <p:spPr bwMode="auto">
              <a:xfrm flipH="1">
                <a:off x="235" y="1824"/>
                <a:ext cx="2619" cy="63"/>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grpSp>
        <p:grpSp>
          <p:nvGrpSpPr>
            <p:cNvPr id="12312" name="Group 155"/>
            <p:cNvGrpSpPr>
              <a:grpSpLocks/>
            </p:cNvGrpSpPr>
            <p:nvPr/>
          </p:nvGrpSpPr>
          <p:grpSpPr bwMode="auto">
            <a:xfrm>
              <a:off x="0" y="4872903"/>
              <a:ext cx="9144001" cy="1842881"/>
              <a:chOff x="235" y="1844"/>
              <a:chExt cx="5241" cy="1605"/>
            </a:xfrm>
          </p:grpSpPr>
          <p:grpSp>
            <p:nvGrpSpPr>
              <p:cNvPr id="12313" name="Group 156"/>
              <p:cNvGrpSpPr>
                <a:grpSpLocks/>
              </p:cNvGrpSpPr>
              <p:nvPr/>
            </p:nvGrpSpPr>
            <p:grpSpPr bwMode="auto">
              <a:xfrm>
                <a:off x="235" y="2750"/>
                <a:ext cx="5241" cy="699"/>
                <a:chOff x="235" y="2750"/>
                <a:chExt cx="5241" cy="699"/>
              </a:xfrm>
            </p:grpSpPr>
            <p:sp>
              <p:nvSpPr>
                <p:cNvPr id="18" name="Line 157"/>
                <p:cNvSpPr>
                  <a:spLocks noChangeShapeType="1"/>
                </p:cNvSpPr>
                <p:nvPr/>
              </p:nvSpPr>
              <p:spPr bwMode="auto">
                <a:xfrm>
                  <a:off x="235" y="3449"/>
                  <a:ext cx="5241"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9" name="Line 158"/>
                <p:cNvSpPr>
                  <a:spLocks noChangeShapeType="1"/>
                </p:cNvSpPr>
                <p:nvPr/>
              </p:nvSpPr>
              <p:spPr bwMode="auto">
                <a:xfrm>
                  <a:off x="235" y="3191"/>
                  <a:ext cx="5241"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0" name="Line 159"/>
                <p:cNvSpPr>
                  <a:spLocks noChangeShapeType="1"/>
                </p:cNvSpPr>
                <p:nvPr/>
              </p:nvSpPr>
              <p:spPr bwMode="auto">
                <a:xfrm>
                  <a:off x="235" y="2959"/>
                  <a:ext cx="5239"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21" name="Line 160"/>
                <p:cNvSpPr>
                  <a:spLocks noChangeShapeType="1"/>
                </p:cNvSpPr>
                <p:nvPr/>
              </p:nvSpPr>
              <p:spPr bwMode="auto">
                <a:xfrm>
                  <a:off x="235" y="2748"/>
                  <a:ext cx="5239"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grpSp>
          <p:grpSp>
            <p:nvGrpSpPr>
              <p:cNvPr id="12314" name="Group 161"/>
              <p:cNvGrpSpPr>
                <a:grpSpLocks/>
              </p:cNvGrpSpPr>
              <p:nvPr/>
            </p:nvGrpSpPr>
            <p:grpSpPr bwMode="auto">
              <a:xfrm>
                <a:off x="235" y="1844"/>
                <a:ext cx="5241" cy="728"/>
                <a:chOff x="235" y="1844"/>
                <a:chExt cx="5241" cy="728"/>
              </a:xfrm>
            </p:grpSpPr>
            <p:sp>
              <p:nvSpPr>
                <p:cNvPr id="9" name="Line 162"/>
                <p:cNvSpPr>
                  <a:spLocks noChangeShapeType="1"/>
                </p:cNvSpPr>
                <p:nvPr/>
              </p:nvSpPr>
              <p:spPr bwMode="auto">
                <a:xfrm>
                  <a:off x="235" y="2574"/>
                  <a:ext cx="5241"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0" name="Line 163"/>
                <p:cNvSpPr>
                  <a:spLocks noChangeShapeType="1"/>
                </p:cNvSpPr>
                <p:nvPr/>
              </p:nvSpPr>
              <p:spPr bwMode="auto">
                <a:xfrm flipV="1">
                  <a:off x="235" y="2401"/>
                  <a:ext cx="5241" cy="2"/>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1" name="Line 164"/>
                <p:cNvSpPr>
                  <a:spLocks noChangeShapeType="1"/>
                </p:cNvSpPr>
                <p:nvPr/>
              </p:nvSpPr>
              <p:spPr bwMode="auto">
                <a:xfrm>
                  <a:off x="235" y="2245"/>
                  <a:ext cx="5241" cy="6"/>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2" name="Line 165"/>
                <p:cNvSpPr>
                  <a:spLocks noChangeShapeType="1"/>
                </p:cNvSpPr>
                <p:nvPr/>
              </p:nvSpPr>
              <p:spPr bwMode="auto">
                <a:xfrm>
                  <a:off x="235" y="2122"/>
                  <a:ext cx="5217"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3" name="Line 166"/>
                <p:cNvSpPr>
                  <a:spLocks noChangeShapeType="1"/>
                </p:cNvSpPr>
                <p:nvPr/>
              </p:nvSpPr>
              <p:spPr bwMode="auto">
                <a:xfrm flipV="1">
                  <a:off x="235" y="2015"/>
                  <a:ext cx="5241" cy="6"/>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4" name="Line 167"/>
                <p:cNvSpPr>
                  <a:spLocks noChangeShapeType="1"/>
                </p:cNvSpPr>
                <p:nvPr/>
              </p:nvSpPr>
              <p:spPr bwMode="auto">
                <a:xfrm>
                  <a:off x="235" y="1947"/>
                  <a:ext cx="5241" cy="4"/>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5" name="Line 168"/>
                <p:cNvSpPr>
                  <a:spLocks noChangeShapeType="1"/>
                </p:cNvSpPr>
                <p:nvPr/>
              </p:nvSpPr>
              <p:spPr bwMode="auto">
                <a:xfrm flipV="1">
                  <a:off x="235" y="1909"/>
                  <a:ext cx="5241" cy="1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6" name="Line 169"/>
                <p:cNvSpPr>
                  <a:spLocks noChangeShapeType="1"/>
                </p:cNvSpPr>
                <p:nvPr/>
              </p:nvSpPr>
              <p:spPr bwMode="auto">
                <a:xfrm>
                  <a:off x="258" y="1867"/>
                  <a:ext cx="5218"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sp>
              <p:nvSpPr>
                <p:cNvPr id="17" name="Line 170"/>
                <p:cNvSpPr>
                  <a:spLocks noChangeShapeType="1"/>
                </p:cNvSpPr>
                <p:nvPr/>
              </p:nvSpPr>
              <p:spPr bwMode="auto">
                <a:xfrm>
                  <a:off x="235" y="1844"/>
                  <a:ext cx="5241" cy="0"/>
                </a:xfrm>
                <a:prstGeom prst="line">
                  <a:avLst/>
                </a:prstGeom>
                <a:noFill/>
                <a:ln w="3175">
                  <a:solidFill>
                    <a:schemeClr val="accent5">
                      <a:lumMod val="75000"/>
                      <a:alpha val="50195"/>
                    </a:schemeClr>
                  </a:solidFill>
                  <a:round/>
                  <a:headEnd type="none" w="sm" len="sm"/>
                  <a:tailEnd type="none" w="sm" len="sm"/>
                </a:ln>
              </p:spPr>
              <p:txBody>
                <a:bodyPr wrap="none" anchor="ctr"/>
                <a:lstStyle/>
                <a:p>
                  <a:pPr fontAlgn="auto">
                    <a:spcBef>
                      <a:spcPts val="0"/>
                    </a:spcBef>
                    <a:spcAft>
                      <a:spcPts val="0"/>
                    </a:spcAft>
                    <a:defRPr/>
                  </a:pPr>
                  <a:endParaRPr lang="zh-CN" altLang="en-US">
                    <a:latin typeface="+mn-lt"/>
                  </a:endParaRPr>
                </a:p>
              </p:txBody>
            </p:sp>
          </p:grpSp>
        </p:grpSp>
      </p:grpSp>
      <p:sp>
        <p:nvSpPr>
          <p:cNvPr id="64" name="Text Box 5"/>
          <p:cNvSpPr txBox="1">
            <a:spLocks noChangeArrowheads="1"/>
          </p:cNvSpPr>
          <p:nvPr/>
        </p:nvSpPr>
        <p:spPr bwMode="gray">
          <a:xfrm>
            <a:off x="1724025" y="4000500"/>
            <a:ext cx="595313" cy="338138"/>
          </a:xfrm>
          <a:prstGeom prst="rect">
            <a:avLst/>
          </a:prstGeom>
          <a:noFill/>
          <a:ln w="12700" algn="ctr">
            <a:noFill/>
            <a:miter lim="800000"/>
            <a:headEnd/>
            <a:tailEnd/>
          </a:ln>
        </p:spPr>
        <p:txBody>
          <a:bodyPr wrap="none">
            <a:spAutoFit/>
          </a:bodyPr>
          <a:lstStyle/>
          <a:p>
            <a:pPr algn="ctr" fontAlgn="auto">
              <a:spcBef>
                <a:spcPts val="0"/>
              </a:spcBef>
              <a:spcAft>
                <a:spcPts val="0"/>
              </a:spcAft>
              <a:defRPr/>
            </a:pPr>
            <a:r>
              <a:rPr lang="zh-CN" altLang="en-US" sz="1600" dirty="0">
                <a:solidFill>
                  <a:schemeClr val="accent1">
                    <a:lumMod val="50000"/>
                  </a:schemeClr>
                </a:solidFill>
                <a:latin typeface="微软雅黑" pitchFamily="34" charset="-122"/>
                <a:ea typeface="微软雅黑" pitchFamily="34" charset="-122"/>
              </a:rPr>
              <a:t>核心</a:t>
            </a:r>
          </a:p>
        </p:txBody>
      </p:sp>
      <p:sp>
        <p:nvSpPr>
          <p:cNvPr id="65" name="Text Box 6"/>
          <p:cNvSpPr txBox="1">
            <a:spLocks noChangeArrowheads="1"/>
          </p:cNvSpPr>
          <p:nvPr/>
        </p:nvSpPr>
        <p:spPr bwMode="gray">
          <a:xfrm>
            <a:off x="3275013" y="4000500"/>
            <a:ext cx="595312" cy="338138"/>
          </a:xfrm>
          <a:prstGeom prst="rect">
            <a:avLst/>
          </a:prstGeom>
          <a:noFill/>
          <a:ln w="12700" algn="ctr">
            <a:noFill/>
            <a:miter lim="800000"/>
            <a:headEnd/>
            <a:tailEnd/>
          </a:ln>
        </p:spPr>
        <p:txBody>
          <a:bodyPr wrap="none">
            <a:spAutoFit/>
          </a:bodyPr>
          <a:lstStyle/>
          <a:p>
            <a:pPr algn="ctr" fontAlgn="auto">
              <a:spcBef>
                <a:spcPts val="0"/>
              </a:spcBef>
              <a:spcAft>
                <a:spcPts val="0"/>
              </a:spcAft>
              <a:defRPr/>
            </a:pPr>
            <a:r>
              <a:rPr lang="zh-CN" altLang="en-US" sz="1600" dirty="0">
                <a:solidFill>
                  <a:schemeClr val="accent1">
                    <a:lumMod val="50000"/>
                  </a:schemeClr>
                </a:solidFill>
                <a:latin typeface="微软雅黑" pitchFamily="34" charset="-122"/>
                <a:ea typeface="微软雅黑" pitchFamily="34" charset="-122"/>
              </a:rPr>
              <a:t>延伸</a:t>
            </a:r>
          </a:p>
        </p:txBody>
      </p:sp>
      <p:sp>
        <p:nvSpPr>
          <p:cNvPr id="66" name="Text Box 7"/>
          <p:cNvSpPr txBox="1">
            <a:spLocks noChangeArrowheads="1"/>
          </p:cNvSpPr>
          <p:nvPr/>
        </p:nvSpPr>
        <p:spPr bwMode="gray">
          <a:xfrm>
            <a:off x="4987925" y="4000500"/>
            <a:ext cx="595313" cy="338138"/>
          </a:xfrm>
          <a:prstGeom prst="rect">
            <a:avLst/>
          </a:prstGeom>
          <a:noFill/>
          <a:ln w="12700" algn="ctr">
            <a:noFill/>
            <a:miter lim="800000"/>
            <a:headEnd/>
            <a:tailEnd/>
          </a:ln>
        </p:spPr>
        <p:txBody>
          <a:bodyPr wrap="none">
            <a:spAutoFit/>
          </a:bodyPr>
          <a:lstStyle/>
          <a:p>
            <a:pPr algn="ctr" fontAlgn="auto">
              <a:spcBef>
                <a:spcPts val="0"/>
              </a:spcBef>
              <a:spcAft>
                <a:spcPts val="0"/>
              </a:spcAft>
              <a:defRPr/>
            </a:pPr>
            <a:r>
              <a:rPr lang="zh-CN" altLang="en-US" sz="1600" dirty="0">
                <a:solidFill>
                  <a:schemeClr val="accent1">
                    <a:lumMod val="50000"/>
                  </a:schemeClr>
                </a:solidFill>
                <a:latin typeface="微软雅黑" pitchFamily="34" charset="-122"/>
                <a:ea typeface="微软雅黑" pitchFamily="34" charset="-122"/>
              </a:rPr>
              <a:t>影响</a:t>
            </a:r>
          </a:p>
        </p:txBody>
      </p:sp>
      <p:grpSp>
        <p:nvGrpSpPr>
          <p:cNvPr id="12294" name="组合 311"/>
          <p:cNvGrpSpPr>
            <a:grpSpLocks/>
          </p:cNvGrpSpPr>
          <p:nvPr/>
        </p:nvGrpSpPr>
        <p:grpSpPr bwMode="auto">
          <a:xfrm>
            <a:off x="1306513" y="1785938"/>
            <a:ext cx="4854575" cy="2193925"/>
            <a:chOff x="1409700" y="1933575"/>
            <a:chExt cx="5637213" cy="2474913"/>
          </a:xfrm>
        </p:grpSpPr>
        <p:sp>
          <p:nvSpPr>
            <p:cNvPr id="68" name="Oval 2"/>
            <p:cNvSpPr>
              <a:spLocks noChangeArrowheads="1"/>
            </p:cNvSpPr>
            <p:nvPr/>
          </p:nvSpPr>
          <p:spPr bwMode="gray">
            <a:xfrm>
              <a:off x="1409700" y="1933575"/>
              <a:ext cx="5637213" cy="2474913"/>
            </a:xfrm>
            <a:prstGeom prst="ellipse">
              <a:avLst/>
            </a:prstGeom>
            <a:gradFill flip="none" rotWithShape="1">
              <a:gsLst>
                <a:gs pos="0">
                  <a:srgbClr val="FF9933"/>
                </a:gs>
                <a:gs pos="100000">
                  <a:srgbClr val="FF9933">
                    <a:gamma/>
                    <a:shade val="46275"/>
                    <a:invGamma/>
                  </a:srgbClr>
                </a:gs>
              </a:gsLst>
              <a:lin ang="8100000" scaled="1"/>
              <a:tileRect/>
            </a:gradFill>
            <a:ln w="12700" cap="rnd" cmpd="sng">
              <a:noFill/>
              <a:prstDash val="solid"/>
              <a:round/>
              <a:headEnd type="none" w="med" len="med"/>
              <a:tailEnd type="none" w="med" len="med"/>
            </a:ln>
            <a:effectLst>
              <a:innerShdw blurRad="114300">
                <a:prstClr val="black"/>
              </a:innerShdw>
            </a:effectLst>
            <a:scene3d>
              <a:camera prst="orthographicFront">
                <a:rot lat="0" lon="600000" rev="0"/>
              </a:camera>
              <a:lightRig rig="flat" dir="t"/>
            </a:scene3d>
            <a:sp3d extrusionH="63500" contourW="6350" prstMaterial="dkEdge">
              <a:bevelT w="0" h="0"/>
              <a:bevelB w="0" h="0"/>
              <a:contourClr>
                <a:srgbClr val="FFC000"/>
              </a:contourClr>
            </a:sp3d>
          </p:spPr>
          <p:txBody>
            <a:bodyPr/>
            <a:lstStyle/>
            <a:p>
              <a:pPr fontAlgn="auto">
                <a:spcBef>
                  <a:spcPts val="0"/>
                </a:spcBef>
                <a:spcAft>
                  <a:spcPts val="0"/>
                </a:spcAft>
                <a:defRPr/>
              </a:pPr>
              <a:endParaRPr lang="zh-CN" altLang="en-US">
                <a:latin typeface="+mn-lt"/>
                <a:ea typeface="+mn-ea"/>
              </a:endParaRPr>
            </a:p>
          </p:txBody>
        </p:sp>
        <p:sp>
          <p:nvSpPr>
            <p:cNvPr id="69" name="Oval 4"/>
            <p:cNvSpPr>
              <a:spLocks noChangeArrowheads="1"/>
            </p:cNvSpPr>
            <p:nvPr/>
          </p:nvSpPr>
          <p:spPr bwMode="gray">
            <a:xfrm>
              <a:off x="1409700" y="2112963"/>
              <a:ext cx="3760788" cy="2114550"/>
            </a:xfrm>
            <a:prstGeom prst="ellipse">
              <a:avLst/>
            </a:prstGeom>
            <a:gradFill flip="none" rotWithShape="1">
              <a:gsLst>
                <a:gs pos="0">
                  <a:srgbClr val="808000"/>
                </a:gs>
                <a:gs pos="100000">
                  <a:srgbClr val="DBD600"/>
                </a:gs>
              </a:gsLst>
              <a:lin ang="0" scaled="1"/>
              <a:tileRect/>
            </a:gradFill>
            <a:ln w="12700" cap="rnd" cmpd="sng">
              <a:noFill/>
              <a:prstDash val="solid"/>
              <a:round/>
              <a:headEnd type="none" w="med" len="med"/>
              <a:tailEnd type="none" w="med" len="med"/>
            </a:ln>
            <a:effectLst>
              <a:innerShdw blurRad="114300">
                <a:schemeClr val="bg1"/>
              </a:innerShdw>
            </a:effectLst>
            <a:scene3d>
              <a:camera prst="orthographicFront">
                <a:rot lat="0" lon="600000" rev="0"/>
              </a:camera>
              <a:lightRig rig="flat" dir="t"/>
            </a:scene3d>
            <a:sp3d extrusionH="63500" contourW="6350" prstMaterial="dkEdge">
              <a:bevelT w="0" h="0"/>
              <a:bevelB w="0" h="0"/>
              <a:extrusionClr>
                <a:srgbClr val="FFFF00"/>
              </a:extrusionClr>
              <a:contourClr>
                <a:srgbClr val="808000"/>
              </a:contourClr>
            </a:sp3d>
          </p:spPr>
          <p:txBody>
            <a:bodyPr/>
            <a:lstStyle/>
            <a:p>
              <a:pPr fontAlgn="auto">
                <a:spcBef>
                  <a:spcPts val="0"/>
                </a:spcBef>
                <a:spcAft>
                  <a:spcPts val="0"/>
                </a:spcAft>
                <a:defRPr/>
              </a:pPr>
              <a:endParaRPr lang="zh-CN" altLang="en-US">
                <a:latin typeface="+mn-lt"/>
                <a:ea typeface="+mn-ea"/>
              </a:endParaRPr>
            </a:p>
          </p:txBody>
        </p:sp>
        <p:sp>
          <p:nvSpPr>
            <p:cNvPr id="70" name="Oval 8"/>
            <p:cNvSpPr>
              <a:spLocks noChangeArrowheads="1"/>
            </p:cNvSpPr>
            <p:nvPr/>
          </p:nvSpPr>
          <p:spPr bwMode="gray">
            <a:xfrm>
              <a:off x="1409700" y="2428875"/>
              <a:ext cx="1698625" cy="1484313"/>
            </a:xfrm>
            <a:prstGeom prst="ellipse">
              <a:avLst/>
            </a:prstGeom>
            <a:gradFill flip="none" rotWithShape="1">
              <a:gsLst>
                <a:gs pos="0">
                  <a:srgbClr val="669900"/>
                </a:gs>
                <a:gs pos="100000">
                  <a:srgbClr val="669900">
                    <a:gamma/>
                    <a:shade val="46275"/>
                    <a:invGamma/>
                  </a:srgbClr>
                </a:gs>
              </a:gsLst>
              <a:path path="circle">
                <a:fillToRect l="50000" t="50000" r="50000" b="50000"/>
              </a:path>
              <a:tileRect/>
            </a:gradFill>
            <a:ln w="12700" cap="rnd" cmpd="sng">
              <a:noFill/>
              <a:prstDash val="solid"/>
              <a:round/>
              <a:headEnd type="none" w="med" len="med"/>
              <a:tailEnd type="none" w="med" len="med"/>
            </a:ln>
            <a:effectLst>
              <a:innerShdw blurRad="114300">
                <a:prstClr val="black"/>
              </a:innerShdw>
            </a:effectLst>
            <a:scene3d>
              <a:camera prst="orthographicFront">
                <a:rot lat="0" lon="600000" rev="0"/>
              </a:camera>
              <a:lightRig rig="flat" dir="t"/>
            </a:scene3d>
            <a:sp3d extrusionH="63500" contourW="6350" prstMaterial="dkEdge">
              <a:bevelT w="0" h="0"/>
              <a:bevelB w="0" h="0"/>
              <a:contourClr>
                <a:srgbClr val="92D050"/>
              </a:contourClr>
            </a:sp3d>
          </p:spPr>
          <p:txBody>
            <a:bodyPr/>
            <a:lstStyle/>
            <a:p>
              <a:pPr fontAlgn="auto">
                <a:spcBef>
                  <a:spcPts val="0"/>
                </a:spcBef>
                <a:spcAft>
                  <a:spcPts val="0"/>
                </a:spcAft>
                <a:defRPr/>
              </a:pPr>
              <a:endParaRPr lang="zh-CN" altLang="en-US">
                <a:latin typeface="+mn-lt"/>
                <a:ea typeface="+mn-ea"/>
              </a:endParaRPr>
            </a:p>
          </p:txBody>
        </p:sp>
      </p:grpSp>
      <p:sp>
        <p:nvSpPr>
          <p:cNvPr id="12295" name="Text Box 9"/>
          <p:cNvSpPr txBox="1">
            <a:spLocks noChangeArrowheads="1"/>
          </p:cNvSpPr>
          <p:nvPr/>
        </p:nvSpPr>
        <p:spPr bwMode="gray">
          <a:xfrm>
            <a:off x="1327150" y="2571750"/>
            <a:ext cx="145415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a:r>
              <a:rPr lang="zh-CN" altLang="en-US" dirty="0" smtClean="0">
                <a:solidFill>
                  <a:schemeClr val="bg1"/>
                </a:solidFill>
                <a:latin typeface="微软雅黑" pitchFamily="34" charset="-122"/>
                <a:ea typeface="微软雅黑" pitchFamily="34" charset="-122"/>
              </a:rPr>
              <a:t>能源互联网</a:t>
            </a:r>
            <a:endParaRPr lang="zh-CN" altLang="en-US" dirty="0">
              <a:solidFill>
                <a:schemeClr val="bg1"/>
              </a:solidFill>
              <a:latin typeface="微软雅黑" pitchFamily="34" charset="-122"/>
              <a:ea typeface="微软雅黑" pitchFamily="34" charset="-122"/>
            </a:endParaRPr>
          </a:p>
        </p:txBody>
      </p:sp>
      <p:sp>
        <p:nvSpPr>
          <p:cNvPr id="12296" name="Text Box 10"/>
          <p:cNvSpPr txBox="1">
            <a:spLocks noChangeArrowheads="1"/>
          </p:cNvSpPr>
          <p:nvPr/>
        </p:nvSpPr>
        <p:spPr bwMode="gray">
          <a:xfrm>
            <a:off x="2914650" y="2579688"/>
            <a:ext cx="141446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a:r>
              <a:rPr lang="zh-CN" altLang="en-US" dirty="0">
                <a:solidFill>
                  <a:schemeClr val="bg1"/>
                </a:solidFill>
                <a:latin typeface="微软雅黑" pitchFamily="34" charset="-122"/>
                <a:ea typeface="微软雅黑" pitchFamily="34" charset="-122"/>
              </a:rPr>
              <a:t>网络时代的</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合作经济</a:t>
            </a:r>
          </a:p>
        </p:txBody>
      </p:sp>
      <p:sp>
        <p:nvSpPr>
          <p:cNvPr id="12297" name="Text Box 11"/>
          <p:cNvSpPr txBox="1">
            <a:spLocks noChangeArrowheads="1"/>
          </p:cNvSpPr>
          <p:nvPr/>
        </p:nvSpPr>
        <p:spPr bwMode="gray">
          <a:xfrm>
            <a:off x="4440238" y="2571750"/>
            <a:ext cx="1409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a:r>
              <a:rPr lang="zh-CN" altLang="en-US" dirty="0">
                <a:solidFill>
                  <a:schemeClr val="bg1"/>
                </a:solidFill>
                <a:latin typeface="微软雅黑" pitchFamily="34" charset="-122"/>
                <a:ea typeface="微软雅黑" pitchFamily="34" charset="-122"/>
              </a:rPr>
              <a:t>经济社会的</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仿生态系统</a:t>
            </a:r>
          </a:p>
        </p:txBody>
      </p:sp>
      <p:sp>
        <p:nvSpPr>
          <p:cNvPr id="74" name="TextBox 20"/>
          <p:cNvSpPr txBox="1">
            <a:spLocks noChangeArrowheads="1"/>
          </p:cNvSpPr>
          <p:nvPr/>
        </p:nvSpPr>
        <p:spPr bwMode="auto">
          <a:xfrm>
            <a:off x="2323524" y="4929198"/>
            <a:ext cx="6820476" cy="1631216"/>
          </a:xfrm>
          <a:prstGeom prst="rect">
            <a:avLst/>
          </a:prstGeom>
          <a:noFill/>
          <a:ln w="9525">
            <a:noFill/>
            <a:miter lim="800000"/>
            <a:headEnd/>
            <a:tailEnd/>
          </a:ln>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457200" indent="-457200" fontAlgn="auto">
              <a:lnSpc>
                <a:spcPts val="3200"/>
              </a:lnSpc>
              <a:spcBef>
                <a:spcPts val="1200"/>
              </a:spcBef>
              <a:spcAft>
                <a:spcPts val="0"/>
              </a:spcAft>
              <a:defRPr/>
            </a:pPr>
            <a:r>
              <a:rPr lang="zh-CN" altLang="en-US" sz="1600" spc="50" dirty="0">
                <a:ln w="11430"/>
                <a:solidFill>
                  <a:schemeClr val="accent1">
                    <a:lumMod val="50000"/>
                  </a:schemeClr>
                </a:solidFill>
                <a:latin typeface="微软雅黑" pitchFamily="34" charset="-122"/>
                <a:ea typeface="微软雅黑" pitchFamily="34" charset="-122"/>
              </a:rPr>
              <a:t>互联网、新材料、新能源相结合基础上的工业革命</a:t>
            </a:r>
            <a:endParaRPr lang="en-US" altLang="zh-CN" sz="1600" spc="50" dirty="0">
              <a:ln w="11430"/>
              <a:solidFill>
                <a:schemeClr val="accent1">
                  <a:lumMod val="50000"/>
                </a:schemeClr>
              </a:solidFill>
              <a:latin typeface="微软雅黑" pitchFamily="34" charset="-122"/>
              <a:ea typeface="微软雅黑" pitchFamily="34" charset="-122"/>
            </a:endParaRPr>
          </a:p>
          <a:p>
            <a:pPr marL="457200" indent="-457200" fontAlgn="auto">
              <a:lnSpc>
                <a:spcPts val="3200"/>
              </a:lnSpc>
              <a:spcBef>
                <a:spcPts val="1200"/>
              </a:spcBef>
              <a:spcAft>
                <a:spcPts val="0"/>
              </a:spcAft>
              <a:defRPr/>
            </a:pPr>
            <a:r>
              <a:rPr lang="zh-CN" altLang="en-US" sz="1600" spc="50" dirty="0">
                <a:ln w="11430"/>
                <a:solidFill>
                  <a:schemeClr val="accent1">
                    <a:lumMod val="50000"/>
                  </a:schemeClr>
                </a:solidFill>
                <a:latin typeface="微软雅黑" pitchFamily="34" charset="-122"/>
                <a:ea typeface="微软雅黑" pitchFamily="34" charset="-122"/>
              </a:rPr>
              <a:t>数字制造、互联网贸易、合作金融、互助农业、沙发漫游、能源合同</a:t>
            </a:r>
            <a:endParaRPr lang="en-US" altLang="zh-CN" sz="1600" spc="50" dirty="0">
              <a:ln w="11430"/>
              <a:solidFill>
                <a:schemeClr val="accent1">
                  <a:lumMod val="50000"/>
                </a:schemeClr>
              </a:solidFill>
              <a:latin typeface="微软雅黑" pitchFamily="34" charset="-122"/>
              <a:ea typeface="微软雅黑" pitchFamily="34" charset="-122"/>
            </a:endParaRPr>
          </a:p>
          <a:p>
            <a:pPr marL="457200" indent="-457200" fontAlgn="auto">
              <a:lnSpc>
                <a:spcPts val="3200"/>
              </a:lnSpc>
              <a:spcBef>
                <a:spcPts val="1200"/>
              </a:spcBef>
              <a:spcAft>
                <a:spcPts val="0"/>
              </a:spcAft>
              <a:defRPr/>
            </a:pPr>
            <a:r>
              <a:rPr lang="zh-CN" altLang="en-US" sz="1600" spc="50" dirty="0">
                <a:ln w="11430"/>
                <a:solidFill>
                  <a:schemeClr val="accent1">
                    <a:lumMod val="50000"/>
                  </a:schemeClr>
                </a:solidFill>
                <a:latin typeface="微软雅黑" pitchFamily="34" charset="-122"/>
                <a:ea typeface="微软雅黑" pitchFamily="34" charset="-122"/>
              </a:rPr>
              <a:t>模仿地球生态系统中的生物学关系建立新的经济、社会和政治关系</a:t>
            </a:r>
            <a:endParaRPr lang="en-US" altLang="zh-CN" sz="1600" spc="50" dirty="0">
              <a:ln w="11430"/>
              <a:solidFill>
                <a:schemeClr val="accent1">
                  <a:lumMod val="50000"/>
                </a:schemeClr>
              </a:solidFill>
              <a:latin typeface="微软雅黑" pitchFamily="34" charset="-122"/>
              <a:ea typeface="微软雅黑" pitchFamily="34" charset="-122"/>
            </a:endParaRPr>
          </a:p>
        </p:txBody>
      </p:sp>
      <p:sp>
        <p:nvSpPr>
          <p:cNvPr id="75" name="矩形 402"/>
          <p:cNvSpPr>
            <a:spLocks noChangeArrowheads="1"/>
          </p:cNvSpPr>
          <p:nvPr/>
        </p:nvSpPr>
        <p:spPr bwMode="auto">
          <a:xfrm>
            <a:off x="6738938" y="2697163"/>
            <a:ext cx="1801812" cy="369887"/>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b="1" dirty="0">
                <a:solidFill>
                  <a:schemeClr val="accent1">
                    <a:lumMod val="50000"/>
                  </a:schemeClr>
                </a:solidFill>
                <a:latin typeface="方正姚体" pitchFamily="2" charset="-122"/>
                <a:ea typeface="方正姚体" pitchFamily="2" charset="-122"/>
              </a:rPr>
              <a:t>第三次工业革命</a:t>
            </a:r>
          </a:p>
        </p:txBody>
      </p:sp>
      <p:sp>
        <p:nvSpPr>
          <p:cNvPr id="12300" name="Line 55"/>
          <p:cNvSpPr>
            <a:spLocks noChangeShapeType="1"/>
          </p:cNvSpPr>
          <p:nvPr/>
        </p:nvSpPr>
        <p:spPr bwMode="auto">
          <a:xfrm flipV="1">
            <a:off x="1658938" y="4338638"/>
            <a:ext cx="5970587" cy="19050"/>
          </a:xfrm>
          <a:prstGeom prst="line">
            <a:avLst/>
          </a:prstGeom>
          <a:noFill/>
          <a:ln w="12700">
            <a:solidFill>
              <a:srgbClr val="808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01" name="Line 55"/>
          <p:cNvSpPr>
            <a:spLocks noChangeShapeType="1"/>
          </p:cNvSpPr>
          <p:nvPr/>
        </p:nvSpPr>
        <p:spPr bwMode="auto">
          <a:xfrm>
            <a:off x="6583363" y="3067050"/>
            <a:ext cx="2074862" cy="0"/>
          </a:xfrm>
          <a:prstGeom prst="line">
            <a:avLst/>
          </a:prstGeom>
          <a:noFill/>
          <a:ln w="12700">
            <a:solidFill>
              <a:srgbClr val="808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02" name="Line 55"/>
          <p:cNvSpPr>
            <a:spLocks noChangeShapeType="1"/>
          </p:cNvSpPr>
          <p:nvPr/>
        </p:nvSpPr>
        <p:spPr bwMode="auto">
          <a:xfrm rot="5400000">
            <a:off x="6999288" y="3697287"/>
            <a:ext cx="1271588" cy="11113"/>
          </a:xfrm>
          <a:prstGeom prst="line">
            <a:avLst/>
          </a:prstGeom>
          <a:noFill/>
          <a:ln w="12700">
            <a:solidFill>
              <a:srgbClr val="808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 name="Rectangle 23"/>
          <p:cNvSpPr>
            <a:spLocks noChangeArrowheads="1"/>
          </p:cNvSpPr>
          <p:nvPr/>
        </p:nvSpPr>
        <p:spPr bwMode="gray">
          <a:xfrm>
            <a:off x="598488" y="4929188"/>
            <a:ext cx="1524000" cy="423862"/>
          </a:xfrm>
          <a:prstGeom prst="rect">
            <a:avLst/>
          </a:prstGeom>
          <a:gradFill flip="none" rotWithShape="1">
            <a:gsLst>
              <a:gs pos="0">
                <a:srgbClr val="5AAB1D">
                  <a:shade val="30000"/>
                  <a:satMod val="115000"/>
                </a:srgbClr>
              </a:gs>
              <a:gs pos="50000">
                <a:srgbClr val="5AAB1D">
                  <a:shade val="67500"/>
                  <a:satMod val="115000"/>
                </a:srgbClr>
              </a:gs>
              <a:gs pos="100000">
                <a:srgbClr val="5AAB1D">
                  <a:shade val="100000"/>
                  <a:satMod val="115000"/>
                </a:srgbClr>
              </a:gs>
            </a:gsLst>
            <a:lin ang="5400000" scaled="1"/>
            <a:tileRect/>
          </a:gradFill>
          <a:ln w="9525" algn="ctr">
            <a:noFill/>
            <a:miter lim="800000"/>
            <a:headEnd/>
            <a:tailEnd/>
          </a:ln>
          <a:effectLst>
            <a:outerShdw blurRad="76200" dist="63500" dir="19620000" sy="23000" kx="-1200000" algn="bl" rotWithShape="0">
              <a:prstClr val="black">
                <a:alpha val="51000"/>
              </a:prstClr>
            </a:outerShdw>
          </a:effectLst>
        </p:spPr>
        <p:txBody>
          <a:bodyPr wrap="none" anchor="ctr"/>
          <a:lstStyle/>
          <a:p>
            <a:pPr algn="ctr" fontAlgn="auto">
              <a:spcBef>
                <a:spcPts val="0"/>
              </a:spcBef>
              <a:spcAft>
                <a:spcPts val="0"/>
              </a:spcAft>
              <a:defRPr/>
            </a:pPr>
            <a:r>
              <a:rPr lang="zh-CN" altLang="en-US" sz="1600" dirty="0" smtClean="0">
                <a:solidFill>
                  <a:schemeClr val="bg1"/>
                </a:solidFill>
                <a:latin typeface="微软雅黑" pitchFamily="34" charset="-122"/>
                <a:ea typeface="微软雅黑" pitchFamily="34" charset="-122"/>
              </a:rPr>
              <a:t>能源互联网</a:t>
            </a:r>
            <a:endParaRPr lang="en-US" altLang="zh-CN" sz="1600" dirty="0">
              <a:solidFill>
                <a:schemeClr val="bg1"/>
              </a:solidFill>
              <a:latin typeface="微软雅黑" pitchFamily="34" charset="-122"/>
              <a:ea typeface="微软雅黑" pitchFamily="34" charset="-122"/>
            </a:endParaRPr>
          </a:p>
        </p:txBody>
      </p:sp>
      <p:sp>
        <p:nvSpPr>
          <p:cNvPr id="83" name="Rectangle 26"/>
          <p:cNvSpPr>
            <a:spLocks noChangeArrowheads="1"/>
          </p:cNvSpPr>
          <p:nvPr/>
        </p:nvSpPr>
        <p:spPr bwMode="gray">
          <a:xfrm>
            <a:off x="598488" y="5572125"/>
            <a:ext cx="1524000" cy="423863"/>
          </a:xfrm>
          <a:prstGeom prst="rect">
            <a:avLst/>
          </a:prstGeom>
          <a:gradFill flip="none" rotWithShape="1">
            <a:gsLst>
              <a:gs pos="0">
                <a:srgbClr val="C9C400">
                  <a:shade val="30000"/>
                  <a:satMod val="115000"/>
                </a:srgbClr>
              </a:gs>
              <a:gs pos="50000">
                <a:srgbClr val="C9C400">
                  <a:shade val="67500"/>
                  <a:satMod val="115000"/>
                </a:srgbClr>
              </a:gs>
              <a:gs pos="100000">
                <a:srgbClr val="C9C400">
                  <a:shade val="100000"/>
                  <a:satMod val="115000"/>
                </a:srgbClr>
              </a:gs>
            </a:gsLst>
            <a:lin ang="5400000" scaled="1"/>
            <a:tileRect/>
          </a:gradFill>
          <a:ln w="9525" algn="ctr">
            <a:noFill/>
            <a:miter lim="800000"/>
            <a:headEnd/>
            <a:tailEnd/>
          </a:ln>
          <a:effectLst>
            <a:outerShdw blurRad="76200" dist="63500" dir="18900000" sy="23000" kx="-1200000" algn="bl" rotWithShape="0">
              <a:prstClr val="black">
                <a:alpha val="60000"/>
              </a:prstClr>
            </a:outerShdw>
          </a:effectLst>
        </p:spPr>
        <p:txBody>
          <a:bodyPr wrap="none" anchor="ctr"/>
          <a:lstStyle/>
          <a:p>
            <a:pPr algn="ctr" fontAlgn="auto">
              <a:spcBef>
                <a:spcPts val="0"/>
              </a:spcBef>
              <a:spcAft>
                <a:spcPts val="0"/>
              </a:spcAft>
              <a:defRPr/>
            </a:pPr>
            <a:r>
              <a:rPr lang="zh-CN" altLang="en-US" sz="1600" dirty="0">
                <a:solidFill>
                  <a:schemeClr val="bg1"/>
                </a:solidFill>
                <a:latin typeface="微软雅黑" pitchFamily="34" charset="-122"/>
                <a:ea typeface="微软雅黑" pitchFamily="34" charset="-122"/>
              </a:rPr>
              <a:t>合作经济</a:t>
            </a:r>
            <a:endParaRPr lang="en-US" altLang="zh-CN" sz="1600" dirty="0">
              <a:solidFill>
                <a:schemeClr val="bg1"/>
              </a:solidFill>
              <a:latin typeface="微软雅黑" pitchFamily="34" charset="-122"/>
              <a:ea typeface="微软雅黑" pitchFamily="34" charset="-122"/>
            </a:endParaRPr>
          </a:p>
        </p:txBody>
      </p:sp>
      <p:sp>
        <p:nvSpPr>
          <p:cNvPr id="84" name="Rectangle 32"/>
          <p:cNvSpPr>
            <a:spLocks noChangeArrowheads="1"/>
          </p:cNvSpPr>
          <p:nvPr/>
        </p:nvSpPr>
        <p:spPr bwMode="gray">
          <a:xfrm>
            <a:off x="598488" y="6143625"/>
            <a:ext cx="1524000" cy="423863"/>
          </a:xfrm>
          <a:prstGeom prst="rect">
            <a:avLst/>
          </a:prstGeom>
          <a:gradFill flip="none" rotWithShape="1">
            <a:gsLst>
              <a:gs pos="0">
                <a:srgbClr val="DA8200">
                  <a:shade val="30000"/>
                  <a:satMod val="115000"/>
                </a:srgbClr>
              </a:gs>
              <a:gs pos="50000">
                <a:srgbClr val="DA8200">
                  <a:shade val="67500"/>
                  <a:satMod val="115000"/>
                </a:srgbClr>
              </a:gs>
              <a:gs pos="100000">
                <a:srgbClr val="DA8200">
                  <a:shade val="100000"/>
                  <a:satMod val="115000"/>
                </a:srgbClr>
              </a:gs>
            </a:gsLst>
            <a:lin ang="5400000" scaled="1"/>
            <a:tileRect/>
          </a:gradFill>
          <a:ln w="9525" algn="ctr">
            <a:noFill/>
            <a:miter lim="800000"/>
            <a:headEnd/>
            <a:tailEnd/>
          </a:ln>
          <a:effectLst>
            <a:outerShdw blurRad="76200" dist="63500" dir="18900000" sy="23000" kx="-1200000" algn="bl" rotWithShape="0">
              <a:prstClr val="black">
                <a:alpha val="55000"/>
              </a:prstClr>
            </a:outerShdw>
          </a:effectLst>
        </p:spPr>
        <p:txBody>
          <a:bodyPr wrap="none" anchor="ctr"/>
          <a:lstStyle/>
          <a:p>
            <a:pPr algn="ctr" fontAlgn="auto">
              <a:spcBef>
                <a:spcPts val="0"/>
              </a:spcBef>
              <a:spcAft>
                <a:spcPts val="0"/>
              </a:spcAft>
              <a:defRPr/>
            </a:pPr>
            <a:r>
              <a:rPr lang="zh-CN" altLang="en-US" sz="1600" dirty="0">
                <a:solidFill>
                  <a:schemeClr val="bg1"/>
                </a:solidFill>
                <a:latin typeface="微软雅黑" pitchFamily="34" charset="-122"/>
                <a:ea typeface="微软雅黑" pitchFamily="34" charset="-122"/>
              </a:rPr>
              <a:t>仿生态系统</a:t>
            </a:r>
            <a:endParaRPr lang="en-US" altLang="zh-CN" sz="1600" dirty="0">
              <a:solidFill>
                <a:schemeClr val="bg1"/>
              </a:solidFill>
              <a:latin typeface="微软雅黑" pitchFamily="34" charset="-122"/>
              <a:ea typeface="微软雅黑" pitchFamily="34" charset="-122"/>
            </a:endParaRPr>
          </a:p>
        </p:txBody>
      </p:sp>
      <p:pic>
        <p:nvPicPr>
          <p:cNvPr id="12306" name="Picture 3" descr="C:\Users\zuohong\Pictures\微云相册\图片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1309" y="836613"/>
            <a:ext cx="2977454" cy="173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标题 2"/>
          <p:cNvSpPr txBox="1">
            <a:spLocks/>
          </p:cNvSpPr>
          <p:nvPr/>
        </p:nvSpPr>
        <p:spPr>
          <a:xfrm>
            <a:off x="40128" y="251577"/>
            <a:ext cx="7772232" cy="693257"/>
          </a:xfrm>
          <a:prstGeom prst="rect">
            <a:avLst/>
          </a:prstGeom>
        </p:spPr>
        <p:txBody>
          <a:bodyPr/>
          <a:lstStyle>
            <a:lvl1pPr marL="319088" indent="-319088" algn="r" rtl="0" fontAlgn="base">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zh-CN" altLang="en-US" sz="3200" b="0" dirty="0" smtClean="0">
                <a:solidFill>
                  <a:schemeClr val="tx1"/>
                </a:solidFill>
              </a:rPr>
              <a:t>互联网</a:t>
            </a:r>
            <a:r>
              <a:rPr lang="en-US" altLang="zh-CN" sz="3200" b="0" dirty="0" smtClean="0">
                <a:solidFill>
                  <a:schemeClr val="tx1"/>
                </a:solidFill>
              </a:rPr>
              <a:t>+</a:t>
            </a:r>
            <a:r>
              <a:rPr lang="zh-CN" altLang="en-US" sz="3200" b="0" dirty="0" smtClean="0">
                <a:solidFill>
                  <a:schemeClr val="tx1"/>
                </a:solidFill>
              </a:rPr>
              <a:t>影响</a:t>
            </a:r>
            <a:r>
              <a:rPr lang="zh-CN" altLang="en-US" sz="3200" b="0" dirty="0">
                <a:solidFill>
                  <a:schemeClr val="tx1"/>
                </a:solidFill>
              </a:rPr>
              <a:t>：对经济社会产生颠覆性变革</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8" name="Picture 16" descr="http://www.bundpic.com/upload/images/21/650_430_12983087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7681" y="5353514"/>
            <a:ext cx="2274223" cy="1504486"/>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3"/>
          <p:cNvSpPr>
            <a:spLocks noEditPoints="1"/>
          </p:cNvSpPr>
          <p:nvPr/>
        </p:nvSpPr>
        <p:spPr bwMode="gray">
          <a:xfrm>
            <a:off x="2605998" y="1695450"/>
            <a:ext cx="5943600" cy="4038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hlink"/>
              </a:gs>
              <a:gs pos="100000">
                <a:schemeClr val="accent1"/>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3" name="Text Box 4"/>
          <p:cNvSpPr txBox="1">
            <a:spLocks noChangeArrowheads="1"/>
          </p:cNvSpPr>
          <p:nvPr/>
        </p:nvSpPr>
        <p:spPr bwMode="auto">
          <a:xfrm>
            <a:off x="6987569" y="3501008"/>
            <a:ext cx="21564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r>
              <a:rPr lang="zh-CN" altLang="en-US" sz="2800" b="0" dirty="0" smtClean="0">
                <a:latin typeface="微软雅黑" pitchFamily="34" charset="-122"/>
                <a:ea typeface="微软雅黑" pitchFamily="34" charset="-122"/>
              </a:rPr>
              <a:t>网络化再造</a:t>
            </a:r>
            <a:endParaRPr lang="en-US" altLang="zh-CN" sz="2800" b="0" dirty="0">
              <a:latin typeface="微软雅黑" pitchFamily="34" charset="-122"/>
              <a:ea typeface="微软雅黑" pitchFamily="34" charset="-122"/>
            </a:endParaRPr>
          </a:p>
        </p:txBody>
      </p:sp>
      <p:grpSp>
        <p:nvGrpSpPr>
          <p:cNvPr id="4" name="Group 5"/>
          <p:cNvGrpSpPr>
            <a:grpSpLocks/>
          </p:cNvGrpSpPr>
          <p:nvPr/>
        </p:nvGrpSpPr>
        <p:grpSpPr bwMode="auto">
          <a:xfrm>
            <a:off x="2758399" y="1238250"/>
            <a:ext cx="3657600" cy="4038600"/>
            <a:chOff x="816" y="1152"/>
            <a:chExt cx="2304" cy="2544"/>
          </a:xfrm>
        </p:grpSpPr>
        <p:sp>
          <p:nvSpPr>
            <p:cNvPr id="5" name="Oval 6"/>
            <p:cNvSpPr>
              <a:spLocks noChangeArrowheads="1"/>
            </p:cNvSpPr>
            <p:nvPr/>
          </p:nvSpPr>
          <p:spPr bwMode="gray">
            <a:xfrm rot="-723406">
              <a:off x="2089" y="3276"/>
              <a:ext cx="906" cy="42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6" name="Oval 7"/>
            <p:cNvSpPr>
              <a:spLocks noChangeArrowheads="1"/>
            </p:cNvSpPr>
            <p:nvPr/>
          </p:nvSpPr>
          <p:spPr bwMode="gray">
            <a:xfrm>
              <a:off x="2046" y="2508"/>
              <a:ext cx="1074" cy="107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7" name="Oval 8"/>
            <p:cNvSpPr>
              <a:spLocks noChangeArrowheads="1"/>
            </p:cNvSpPr>
            <p:nvPr/>
          </p:nvSpPr>
          <p:spPr bwMode="gray">
            <a:xfrm>
              <a:off x="2059" y="2514"/>
              <a:ext cx="1049" cy="104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8" name="Oval 9"/>
            <p:cNvSpPr>
              <a:spLocks noChangeArrowheads="1"/>
            </p:cNvSpPr>
            <p:nvPr/>
          </p:nvSpPr>
          <p:spPr bwMode="gray">
            <a:xfrm>
              <a:off x="2070" y="2524"/>
              <a:ext cx="998" cy="98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9" name="Oval 10"/>
            <p:cNvSpPr>
              <a:spLocks noChangeArrowheads="1"/>
            </p:cNvSpPr>
            <p:nvPr/>
          </p:nvSpPr>
          <p:spPr bwMode="gray">
            <a:xfrm>
              <a:off x="2128" y="2552"/>
              <a:ext cx="888" cy="79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0" name="Text Box 11"/>
            <p:cNvSpPr txBox="1">
              <a:spLocks noChangeArrowheads="1"/>
            </p:cNvSpPr>
            <p:nvPr/>
          </p:nvSpPr>
          <p:spPr bwMode="gray">
            <a:xfrm>
              <a:off x="2237" y="2903"/>
              <a:ext cx="6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r>
                <a:rPr lang="zh-CN" altLang="en-US" dirty="0">
                  <a:latin typeface="微软雅黑" pitchFamily="34" charset="-122"/>
                  <a:ea typeface="微软雅黑" pitchFamily="34" charset="-122"/>
                </a:rPr>
                <a:t>经济社会</a:t>
              </a:r>
              <a:endParaRPr lang="en-US" altLang="zh-CN" dirty="0">
                <a:latin typeface="微软雅黑" pitchFamily="34" charset="-122"/>
                <a:ea typeface="微软雅黑" pitchFamily="34" charset="-122"/>
              </a:endParaRPr>
            </a:p>
            <a:p>
              <a:pPr algn="ctr"/>
              <a:r>
                <a:rPr lang="zh-CN" altLang="en-US" dirty="0">
                  <a:latin typeface="微软雅黑" pitchFamily="34" charset="-122"/>
                  <a:ea typeface="微软雅黑" pitchFamily="34" charset="-122"/>
                </a:rPr>
                <a:t>各个领域</a:t>
              </a:r>
              <a:endParaRPr lang="en-US" altLang="zh-CN" dirty="0">
                <a:latin typeface="微软雅黑" pitchFamily="34" charset="-122"/>
                <a:ea typeface="微软雅黑" pitchFamily="34" charset="-122"/>
              </a:endParaRPr>
            </a:p>
          </p:txBody>
        </p:sp>
        <p:sp>
          <p:nvSpPr>
            <p:cNvPr id="11" name="Oval 12"/>
            <p:cNvSpPr>
              <a:spLocks noChangeArrowheads="1"/>
            </p:cNvSpPr>
            <p:nvPr/>
          </p:nvSpPr>
          <p:spPr bwMode="gray">
            <a:xfrm rot="-772996">
              <a:off x="928" y="2892"/>
              <a:ext cx="714" cy="384"/>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grpSp>
          <p:nvGrpSpPr>
            <p:cNvPr id="12" name="Group 13"/>
            <p:cNvGrpSpPr>
              <a:grpSpLocks/>
            </p:cNvGrpSpPr>
            <p:nvPr/>
          </p:nvGrpSpPr>
          <p:grpSpPr bwMode="auto">
            <a:xfrm>
              <a:off x="880" y="2268"/>
              <a:ext cx="864" cy="908"/>
              <a:chOff x="732" y="2112"/>
              <a:chExt cx="842" cy="860"/>
            </a:xfrm>
          </p:grpSpPr>
          <p:sp>
            <p:nvSpPr>
              <p:cNvPr id="25" name="Oval 14"/>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6" name="Oval 15"/>
              <p:cNvSpPr>
                <a:spLocks noChangeArrowheads="1"/>
              </p:cNvSpPr>
              <p:nvPr/>
            </p:nvSpPr>
            <p:spPr bwMode="gray">
              <a:xfrm>
                <a:off x="743" y="2117"/>
                <a:ext cx="821"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7" name="Oval 16"/>
              <p:cNvSpPr>
                <a:spLocks noChangeArrowheads="1"/>
              </p:cNvSpPr>
              <p:nvPr/>
            </p:nvSpPr>
            <p:spPr bwMode="gray">
              <a:xfrm>
                <a:off x="751" y="2125"/>
                <a:ext cx="781" cy="78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8" name="Oval 17"/>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9" name="Text Box 18"/>
              <p:cNvSpPr txBox="1">
                <a:spLocks noChangeArrowheads="1"/>
              </p:cNvSpPr>
              <p:nvPr/>
            </p:nvSpPr>
            <p:spPr bwMode="gray">
              <a:xfrm>
                <a:off x="858" y="2426"/>
                <a:ext cx="538"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r>
                  <a:rPr lang="zh-CN" altLang="en-US" dirty="0">
                    <a:latin typeface="微软雅黑" pitchFamily="34" charset="-122"/>
                    <a:ea typeface="微软雅黑" pitchFamily="34" charset="-122"/>
                  </a:rPr>
                  <a:t>金融业</a:t>
                </a:r>
                <a:endParaRPr lang="en-US" altLang="zh-CN" dirty="0">
                  <a:latin typeface="微软雅黑" pitchFamily="34" charset="-122"/>
                  <a:ea typeface="微软雅黑" pitchFamily="34" charset="-122"/>
                </a:endParaRPr>
              </a:p>
            </p:txBody>
          </p:sp>
        </p:grpSp>
        <p:sp>
          <p:nvSpPr>
            <p:cNvPr id="13" name="Oval 19"/>
            <p:cNvSpPr>
              <a:spLocks noChangeArrowheads="1"/>
            </p:cNvSpPr>
            <p:nvPr/>
          </p:nvSpPr>
          <p:spPr bwMode="gray">
            <a:xfrm>
              <a:off x="816" y="1786"/>
              <a:ext cx="576" cy="336"/>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4" name="Oval 20"/>
            <p:cNvSpPr>
              <a:spLocks noChangeArrowheads="1"/>
            </p:cNvSpPr>
            <p:nvPr/>
          </p:nvSpPr>
          <p:spPr bwMode="gray">
            <a:xfrm>
              <a:off x="864" y="1404"/>
              <a:ext cx="645" cy="64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5" name="Oval 21"/>
            <p:cNvSpPr>
              <a:spLocks noChangeArrowheads="1"/>
            </p:cNvSpPr>
            <p:nvPr/>
          </p:nvSpPr>
          <p:spPr bwMode="gray">
            <a:xfrm>
              <a:off x="872" y="1407"/>
              <a:ext cx="630" cy="63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6" name="Oval 22"/>
            <p:cNvSpPr>
              <a:spLocks noChangeArrowheads="1"/>
            </p:cNvSpPr>
            <p:nvPr/>
          </p:nvSpPr>
          <p:spPr bwMode="gray">
            <a:xfrm>
              <a:off x="879" y="1414"/>
              <a:ext cx="599" cy="58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7" name="Oval 23"/>
            <p:cNvSpPr>
              <a:spLocks noChangeArrowheads="1"/>
            </p:cNvSpPr>
            <p:nvPr/>
          </p:nvSpPr>
          <p:spPr bwMode="gray">
            <a:xfrm>
              <a:off x="913" y="1430"/>
              <a:ext cx="534" cy="477"/>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18" name="Text Box 24"/>
            <p:cNvSpPr txBox="1">
              <a:spLocks noChangeArrowheads="1"/>
            </p:cNvSpPr>
            <p:nvPr/>
          </p:nvSpPr>
          <p:spPr bwMode="gray">
            <a:xfrm>
              <a:off x="917" y="1624"/>
              <a:ext cx="553"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r>
                <a:rPr lang="zh-CN" altLang="en-US" dirty="0">
                  <a:latin typeface="微软雅黑" pitchFamily="34" charset="-122"/>
                  <a:ea typeface="微软雅黑" pitchFamily="34" charset="-122"/>
                </a:rPr>
                <a:t>制造业</a:t>
              </a:r>
              <a:endParaRPr lang="en-US" altLang="zh-CN" dirty="0">
                <a:latin typeface="微软雅黑" pitchFamily="34" charset="-122"/>
                <a:ea typeface="微软雅黑" pitchFamily="34" charset="-122"/>
              </a:endParaRPr>
            </a:p>
          </p:txBody>
        </p:sp>
        <p:sp>
          <p:nvSpPr>
            <p:cNvPr id="19" name="Oval 25"/>
            <p:cNvSpPr>
              <a:spLocks noChangeArrowheads="1"/>
            </p:cNvSpPr>
            <p:nvPr/>
          </p:nvSpPr>
          <p:spPr bwMode="gray">
            <a:xfrm>
              <a:off x="1614" y="1488"/>
              <a:ext cx="432" cy="144"/>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0" name="Oval 26"/>
            <p:cNvSpPr>
              <a:spLocks noChangeArrowheads="1"/>
            </p:cNvSpPr>
            <p:nvPr/>
          </p:nvSpPr>
          <p:spPr bwMode="gray">
            <a:xfrm>
              <a:off x="1691" y="1152"/>
              <a:ext cx="430" cy="43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1" name="Oval 27"/>
            <p:cNvSpPr>
              <a:spLocks noChangeArrowheads="1"/>
            </p:cNvSpPr>
            <p:nvPr/>
          </p:nvSpPr>
          <p:spPr bwMode="gray">
            <a:xfrm>
              <a:off x="1697" y="1154"/>
              <a:ext cx="419" cy="42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2" name="Oval 28"/>
            <p:cNvSpPr>
              <a:spLocks noChangeArrowheads="1"/>
            </p:cNvSpPr>
            <p:nvPr/>
          </p:nvSpPr>
          <p:spPr bwMode="gray">
            <a:xfrm>
              <a:off x="1701" y="1158"/>
              <a:ext cx="399" cy="392"/>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3" name="Oval 29"/>
            <p:cNvSpPr>
              <a:spLocks noChangeArrowheads="1"/>
            </p:cNvSpPr>
            <p:nvPr/>
          </p:nvSpPr>
          <p:spPr bwMode="gray">
            <a:xfrm>
              <a:off x="1724" y="1170"/>
              <a:ext cx="355" cy="317"/>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endParaRPr lang="zh-CN" altLang="en-US"/>
            </a:p>
          </p:txBody>
        </p:sp>
        <p:sp>
          <p:nvSpPr>
            <p:cNvPr id="24" name="Text Box 30"/>
            <p:cNvSpPr txBox="1">
              <a:spLocks noChangeArrowheads="1"/>
            </p:cNvSpPr>
            <p:nvPr/>
          </p:nvSpPr>
          <p:spPr bwMode="gray">
            <a:xfrm>
              <a:off x="1704" y="1246"/>
              <a:ext cx="40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r>
                <a:rPr lang="zh-CN" altLang="en-US" dirty="0">
                  <a:solidFill>
                    <a:srgbClr val="000000"/>
                  </a:solidFill>
                  <a:latin typeface="微软雅黑" pitchFamily="34" charset="-122"/>
                  <a:ea typeface="微软雅黑" pitchFamily="34" charset="-122"/>
                </a:rPr>
                <a:t>商业</a:t>
              </a:r>
              <a:endParaRPr lang="en-US" altLang="zh-CN" b="0" dirty="0">
                <a:latin typeface="微软雅黑" pitchFamily="34" charset="-122"/>
                <a:ea typeface="微软雅黑" pitchFamily="34" charset="-122"/>
              </a:endParaRPr>
            </a:p>
          </p:txBody>
        </p:sp>
      </p:grpSp>
      <p:pic>
        <p:nvPicPr>
          <p:cNvPr id="28676" name="Picture 4" descr="http://2f.zol-img.com.cn/product/105_500x2000/679/ce6HdGmXKawQ.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699" y="649906"/>
            <a:ext cx="2382542" cy="1786907"/>
          </a:xfrm>
          <a:prstGeom prst="rect">
            <a:avLst/>
          </a:prstGeom>
          <a:noFill/>
          <a:extLst>
            <a:ext uri="{909E8E84-426E-40DD-AFC4-6F175D3DCCD1}">
              <a14:hiddenFill xmlns:a14="http://schemas.microsoft.com/office/drawing/2010/main">
                <a:solidFill>
                  <a:srgbClr val="FFFFFF"/>
                </a:solidFill>
              </a14:hiddenFill>
            </a:ext>
          </a:extLst>
        </p:spPr>
      </p:pic>
      <p:pic>
        <p:nvPicPr>
          <p:cNvPr id="28680" name="Picture 8" descr="http://www.supadmin.com/uploads/allimg/120113/15535HJ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7653" y="12423"/>
            <a:ext cx="2191592" cy="1625877"/>
          </a:xfrm>
          <a:prstGeom prst="rect">
            <a:avLst/>
          </a:prstGeom>
          <a:noFill/>
          <a:extLst>
            <a:ext uri="{909E8E84-426E-40DD-AFC4-6F175D3DCCD1}">
              <a14:hiddenFill xmlns:a14="http://schemas.microsoft.com/office/drawing/2010/main">
                <a:solidFill>
                  <a:srgbClr val="FFFFFF"/>
                </a:solidFill>
              </a14:hiddenFill>
            </a:ext>
          </a:extLst>
        </p:spPr>
      </p:pic>
      <p:pic>
        <p:nvPicPr>
          <p:cNvPr id="28684" name="Picture 12" descr="图片">
            <a:hlinkClick r:id="rId5" tooltip="点击查看大图"/>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6105" y="4132157"/>
            <a:ext cx="2439891" cy="1601893"/>
          </a:xfrm>
          <a:prstGeom prst="rect">
            <a:avLst/>
          </a:prstGeom>
          <a:noFill/>
          <a:extLst>
            <a:ext uri="{909E8E84-426E-40DD-AFC4-6F175D3DCCD1}">
              <a14:hiddenFill xmlns:a14="http://schemas.microsoft.com/office/drawing/2010/main">
                <a:solidFill>
                  <a:srgbClr val="FFFFFF"/>
                </a:solidFill>
              </a14:hiddenFill>
            </a:ext>
          </a:extLst>
        </p:spPr>
      </p:pic>
      <p:sp>
        <p:nvSpPr>
          <p:cNvPr id="31" name="AutoShape 14" descr="http://t3.baidu.com/it/u=3004341738,258226517&amp;fm=52&amp;gp=0.jpg"/>
          <p:cNvSpPr>
            <a:spLocks noChangeAspect="1" noChangeArrowheads="1"/>
          </p:cNvSpPr>
          <p:nvPr/>
        </p:nvSpPr>
        <p:spPr bwMode="auto">
          <a:xfrm>
            <a:off x="68263"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标题 2"/>
          <p:cNvSpPr txBox="1">
            <a:spLocks/>
          </p:cNvSpPr>
          <p:nvPr/>
        </p:nvSpPr>
        <p:spPr>
          <a:xfrm>
            <a:off x="19720" y="0"/>
            <a:ext cx="5370221" cy="693257"/>
          </a:xfrm>
          <a:prstGeom prst="rect">
            <a:avLst/>
          </a:prstGeom>
        </p:spPr>
        <p:txBody>
          <a:bodyPr/>
          <a:lstStyle>
            <a:lvl1pPr marL="319088" indent="-319088" algn="r" rtl="0" fontAlgn="base">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zh-CN" altLang="en-US" sz="3200" b="0" dirty="0" smtClean="0">
                <a:solidFill>
                  <a:schemeClr val="tx1"/>
                </a:solidFill>
              </a:rPr>
              <a:t>互联网</a:t>
            </a:r>
            <a:r>
              <a:rPr lang="en-US" altLang="zh-CN" sz="3200" b="0" dirty="0" smtClean="0">
                <a:solidFill>
                  <a:schemeClr val="tx1"/>
                </a:solidFill>
              </a:rPr>
              <a:t>+</a:t>
            </a:r>
            <a:r>
              <a:rPr lang="zh-CN" altLang="en-US" sz="3200" b="0" dirty="0" smtClean="0">
                <a:solidFill>
                  <a:schemeClr val="tx1"/>
                </a:solidFill>
              </a:rPr>
              <a:t>时代</a:t>
            </a:r>
            <a:r>
              <a:rPr lang="zh-CN" altLang="en-US" sz="3200" b="0" dirty="0">
                <a:solidFill>
                  <a:schemeClr val="tx1"/>
                </a:solidFill>
              </a:rPr>
              <a:t>的合作经济</a:t>
            </a:r>
          </a:p>
        </p:txBody>
      </p:sp>
    </p:spTree>
    <p:extLst>
      <p:ext uri="{BB962C8B-B14F-4D97-AF65-F5344CB8AC3E}">
        <p14:creationId xmlns:p14="http://schemas.microsoft.com/office/powerpoint/2010/main" val="407194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 calcmode="lin" valueType="num">
                                      <p:cBhvr additive="base">
                                        <p:cTn id="7" dur="500" fill="hold"/>
                                        <p:tgtEl>
                                          <p:spTgt spid="28680"/>
                                        </p:tgtEl>
                                        <p:attrNameLst>
                                          <p:attrName>ppt_x</p:attrName>
                                        </p:attrNameLst>
                                      </p:cBhvr>
                                      <p:tavLst>
                                        <p:tav tm="0">
                                          <p:val>
                                            <p:strVal val="1+#ppt_w/2"/>
                                          </p:val>
                                        </p:tav>
                                        <p:tav tm="100000">
                                          <p:val>
                                            <p:strVal val="#ppt_x"/>
                                          </p:val>
                                        </p:tav>
                                      </p:tavLst>
                                    </p:anim>
                                    <p:anim calcmode="lin" valueType="num">
                                      <p:cBhvr additive="base">
                                        <p:cTn id="8" dur="500" fill="hold"/>
                                        <p:tgtEl>
                                          <p:spTgt spid="286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0-#ppt_w/2"/>
                                          </p:val>
                                        </p:tav>
                                        <p:tav tm="100000">
                                          <p:val>
                                            <p:strVal val="#ppt_x"/>
                                          </p:val>
                                        </p:tav>
                                      </p:tavLst>
                                    </p:anim>
                                    <p:anim calcmode="lin" valueType="num">
                                      <p:cBhvr additive="base">
                                        <p:cTn id="14"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8684"/>
                                        </p:tgtEl>
                                        <p:attrNameLst>
                                          <p:attrName>style.visibility</p:attrName>
                                        </p:attrNameLst>
                                      </p:cBhvr>
                                      <p:to>
                                        <p:strVal val="visible"/>
                                      </p:to>
                                    </p:set>
                                    <p:anim calcmode="lin" valueType="num">
                                      <p:cBhvr additive="base">
                                        <p:cTn id="19" dur="500" fill="hold"/>
                                        <p:tgtEl>
                                          <p:spTgt spid="28684"/>
                                        </p:tgtEl>
                                        <p:attrNameLst>
                                          <p:attrName>ppt_x</p:attrName>
                                        </p:attrNameLst>
                                      </p:cBhvr>
                                      <p:tavLst>
                                        <p:tav tm="0">
                                          <p:val>
                                            <p:strVal val="0-#ppt_w/2"/>
                                          </p:val>
                                        </p:tav>
                                        <p:tav tm="100000">
                                          <p:val>
                                            <p:strVal val="#ppt_x"/>
                                          </p:val>
                                        </p:tav>
                                      </p:tavLst>
                                    </p:anim>
                                    <p:anim calcmode="lin" valueType="num">
                                      <p:cBhvr additive="base">
                                        <p:cTn id="20" dur="500" fill="hold"/>
                                        <p:tgtEl>
                                          <p:spTgt spid="2868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8688"/>
                                        </p:tgtEl>
                                        <p:attrNameLst>
                                          <p:attrName>style.visibility</p:attrName>
                                        </p:attrNameLst>
                                      </p:cBhvr>
                                      <p:to>
                                        <p:strVal val="visible"/>
                                      </p:to>
                                    </p:set>
                                    <p:anim calcmode="lin" valueType="num">
                                      <p:cBhvr additive="base">
                                        <p:cTn id="25" dur="500" fill="hold"/>
                                        <p:tgtEl>
                                          <p:spTgt spid="28688"/>
                                        </p:tgtEl>
                                        <p:attrNameLst>
                                          <p:attrName>ppt_x</p:attrName>
                                        </p:attrNameLst>
                                      </p:cBhvr>
                                      <p:tavLst>
                                        <p:tav tm="0">
                                          <p:val>
                                            <p:strVal val="1+#ppt_w/2"/>
                                          </p:val>
                                        </p:tav>
                                        <p:tav tm="100000">
                                          <p:val>
                                            <p:strVal val="#ppt_x"/>
                                          </p:val>
                                        </p:tav>
                                      </p:tavLst>
                                    </p:anim>
                                    <p:anim calcmode="lin" valueType="num">
                                      <p:cBhvr additive="base">
                                        <p:cTn id="26" dur="500" fill="hold"/>
                                        <p:tgtEl>
                                          <p:spTgt spid="286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750330352"/>
              </p:ext>
            </p:extLst>
          </p:nvPr>
        </p:nvGraphicFramePr>
        <p:xfrm>
          <a:off x="2267744" y="1844824"/>
          <a:ext cx="5712296" cy="1080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图示 2"/>
          <p:cNvGraphicFramePr/>
          <p:nvPr>
            <p:extLst>
              <p:ext uri="{D42A27DB-BD31-4B8C-83A1-F6EECF244321}">
                <p14:modId xmlns:p14="http://schemas.microsoft.com/office/powerpoint/2010/main" val="699087883"/>
              </p:ext>
            </p:extLst>
          </p:nvPr>
        </p:nvGraphicFramePr>
        <p:xfrm>
          <a:off x="2339752" y="2996952"/>
          <a:ext cx="5616624" cy="10801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 name="图示 3"/>
          <p:cNvGraphicFramePr/>
          <p:nvPr>
            <p:extLst>
              <p:ext uri="{D42A27DB-BD31-4B8C-83A1-F6EECF244321}">
                <p14:modId xmlns:p14="http://schemas.microsoft.com/office/powerpoint/2010/main" val="3607619500"/>
              </p:ext>
            </p:extLst>
          </p:nvPr>
        </p:nvGraphicFramePr>
        <p:xfrm>
          <a:off x="2339752" y="4149080"/>
          <a:ext cx="5544616" cy="108012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 name="图示 4"/>
          <p:cNvGraphicFramePr/>
          <p:nvPr>
            <p:extLst>
              <p:ext uri="{D42A27DB-BD31-4B8C-83A1-F6EECF244321}">
                <p14:modId xmlns:p14="http://schemas.microsoft.com/office/powerpoint/2010/main" val="1174888999"/>
              </p:ext>
            </p:extLst>
          </p:nvPr>
        </p:nvGraphicFramePr>
        <p:xfrm>
          <a:off x="2267744" y="5301208"/>
          <a:ext cx="5712296" cy="108012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7" name="图示 6"/>
          <p:cNvGraphicFramePr/>
          <p:nvPr>
            <p:extLst>
              <p:ext uri="{D42A27DB-BD31-4B8C-83A1-F6EECF244321}">
                <p14:modId xmlns:p14="http://schemas.microsoft.com/office/powerpoint/2010/main" val="3170190307"/>
              </p:ext>
            </p:extLst>
          </p:nvPr>
        </p:nvGraphicFramePr>
        <p:xfrm>
          <a:off x="755576" y="1844824"/>
          <a:ext cx="1967880" cy="453650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
        <p:nvSpPr>
          <p:cNvPr id="9" name="标题 1"/>
          <p:cNvSpPr txBox="1">
            <a:spLocks/>
          </p:cNvSpPr>
          <p:nvPr/>
        </p:nvSpPr>
        <p:spPr>
          <a:xfrm>
            <a:off x="323528" y="332656"/>
            <a:ext cx="6408712" cy="846671"/>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effectLst>
                  <a:reflection blurRad="6350" stA="0" endPos="45500" dir="5400000" sy="-100000" algn="bl" rotWithShape="0"/>
                </a:effectLst>
                <a:latin typeface="+mj-ea"/>
              </a:rPr>
              <a:t>互联网</a:t>
            </a:r>
            <a:r>
              <a:rPr lang="en-US" altLang="zh-CN" sz="3500" dirty="0">
                <a:effectLst>
                  <a:reflection blurRad="6350" stA="0" endPos="45500" dir="5400000" sy="-100000" algn="bl" rotWithShape="0"/>
                </a:effectLst>
                <a:latin typeface="+mj-ea"/>
              </a:rPr>
              <a:t>+</a:t>
            </a:r>
            <a:r>
              <a:rPr lang="zh-CN" altLang="en-US" sz="3500" dirty="0">
                <a:effectLst>
                  <a:reflection blurRad="6350" stA="0" endPos="45500" dir="5400000" sy="-100000" algn="bl" rotWithShape="0"/>
                </a:effectLst>
                <a:latin typeface="+mj-ea"/>
              </a:rPr>
              <a:t>的新特点</a:t>
            </a:r>
          </a:p>
        </p:txBody>
      </p:sp>
    </p:spTree>
    <p:extLst>
      <p:ext uri="{BB962C8B-B14F-4D97-AF65-F5344CB8AC3E}">
        <p14:creationId xmlns:p14="http://schemas.microsoft.com/office/powerpoint/2010/main" val="94110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777875" y="620365"/>
            <a:ext cx="1584325" cy="892175"/>
          </a:xfrm>
          <a:prstGeom prst="rect">
            <a:avLst/>
          </a:prstGeom>
          <a:noFill/>
          <a:ln w="9525">
            <a:noFill/>
            <a:miter lim="800000"/>
            <a:headEnd/>
            <a:tailEnd/>
          </a:ln>
        </p:spPr>
        <p:txBody>
          <a:bodyPr>
            <a:spAutoFit/>
          </a:bodyPr>
          <a:lstStyle/>
          <a:p>
            <a:pPr algn="just">
              <a:lnSpc>
                <a:spcPct val="200000"/>
              </a:lnSpc>
            </a:pPr>
            <a:r>
              <a:rPr lang="zh-CN" altLang="en-US" sz="2600" b="1">
                <a:latin typeface="微软雅黑" pitchFamily="34" charset="-122"/>
                <a:ea typeface="微软雅黑" pitchFamily="34" charset="-122"/>
              </a:rPr>
              <a:t>五个趋势</a:t>
            </a:r>
          </a:p>
        </p:txBody>
      </p:sp>
      <p:sp>
        <p:nvSpPr>
          <p:cNvPr id="12291" name="矩形 2"/>
          <p:cNvSpPr>
            <a:spLocks noChangeArrowheads="1"/>
          </p:cNvSpPr>
          <p:nvPr/>
        </p:nvSpPr>
        <p:spPr bwMode="auto">
          <a:xfrm>
            <a:off x="6178550" y="620365"/>
            <a:ext cx="1511300" cy="892175"/>
          </a:xfrm>
          <a:prstGeom prst="rect">
            <a:avLst/>
          </a:prstGeom>
          <a:noFill/>
          <a:ln w="9525">
            <a:noFill/>
            <a:miter lim="800000"/>
            <a:headEnd/>
            <a:tailEnd/>
          </a:ln>
        </p:spPr>
        <p:txBody>
          <a:bodyPr>
            <a:spAutoFit/>
          </a:bodyPr>
          <a:lstStyle/>
          <a:p>
            <a:pPr algn="just">
              <a:lnSpc>
                <a:spcPct val="200000"/>
              </a:lnSpc>
            </a:pPr>
            <a:r>
              <a:rPr lang="zh-CN" altLang="en-US" sz="2600" b="1">
                <a:latin typeface="微软雅黑" pitchFamily="34" charset="-122"/>
                <a:ea typeface="微软雅黑" pitchFamily="34" charset="-122"/>
              </a:rPr>
              <a:t>五点启示</a:t>
            </a:r>
          </a:p>
        </p:txBody>
      </p:sp>
      <p:grpSp>
        <p:nvGrpSpPr>
          <p:cNvPr id="2" name="组合 1"/>
          <p:cNvGrpSpPr>
            <a:grpSpLocks/>
          </p:cNvGrpSpPr>
          <p:nvPr/>
        </p:nvGrpSpPr>
        <p:grpSpPr bwMode="auto">
          <a:xfrm>
            <a:off x="0" y="980728"/>
            <a:ext cx="8682037" cy="5461000"/>
            <a:chOff x="738188" y="2405063"/>
            <a:chExt cx="8682032" cy="3781425"/>
          </a:xfrm>
        </p:grpSpPr>
        <p:sp>
          <p:nvSpPr>
            <p:cNvPr id="12294" name="Text12"/>
            <p:cNvSpPr>
              <a:spLocks noChangeArrowheads="1"/>
            </p:cNvSpPr>
            <p:nvPr/>
          </p:nvSpPr>
          <p:spPr bwMode="auto">
            <a:xfrm>
              <a:off x="738188" y="2405063"/>
              <a:ext cx="3235316" cy="307758"/>
            </a:xfrm>
            <a:prstGeom prst="rect">
              <a:avLst/>
            </a:prstGeom>
            <a:noFill/>
            <a:ln w="6350">
              <a:noFill/>
              <a:miter lim="800000"/>
              <a:headEnd/>
              <a:tailEnd/>
            </a:ln>
          </p:spPr>
          <p:txBody>
            <a:bodyPr lIns="0" tIns="0" rIns="0" bIns="0">
              <a:spAutoFit/>
            </a:bodyPr>
            <a:lstStyle/>
            <a:p>
              <a:pPr defTabSz="330200"/>
              <a:endParaRPr lang="zh-CN" altLang="en-US" sz="2000" b="1">
                <a:solidFill>
                  <a:srgbClr val="000000"/>
                </a:solidFill>
                <a:latin typeface="方正中倩简体"/>
                <a:ea typeface="方正中倩简体"/>
                <a:cs typeface="方正中倩简体"/>
              </a:endParaRPr>
            </a:p>
          </p:txBody>
        </p:sp>
        <p:sp>
          <p:nvSpPr>
            <p:cNvPr id="12295" name="Text12"/>
            <p:cNvSpPr>
              <a:spLocks noChangeArrowheads="1"/>
            </p:cNvSpPr>
            <p:nvPr/>
          </p:nvSpPr>
          <p:spPr bwMode="auto">
            <a:xfrm>
              <a:off x="6227763" y="2405063"/>
              <a:ext cx="3192457" cy="307758"/>
            </a:xfrm>
            <a:prstGeom prst="rect">
              <a:avLst/>
            </a:prstGeom>
            <a:noFill/>
            <a:ln w="6350">
              <a:noFill/>
              <a:miter lim="800000"/>
              <a:headEnd/>
              <a:tailEnd/>
            </a:ln>
          </p:spPr>
          <p:txBody>
            <a:bodyPr lIns="0" tIns="0" rIns="0" bIns="0">
              <a:spAutoFit/>
            </a:bodyPr>
            <a:lstStyle/>
            <a:p>
              <a:pPr defTabSz="330200"/>
              <a:endParaRPr lang="zh-CN" altLang="en-US" sz="2000" b="1">
                <a:solidFill>
                  <a:srgbClr val="000000"/>
                </a:solidFill>
                <a:latin typeface="方正中倩简体"/>
                <a:ea typeface="方正中倩简体"/>
                <a:cs typeface="方正中倩简体"/>
              </a:endParaRPr>
            </a:p>
          </p:txBody>
        </p:sp>
        <p:sp>
          <p:nvSpPr>
            <p:cNvPr id="8" name="Oval 5"/>
            <p:cNvSpPr>
              <a:spLocks noChangeArrowheads="1"/>
            </p:cNvSpPr>
            <p:nvPr/>
          </p:nvSpPr>
          <p:spPr bwMode="auto">
            <a:xfrm>
              <a:off x="4452936" y="3950611"/>
              <a:ext cx="1101724" cy="847523"/>
            </a:xfrm>
            <a:prstGeom prst="ellipse">
              <a:avLst/>
            </a:prstGeom>
            <a:solidFill>
              <a:srgbClr val="256885"/>
            </a:solidFill>
            <a:ln>
              <a:noFill/>
            </a:ln>
            <a:effectLst/>
            <a:extLst/>
          </p:spPr>
          <p:txBody>
            <a:bodyPr wrap="none" lIns="0" tIns="0" rIns="0" bIns="0" anchor="ctr"/>
            <a:lstStyle>
              <a:lvl1pPr eaLnBrk="0" hangingPunct="0">
                <a:defRPr sz="1300">
                  <a:solidFill>
                    <a:schemeClr val="tx1"/>
                  </a:solidFill>
                  <a:latin typeface="Arial" charset="0"/>
                  <a:ea typeface="宋体" pitchFamily="2" charset="-122"/>
                </a:defRPr>
              </a:lvl1pPr>
              <a:lvl2pPr marL="742950" indent="-285750" eaLnBrk="0" hangingPunct="0">
                <a:defRPr sz="1300">
                  <a:solidFill>
                    <a:schemeClr val="tx1"/>
                  </a:solidFill>
                  <a:latin typeface="Arial" charset="0"/>
                  <a:ea typeface="宋体" pitchFamily="2" charset="-122"/>
                </a:defRPr>
              </a:lvl2pPr>
              <a:lvl3pPr marL="1143000" indent="-228600" eaLnBrk="0" hangingPunct="0">
                <a:defRPr sz="1300">
                  <a:solidFill>
                    <a:schemeClr val="tx1"/>
                  </a:solidFill>
                  <a:latin typeface="Arial" charset="0"/>
                  <a:ea typeface="宋体" pitchFamily="2" charset="-122"/>
                </a:defRPr>
              </a:lvl3pPr>
              <a:lvl4pPr marL="1600200" indent="-228600" eaLnBrk="0" hangingPunct="0">
                <a:defRPr sz="1300">
                  <a:solidFill>
                    <a:schemeClr val="tx1"/>
                  </a:solidFill>
                  <a:latin typeface="Arial" charset="0"/>
                  <a:ea typeface="宋体" pitchFamily="2" charset="-122"/>
                </a:defRPr>
              </a:lvl4pPr>
              <a:lvl5pPr marL="2057400" indent="-228600" eaLnBrk="0" hangingPunct="0">
                <a:defRPr sz="1300">
                  <a:solidFill>
                    <a:schemeClr val="tx1"/>
                  </a:solidFill>
                  <a:latin typeface="Arial" charset="0"/>
                  <a:ea typeface="宋体" pitchFamily="2" charset="-122"/>
                </a:defRPr>
              </a:lvl5pPr>
              <a:lvl6pPr marL="2514600" indent="-228600" eaLnBrk="0" fontAlgn="base" hangingPunct="0">
                <a:spcBef>
                  <a:spcPct val="0"/>
                </a:spcBef>
                <a:spcAft>
                  <a:spcPct val="0"/>
                </a:spcAft>
                <a:defRPr sz="1300">
                  <a:solidFill>
                    <a:schemeClr val="tx1"/>
                  </a:solidFill>
                  <a:latin typeface="Arial" charset="0"/>
                  <a:ea typeface="宋体" pitchFamily="2" charset="-122"/>
                </a:defRPr>
              </a:lvl6pPr>
              <a:lvl7pPr marL="2971800" indent="-228600" eaLnBrk="0" fontAlgn="base" hangingPunct="0">
                <a:spcBef>
                  <a:spcPct val="0"/>
                </a:spcBef>
                <a:spcAft>
                  <a:spcPct val="0"/>
                </a:spcAft>
                <a:defRPr sz="1300">
                  <a:solidFill>
                    <a:schemeClr val="tx1"/>
                  </a:solidFill>
                  <a:latin typeface="Arial" charset="0"/>
                  <a:ea typeface="宋体" pitchFamily="2" charset="-122"/>
                </a:defRPr>
              </a:lvl7pPr>
              <a:lvl8pPr marL="3429000" indent="-228600" eaLnBrk="0" fontAlgn="base" hangingPunct="0">
                <a:spcBef>
                  <a:spcPct val="0"/>
                </a:spcBef>
                <a:spcAft>
                  <a:spcPct val="0"/>
                </a:spcAft>
                <a:defRPr sz="1300">
                  <a:solidFill>
                    <a:schemeClr val="tx1"/>
                  </a:solidFill>
                  <a:latin typeface="Arial" charset="0"/>
                  <a:ea typeface="宋体" pitchFamily="2" charset="-122"/>
                </a:defRPr>
              </a:lvl8pPr>
              <a:lvl9pPr marL="3886200" indent="-228600" eaLnBrk="0" fontAlgn="base" hangingPunct="0">
                <a:spcBef>
                  <a:spcPct val="0"/>
                </a:spcBef>
                <a:spcAft>
                  <a:spcPct val="0"/>
                </a:spcAft>
                <a:defRPr sz="1300">
                  <a:solidFill>
                    <a:schemeClr val="tx1"/>
                  </a:solidFill>
                  <a:latin typeface="Arial" charset="0"/>
                  <a:ea typeface="宋体" pitchFamily="2" charset="-122"/>
                </a:defRPr>
              </a:lvl9pPr>
            </a:lstStyle>
            <a:p>
              <a:pPr eaLnBrk="1" fontAlgn="auto" hangingPunct="1">
                <a:spcBef>
                  <a:spcPts val="0"/>
                </a:spcBef>
                <a:spcAft>
                  <a:spcPts val="0"/>
                </a:spcAft>
                <a:defRPr/>
              </a:pPr>
              <a:endParaRPr lang="zh-CN" altLang="en-US" kern="0" smtClean="0">
                <a:solidFill>
                  <a:srgbClr val="000000"/>
                </a:solidFill>
              </a:endParaRPr>
            </a:p>
          </p:txBody>
        </p:sp>
        <p:sp>
          <p:nvSpPr>
            <p:cNvPr id="9" name="Freeform 6"/>
            <p:cNvSpPr>
              <a:spLocks/>
            </p:cNvSpPr>
            <p:nvPr/>
          </p:nvSpPr>
          <p:spPr bwMode="auto">
            <a:xfrm>
              <a:off x="4467223" y="4149575"/>
              <a:ext cx="982662" cy="567214"/>
            </a:xfrm>
            <a:custGeom>
              <a:avLst/>
              <a:gdLst>
                <a:gd name="T0" fmla="*/ 0 w 2474"/>
                <a:gd name="T1" fmla="*/ 285365 h 852"/>
                <a:gd name="T2" fmla="*/ 52827 w 2474"/>
                <a:gd name="T3" fmla="*/ 285365 h 852"/>
                <a:gd name="T4" fmla="*/ 52827 w 2474"/>
                <a:gd name="T5" fmla="*/ 178270 h 852"/>
                <a:gd name="T6" fmla="*/ 124322 w 2474"/>
                <a:gd name="T7" fmla="*/ 385142 h 852"/>
                <a:gd name="T8" fmla="*/ 124322 w 2474"/>
                <a:gd name="T9" fmla="*/ 75166 h 852"/>
                <a:gd name="T10" fmla="*/ 293925 w 2474"/>
                <a:gd name="T11" fmla="*/ 566738 h 852"/>
                <a:gd name="T12" fmla="*/ 293925 w 2474"/>
                <a:gd name="T13" fmla="*/ 178270 h 852"/>
                <a:gd name="T14" fmla="*/ 365420 w 2474"/>
                <a:gd name="T15" fmla="*/ 385142 h 852"/>
                <a:gd name="T16" fmla="*/ 365420 w 2474"/>
                <a:gd name="T17" fmla="*/ 0 h 852"/>
                <a:gd name="T18" fmla="*/ 559649 w 2474"/>
                <a:gd name="T19" fmla="*/ 563412 h 852"/>
                <a:gd name="T20" fmla="*/ 559649 w 2474"/>
                <a:gd name="T21" fmla="*/ 178270 h 852"/>
                <a:gd name="T22" fmla="*/ 631145 w 2474"/>
                <a:gd name="T23" fmla="*/ 385142 h 852"/>
                <a:gd name="T24" fmla="*/ 631145 w 2474"/>
                <a:gd name="T25" fmla="*/ 75166 h 852"/>
                <a:gd name="T26" fmla="*/ 799556 w 2474"/>
                <a:gd name="T27" fmla="*/ 563412 h 852"/>
                <a:gd name="T28" fmla="*/ 799556 w 2474"/>
                <a:gd name="T29" fmla="*/ 0 h 852"/>
                <a:gd name="T30" fmla="*/ 933808 w 2474"/>
                <a:gd name="T31" fmla="*/ 389799 h 852"/>
                <a:gd name="T32" fmla="*/ 933808 w 2474"/>
                <a:gd name="T33" fmla="*/ 285365 h 852"/>
                <a:gd name="T34" fmla="*/ 982663 w 2474"/>
                <a:gd name="T35" fmla="*/ 285365 h 8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74" h="852">
                  <a:moveTo>
                    <a:pt x="0" y="429"/>
                  </a:moveTo>
                  <a:lnTo>
                    <a:pt x="133" y="429"/>
                  </a:lnTo>
                  <a:lnTo>
                    <a:pt x="133" y="268"/>
                  </a:lnTo>
                  <a:lnTo>
                    <a:pt x="313" y="579"/>
                  </a:lnTo>
                  <a:lnTo>
                    <a:pt x="313" y="113"/>
                  </a:lnTo>
                  <a:lnTo>
                    <a:pt x="740" y="852"/>
                  </a:lnTo>
                  <a:lnTo>
                    <a:pt x="740" y="268"/>
                  </a:lnTo>
                  <a:lnTo>
                    <a:pt x="920" y="579"/>
                  </a:lnTo>
                  <a:lnTo>
                    <a:pt x="920" y="0"/>
                  </a:lnTo>
                  <a:lnTo>
                    <a:pt x="1409" y="847"/>
                  </a:lnTo>
                  <a:lnTo>
                    <a:pt x="1409" y="268"/>
                  </a:lnTo>
                  <a:lnTo>
                    <a:pt x="1589" y="579"/>
                  </a:lnTo>
                  <a:lnTo>
                    <a:pt x="1589" y="113"/>
                  </a:lnTo>
                  <a:lnTo>
                    <a:pt x="2013" y="847"/>
                  </a:lnTo>
                  <a:lnTo>
                    <a:pt x="2013" y="0"/>
                  </a:lnTo>
                  <a:lnTo>
                    <a:pt x="2351" y="586"/>
                  </a:lnTo>
                  <a:lnTo>
                    <a:pt x="2351" y="429"/>
                  </a:lnTo>
                  <a:lnTo>
                    <a:pt x="2474" y="429"/>
                  </a:lnTo>
                </a:path>
              </a:pathLst>
            </a:custGeom>
            <a:noFill/>
            <a:ln w="28575" cap="flat" cmpd="sng">
              <a:solidFill>
                <a:srgbClr val="FFFFFF"/>
              </a:solidFill>
              <a:prstDash val="solid"/>
              <a:round/>
              <a:headEnd/>
              <a:tailEnd/>
            </a:ln>
            <a:effectLst/>
            <a:extLst/>
          </p:spPr>
          <p:txBody>
            <a:bodyPr wrap="none" lIns="0" tIns="0" rIns="0" bIns="0" anchor="ctr"/>
            <a:lstStyle/>
            <a:p>
              <a:pPr fontAlgn="auto">
                <a:spcBef>
                  <a:spcPts val="0"/>
                </a:spcBef>
                <a:spcAft>
                  <a:spcPts val="0"/>
                </a:spcAft>
                <a:defRPr/>
              </a:pPr>
              <a:endParaRPr lang="zh-CN" altLang="en-US" sz="1300" kern="0">
                <a:solidFill>
                  <a:srgbClr val="000000"/>
                </a:solidFill>
                <a:latin typeface="Arial" charset="0"/>
                <a:ea typeface="+mn-ea"/>
              </a:endParaRPr>
            </a:p>
          </p:txBody>
        </p:sp>
        <p:sp>
          <p:nvSpPr>
            <p:cNvPr id="12298" name="Text12"/>
            <p:cNvSpPr>
              <a:spLocks noChangeArrowheads="1"/>
            </p:cNvSpPr>
            <p:nvPr/>
          </p:nvSpPr>
          <p:spPr bwMode="auto">
            <a:xfrm>
              <a:off x="795462" y="2903632"/>
              <a:ext cx="3232546" cy="3164511"/>
            </a:xfrm>
            <a:prstGeom prst="rect">
              <a:avLst/>
            </a:prstGeom>
            <a:noFill/>
            <a:ln w="9525">
              <a:noFill/>
              <a:miter lim="800000"/>
              <a:headEnd/>
              <a:tailEnd/>
            </a:ln>
          </p:spPr>
          <p:txBody>
            <a:bodyPr lIns="0" tIns="0" rIns="0" bIns="0">
              <a:spAutoFit/>
            </a:bodyPr>
            <a:lstStyle/>
            <a:p>
              <a:pPr marL="168275" lvl="1" indent="-166688" defTabSz="330200">
                <a:lnSpc>
                  <a:spcPct val="150000"/>
                </a:lnSpc>
                <a:buFontTx/>
                <a:buChar char="•"/>
              </a:pPr>
              <a:r>
                <a:rPr lang="en-US" altLang="zh-CN" b="1">
                  <a:latin typeface="微软雅黑" pitchFamily="34" charset="-122"/>
                  <a:ea typeface="微软雅黑" pitchFamily="34" charset="-122"/>
                </a:rPr>
                <a:t>1.</a:t>
              </a:r>
              <a:r>
                <a:rPr lang="zh-CN" altLang="zh-CN" b="1">
                  <a:latin typeface="微软雅黑" pitchFamily="34" charset="-122"/>
                  <a:ea typeface="微软雅黑" pitchFamily="34" charset="-122"/>
                </a:rPr>
                <a:t>产业竞争力：</a:t>
              </a:r>
              <a:endParaRPr lang="en-US" altLang="zh-CN" b="1">
                <a:latin typeface="微软雅黑" pitchFamily="34" charset="-122"/>
                <a:ea typeface="微软雅黑" pitchFamily="34" charset="-122"/>
              </a:endParaRPr>
            </a:p>
            <a:p>
              <a:pPr marL="168275" lvl="1" indent="-166688" defTabSz="330200">
                <a:lnSpc>
                  <a:spcPct val="150000"/>
                </a:lnSpc>
              </a:pPr>
              <a:r>
                <a:rPr lang="en-US" altLang="zh-CN" b="1">
                  <a:latin typeface="微软雅黑" pitchFamily="34" charset="-122"/>
                  <a:ea typeface="微软雅黑" pitchFamily="34" charset="-122"/>
                </a:rPr>
                <a:t>            </a:t>
              </a:r>
              <a:r>
                <a:rPr lang="zh-CN" altLang="en-US" b="1">
                  <a:solidFill>
                    <a:srgbClr val="FF0000"/>
                  </a:solidFill>
                  <a:latin typeface="微软雅黑" pitchFamily="34" charset="-122"/>
                  <a:ea typeface="微软雅黑" pitchFamily="34" charset="-122"/>
                </a:rPr>
                <a:t>传统资源要素→</a:t>
              </a:r>
              <a:r>
                <a:rPr lang="zh-CN" altLang="zh-CN" b="1">
                  <a:solidFill>
                    <a:srgbClr val="FF0000"/>
                  </a:solidFill>
                  <a:latin typeface="微软雅黑" pitchFamily="34" charset="-122"/>
                  <a:ea typeface="微软雅黑" pitchFamily="34" charset="-122"/>
                </a:rPr>
                <a:t>创新</a:t>
              </a:r>
              <a:endParaRPr lang="en-US" altLang="zh-CN" b="1">
                <a:solidFill>
                  <a:srgbClr val="FF0000"/>
                </a:solidFill>
                <a:latin typeface="微软雅黑" pitchFamily="34" charset="-122"/>
                <a:ea typeface="微软雅黑" pitchFamily="34" charset="-122"/>
              </a:endParaRPr>
            </a:p>
            <a:p>
              <a:pPr marL="168275" lvl="1" indent="-166688" defTabSz="330200">
                <a:lnSpc>
                  <a:spcPct val="150000"/>
                </a:lnSpc>
                <a:buFontTx/>
                <a:buChar char="•"/>
              </a:pPr>
              <a:r>
                <a:rPr lang="en-US" altLang="zh-CN" b="1">
                  <a:latin typeface="微软雅黑" pitchFamily="34" charset="-122"/>
                  <a:ea typeface="微软雅黑" pitchFamily="34" charset="-122"/>
                </a:rPr>
                <a:t>2.</a:t>
              </a:r>
              <a:r>
                <a:rPr lang="zh-CN" altLang="zh-CN" b="1">
                  <a:latin typeface="微软雅黑" pitchFamily="34" charset="-122"/>
                  <a:ea typeface="微软雅黑" pitchFamily="34" charset="-122"/>
                </a:rPr>
                <a:t>生产方式：</a:t>
              </a:r>
              <a:endParaRPr lang="en-US" altLang="zh-CN" b="1">
                <a:latin typeface="微软雅黑" pitchFamily="34" charset="-122"/>
                <a:ea typeface="微软雅黑" pitchFamily="34" charset="-122"/>
              </a:endParaRPr>
            </a:p>
            <a:p>
              <a:pPr marL="168275" lvl="1" indent="-166688" defTabSz="330200">
                <a:lnSpc>
                  <a:spcPct val="150000"/>
                </a:lnSpc>
              </a:pPr>
              <a:r>
                <a:rPr lang="en-US" altLang="zh-CN" b="1">
                  <a:solidFill>
                    <a:srgbClr val="FF0000"/>
                  </a:solidFill>
                  <a:latin typeface="微软雅黑" pitchFamily="34" charset="-122"/>
                  <a:ea typeface="微软雅黑" pitchFamily="34" charset="-122"/>
                </a:rPr>
                <a:t>         </a:t>
              </a:r>
              <a:r>
                <a:rPr lang="zh-CN" altLang="zh-CN" b="1">
                  <a:solidFill>
                    <a:srgbClr val="FF0000"/>
                  </a:solidFill>
                  <a:latin typeface="微软雅黑" pitchFamily="34" charset="-122"/>
                  <a:ea typeface="微软雅黑" pitchFamily="34" charset="-122"/>
                </a:rPr>
                <a:t>集中大批量</a:t>
              </a:r>
              <a:r>
                <a:rPr lang="zh-CN" altLang="en-US" b="1">
                  <a:solidFill>
                    <a:srgbClr val="FF0000"/>
                  </a:solidFill>
                  <a:latin typeface="微软雅黑" pitchFamily="34" charset="-122"/>
                  <a:ea typeface="微软雅黑" pitchFamily="34" charset="-122"/>
                </a:rPr>
                <a:t>→</a:t>
              </a:r>
              <a:r>
                <a:rPr lang="zh-CN" altLang="zh-CN" b="1">
                  <a:solidFill>
                    <a:srgbClr val="FF0000"/>
                  </a:solidFill>
                  <a:latin typeface="微软雅黑" pitchFamily="34" charset="-122"/>
                  <a:ea typeface="微软雅黑" pitchFamily="34" charset="-122"/>
                </a:rPr>
                <a:t>个性分散式</a:t>
              </a:r>
              <a:endParaRPr lang="en-US" altLang="zh-CN" b="1">
                <a:solidFill>
                  <a:srgbClr val="FF0000"/>
                </a:solidFill>
                <a:latin typeface="微软雅黑" pitchFamily="34" charset="-122"/>
                <a:ea typeface="微软雅黑" pitchFamily="34" charset="-122"/>
              </a:endParaRPr>
            </a:p>
            <a:p>
              <a:pPr marL="168275" lvl="1" indent="-166688" defTabSz="330200">
                <a:lnSpc>
                  <a:spcPct val="150000"/>
                </a:lnSpc>
                <a:buFontTx/>
                <a:buChar char="•"/>
              </a:pPr>
              <a:r>
                <a:rPr lang="en-US" altLang="zh-CN" b="1">
                  <a:latin typeface="微软雅黑" pitchFamily="34" charset="-122"/>
                  <a:ea typeface="微软雅黑" pitchFamily="34" charset="-122"/>
                </a:rPr>
                <a:t>3.</a:t>
              </a:r>
              <a:r>
                <a:rPr lang="zh-CN" altLang="zh-CN" b="1">
                  <a:latin typeface="微软雅黑" pitchFamily="34" charset="-122"/>
                  <a:ea typeface="微软雅黑" pitchFamily="34" charset="-122"/>
                </a:rPr>
                <a:t>产业结构：</a:t>
              </a:r>
              <a:endParaRPr lang="en-US" altLang="zh-CN" b="1">
                <a:latin typeface="微软雅黑" pitchFamily="34" charset="-122"/>
                <a:ea typeface="微软雅黑" pitchFamily="34" charset="-122"/>
              </a:endParaRPr>
            </a:p>
            <a:p>
              <a:pPr marL="168275" lvl="1" indent="-166688" defTabSz="330200">
                <a:lnSpc>
                  <a:spcPct val="150000"/>
                </a:lnSpc>
              </a:pPr>
              <a:r>
                <a:rPr lang="en-US" altLang="zh-CN" b="1">
                  <a:solidFill>
                    <a:srgbClr val="FF0000"/>
                  </a:solidFill>
                  <a:latin typeface="微软雅黑" pitchFamily="34" charset="-122"/>
                  <a:ea typeface="微软雅黑" pitchFamily="34" charset="-122"/>
                </a:rPr>
                <a:t>           </a:t>
              </a:r>
              <a:r>
                <a:rPr lang="zh-CN" altLang="zh-CN" b="1">
                  <a:solidFill>
                    <a:srgbClr val="FF0000"/>
                  </a:solidFill>
                  <a:latin typeface="微软雅黑" pitchFamily="34" charset="-122"/>
                  <a:ea typeface="微软雅黑" pitchFamily="34" charset="-122"/>
                </a:rPr>
                <a:t>低级</a:t>
              </a:r>
              <a:r>
                <a:rPr lang="zh-CN" altLang="en-US" b="1">
                  <a:solidFill>
                    <a:srgbClr val="FF0000"/>
                  </a:solidFill>
                  <a:latin typeface="微软雅黑" pitchFamily="34" charset="-122"/>
                  <a:ea typeface="微软雅黑" pitchFamily="34" charset="-122"/>
                </a:rPr>
                <a:t>→</a:t>
              </a:r>
              <a:r>
                <a:rPr lang="zh-CN" altLang="zh-CN" b="1">
                  <a:solidFill>
                    <a:srgbClr val="FF0000"/>
                  </a:solidFill>
                  <a:latin typeface="微软雅黑" pitchFamily="34" charset="-122"/>
                  <a:ea typeface="微软雅黑" pitchFamily="34" charset="-122"/>
                </a:rPr>
                <a:t>高级</a:t>
              </a:r>
              <a:r>
                <a:rPr lang="zh-CN" altLang="en-US" b="1">
                  <a:solidFill>
                    <a:srgbClr val="FF0000"/>
                  </a:solidFill>
                  <a:latin typeface="微软雅黑" pitchFamily="34" charset="-122"/>
                  <a:ea typeface="微软雅黑" pitchFamily="34" charset="-122"/>
                </a:rPr>
                <a:t>、服务化</a:t>
              </a:r>
              <a:endParaRPr lang="en-US" altLang="zh-CN" b="1">
                <a:solidFill>
                  <a:srgbClr val="FF0000"/>
                </a:solidFill>
                <a:latin typeface="微软雅黑" pitchFamily="34" charset="-122"/>
                <a:ea typeface="微软雅黑" pitchFamily="34" charset="-122"/>
              </a:endParaRPr>
            </a:p>
            <a:p>
              <a:pPr marL="168275" lvl="1" indent="-166688" defTabSz="330200">
                <a:lnSpc>
                  <a:spcPct val="150000"/>
                </a:lnSpc>
                <a:buFontTx/>
                <a:buChar char="•"/>
              </a:pPr>
              <a:r>
                <a:rPr lang="en-US" altLang="zh-CN" b="1">
                  <a:latin typeface="微软雅黑" pitchFamily="34" charset="-122"/>
                  <a:ea typeface="微软雅黑" pitchFamily="34" charset="-122"/>
                </a:rPr>
                <a:t>4.</a:t>
              </a:r>
              <a:r>
                <a:rPr lang="zh-CN" altLang="zh-CN" b="1">
                  <a:latin typeface="微软雅黑" pitchFamily="34" charset="-122"/>
                  <a:ea typeface="微软雅黑" pitchFamily="34" charset="-122"/>
                </a:rPr>
                <a:t>产业重点</a:t>
              </a:r>
              <a:endParaRPr lang="en-US" altLang="zh-CN" b="1">
                <a:latin typeface="微软雅黑" pitchFamily="34" charset="-122"/>
                <a:ea typeface="微软雅黑" pitchFamily="34" charset="-122"/>
              </a:endParaRPr>
            </a:p>
            <a:p>
              <a:pPr marL="168275" lvl="1" indent="-166688" defTabSz="330200">
                <a:lnSpc>
                  <a:spcPct val="150000"/>
                </a:lnSpc>
              </a:pPr>
              <a:r>
                <a:rPr lang="en-US" altLang="zh-CN" b="1">
                  <a:solidFill>
                    <a:srgbClr val="FF0000"/>
                  </a:solidFill>
                  <a:latin typeface="微软雅黑" pitchFamily="34" charset="-122"/>
                  <a:ea typeface="微软雅黑" pitchFamily="34" charset="-122"/>
                </a:rPr>
                <a:t>       </a:t>
              </a:r>
              <a:r>
                <a:rPr lang="zh-CN" altLang="zh-CN" b="1">
                  <a:solidFill>
                    <a:srgbClr val="FF0000"/>
                  </a:solidFill>
                  <a:latin typeface="微软雅黑" pitchFamily="34" charset="-122"/>
                  <a:ea typeface="微软雅黑" pitchFamily="34" charset="-122"/>
                </a:rPr>
                <a:t>传统产业</a:t>
              </a:r>
              <a:r>
                <a:rPr lang="zh-CN" altLang="en-US" b="1">
                  <a:solidFill>
                    <a:srgbClr val="FF0000"/>
                  </a:solidFill>
                  <a:latin typeface="微软雅黑" pitchFamily="34" charset="-122"/>
                  <a:ea typeface="微软雅黑" pitchFamily="34" charset="-122"/>
                </a:rPr>
                <a:t>→</a:t>
              </a:r>
              <a:r>
                <a:rPr lang="zh-CN" altLang="zh-CN" b="1">
                  <a:solidFill>
                    <a:srgbClr val="FF0000"/>
                  </a:solidFill>
                  <a:latin typeface="微软雅黑" pitchFamily="34" charset="-122"/>
                  <a:ea typeface="微软雅黑" pitchFamily="34" charset="-122"/>
                </a:rPr>
                <a:t>六类产业</a:t>
              </a:r>
              <a:r>
                <a:rPr lang="zh-CN" altLang="en-US" b="1">
                  <a:solidFill>
                    <a:srgbClr val="FF0000"/>
                  </a:solidFill>
                  <a:latin typeface="微软雅黑" pitchFamily="34" charset="-122"/>
                  <a:ea typeface="微软雅黑" pitchFamily="34" charset="-122"/>
                </a:rPr>
                <a:t>重点</a:t>
              </a:r>
              <a:endParaRPr lang="en-US" altLang="zh-CN" b="1">
                <a:solidFill>
                  <a:srgbClr val="FF0000"/>
                </a:solidFill>
                <a:latin typeface="微软雅黑" pitchFamily="34" charset="-122"/>
                <a:ea typeface="微软雅黑" pitchFamily="34" charset="-122"/>
              </a:endParaRPr>
            </a:p>
            <a:p>
              <a:pPr marL="168275" lvl="1" indent="-166688" defTabSz="330200">
                <a:lnSpc>
                  <a:spcPct val="150000"/>
                </a:lnSpc>
                <a:buFontTx/>
                <a:buChar char="•"/>
              </a:pPr>
              <a:r>
                <a:rPr lang="en-US" altLang="zh-CN" b="1">
                  <a:latin typeface="微软雅黑" pitchFamily="34" charset="-122"/>
                  <a:ea typeface="微软雅黑" pitchFamily="34" charset="-122"/>
                </a:rPr>
                <a:t>5.</a:t>
              </a:r>
              <a:r>
                <a:rPr lang="zh-CN" altLang="zh-CN" b="1">
                  <a:latin typeface="微软雅黑" pitchFamily="34" charset="-122"/>
                  <a:ea typeface="微软雅黑" pitchFamily="34" charset="-122"/>
                </a:rPr>
                <a:t>产业布局：</a:t>
              </a:r>
              <a:endParaRPr lang="en-US" altLang="zh-CN" b="1">
                <a:latin typeface="微软雅黑" pitchFamily="34" charset="-122"/>
                <a:ea typeface="微软雅黑" pitchFamily="34" charset="-122"/>
              </a:endParaRPr>
            </a:p>
            <a:p>
              <a:pPr marL="168275" lvl="1" indent="-166688" defTabSz="330200">
                <a:lnSpc>
                  <a:spcPct val="150000"/>
                </a:lnSpc>
              </a:pPr>
              <a:r>
                <a:rPr lang="en-US" altLang="zh-CN" b="1">
                  <a:latin typeface="微软雅黑" pitchFamily="34" charset="-122"/>
                  <a:ea typeface="微软雅黑" pitchFamily="34" charset="-122"/>
                </a:rPr>
                <a:t>    </a:t>
              </a:r>
              <a:r>
                <a:rPr lang="zh-CN" altLang="zh-CN" b="1">
                  <a:solidFill>
                    <a:srgbClr val="FF0000"/>
                  </a:solidFill>
                  <a:latin typeface="微软雅黑" pitchFamily="34" charset="-122"/>
                  <a:ea typeface="微软雅黑" pitchFamily="34" charset="-122"/>
                </a:rPr>
                <a:t>“虚拟要素全球流动”</a:t>
              </a:r>
              <a:r>
                <a:rPr lang="en-US" altLang="zh-CN" b="1">
                  <a:solidFill>
                    <a:srgbClr val="FF0000"/>
                  </a:solidFill>
                  <a:latin typeface="微软雅黑" pitchFamily="34" charset="-122"/>
                  <a:ea typeface="微软雅黑" pitchFamily="34" charset="-122"/>
                </a:rPr>
                <a:t>+</a:t>
              </a:r>
              <a:r>
                <a:rPr lang="zh-CN" altLang="zh-CN" b="1">
                  <a:solidFill>
                    <a:srgbClr val="FF0000"/>
                  </a:solidFill>
                  <a:latin typeface="微软雅黑" pitchFamily="34" charset="-122"/>
                  <a:ea typeface="微软雅黑" pitchFamily="34" charset="-122"/>
                </a:rPr>
                <a:t>“就地工业化”</a:t>
              </a:r>
              <a:endParaRPr lang="en-US" altLang="zh-CN" b="1">
                <a:solidFill>
                  <a:srgbClr val="FF0000"/>
                </a:solidFill>
                <a:latin typeface="微软雅黑" pitchFamily="34" charset="-122"/>
                <a:ea typeface="微软雅黑" pitchFamily="34" charset="-122"/>
              </a:endParaRPr>
            </a:p>
          </p:txBody>
        </p:sp>
        <p:grpSp>
          <p:nvGrpSpPr>
            <p:cNvPr id="3" name="Group 8"/>
            <p:cNvGrpSpPr>
              <a:grpSpLocks/>
            </p:cNvGrpSpPr>
            <p:nvPr/>
          </p:nvGrpSpPr>
          <p:grpSpPr bwMode="auto">
            <a:xfrm>
              <a:off x="747713" y="2759075"/>
              <a:ext cx="8512175" cy="3427413"/>
              <a:chOff x="467" y="1763"/>
              <a:chExt cx="5362" cy="2159"/>
            </a:xfrm>
          </p:grpSpPr>
          <p:grpSp>
            <p:nvGrpSpPr>
              <p:cNvPr id="4" name="Group 9"/>
              <p:cNvGrpSpPr>
                <a:grpSpLocks/>
              </p:cNvGrpSpPr>
              <p:nvPr/>
            </p:nvGrpSpPr>
            <p:grpSpPr bwMode="auto">
              <a:xfrm>
                <a:off x="467" y="1763"/>
                <a:ext cx="2525" cy="2159"/>
                <a:chOff x="202" y="1763"/>
                <a:chExt cx="2525" cy="2159"/>
              </a:xfrm>
            </p:grpSpPr>
            <p:sp>
              <p:nvSpPr>
                <p:cNvPr id="17" name="Freeform 10"/>
                <p:cNvSpPr>
                  <a:spLocks/>
                </p:cNvSpPr>
                <p:nvPr/>
              </p:nvSpPr>
              <p:spPr bwMode="auto">
                <a:xfrm>
                  <a:off x="202" y="1763"/>
                  <a:ext cx="2525" cy="2159"/>
                </a:xfrm>
                <a:custGeom>
                  <a:avLst/>
                  <a:gdLst>
                    <a:gd name="T0" fmla="*/ 1937 w 2369"/>
                    <a:gd name="T1" fmla="*/ 2159 h 2159"/>
                    <a:gd name="T2" fmla="*/ 2369 w 2369"/>
                    <a:gd name="T3" fmla="*/ 1079 h 2159"/>
                    <a:gd name="T4" fmla="*/ 1937 w 2369"/>
                    <a:gd name="T5" fmla="*/ 0 h 2159"/>
                    <a:gd name="T6" fmla="*/ 0 w 2369"/>
                    <a:gd name="T7" fmla="*/ 0 h 2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9" h="2159">
                      <a:moveTo>
                        <a:pt x="1937" y="2159"/>
                      </a:moveTo>
                      <a:lnTo>
                        <a:pt x="2369" y="1079"/>
                      </a:lnTo>
                      <a:lnTo>
                        <a:pt x="1937" y="0"/>
                      </a:lnTo>
                      <a:lnTo>
                        <a:pt x="0" y="0"/>
                      </a:lnTo>
                    </a:path>
                  </a:pathLst>
                </a:custGeom>
                <a:noFill/>
                <a:ln w="28575" cap="flat" cmpd="sng">
                  <a:solidFill>
                    <a:srgbClr val="256885"/>
                  </a:solidFill>
                  <a:prstDash val="solid"/>
                  <a:round/>
                  <a:headEnd type="none" w="med" len="med"/>
                  <a:tailEnd type="none" w="med" len="med"/>
                </a:ln>
                <a:effectLst/>
                <a:extLst/>
              </p:spPr>
              <p:txBody>
                <a:bodyPr wrap="none" lIns="0" tIns="0" rIns="0" bIns="0" anchor="ctr"/>
                <a:lstStyle/>
                <a:p>
                  <a:pPr fontAlgn="auto">
                    <a:spcBef>
                      <a:spcPts val="0"/>
                    </a:spcBef>
                    <a:spcAft>
                      <a:spcPts val="0"/>
                    </a:spcAft>
                    <a:defRPr/>
                  </a:pPr>
                  <a:endParaRPr lang="zh-CN" altLang="en-US" sz="1300" kern="0">
                    <a:solidFill>
                      <a:srgbClr val="000000"/>
                    </a:solidFill>
                    <a:latin typeface="Arial" charset="0"/>
                    <a:ea typeface="+mn-ea"/>
                  </a:endParaRPr>
                </a:p>
              </p:txBody>
            </p:sp>
            <p:sp>
              <p:nvSpPr>
                <p:cNvPr id="18" name="AutoShape 11"/>
                <p:cNvSpPr>
                  <a:spLocks noChangeArrowheads="1"/>
                </p:cNvSpPr>
                <p:nvPr/>
              </p:nvSpPr>
              <p:spPr bwMode="auto">
                <a:xfrm>
                  <a:off x="2500" y="2663"/>
                  <a:ext cx="72" cy="359"/>
                </a:xfrm>
                <a:prstGeom prst="chevron">
                  <a:avLst>
                    <a:gd name="adj" fmla="val 100000"/>
                  </a:avLst>
                </a:prstGeom>
                <a:solidFill>
                  <a:srgbClr val="FFFFFF"/>
                </a:solidFill>
                <a:ln w="28575">
                  <a:solidFill>
                    <a:srgbClr val="FFFFFF"/>
                  </a:solidFill>
                  <a:miter lim="800000"/>
                  <a:headEnd/>
                  <a:tailEnd/>
                </a:ln>
                <a:effectLst/>
                <a:extLst/>
              </p:spPr>
              <p:txBody>
                <a:bodyPr wrap="none" lIns="0" tIns="0" rIns="0" bIns="0" anchor="ctr"/>
                <a:lstStyle>
                  <a:lvl1pPr eaLnBrk="0" hangingPunct="0">
                    <a:defRPr sz="1300">
                      <a:solidFill>
                        <a:schemeClr val="tx1"/>
                      </a:solidFill>
                      <a:latin typeface="Arial" charset="0"/>
                      <a:ea typeface="宋体" pitchFamily="2" charset="-122"/>
                    </a:defRPr>
                  </a:lvl1pPr>
                  <a:lvl2pPr marL="742950" indent="-285750" eaLnBrk="0" hangingPunct="0">
                    <a:defRPr sz="1300">
                      <a:solidFill>
                        <a:schemeClr val="tx1"/>
                      </a:solidFill>
                      <a:latin typeface="Arial" charset="0"/>
                      <a:ea typeface="宋体" pitchFamily="2" charset="-122"/>
                    </a:defRPr>
                  </a:lvl2pPr>
                  <a:lvl3pPr marL="1143000" indent="-228600" eaLnBrk="0" hangingPunct="0">
                    <a:defRPr sz="1300">
                      <a:solidFill>
                        <a:schemeClr val="tx1"/>
                      </a:solidFill>
                      <a:latin typeface="Arial" charset="0"/>
                      <a:ea typeface="宋体" pitchFamily="2" charset="-122"/>
                    </a:defRPr>
                  </a:lvl3pPr>
                  <a:lvl4pPr marL="1600200" indent="-228600" eaLnBrk="0" hangingPunct="0">
                    <a:defRPr sz="1300">
                      <a:solidFill>
                        <a:schemeClr val="tx1"/>
                      </a:solidFill>
                      <a:latin typeface="Arial" charset="0"/>
                      <a:ea typeface="宋体" pitchFamily="2" charset="-122"/>
                    </a:defRPr>
                  </a:lvl4pPr>
                  <a:lvl5pPr marL="2057400" indent="-228600" eaLnBrk="0" hangingPunct="0">
                    <a:defRPr sz="1300">
                      <a:solidFill>
                        <a:schemeClr val="tx1"/>
                      </a:solidFill>
                      <a:latin typeface="Arial" charset="0"/>
                      <a:ea typeface="宋体" pitchFamily="2" charset="-122"/>
                    </a:defRPr>
                  </a:lvl5pPr>
                  <a:lvl6pPr marL="2514600" indent="-228600" eaLnBrk="0" fontAlgn="base" hangingPunct="0">
                    <a:spcBef>
                      <a:spcPct val="0"/>
                    </a:spcBef>
                    <a:spcAft>
                      <a:spcPct val="0"/>
                    </a:spcAft>
                    <a:defRPr sz="1300">
                      <a:solidFill>
                        <a:schemeClr val="tx1"/>
                      </a:solidFill>
                      <a:latin typeface="Arial" charset="0"/>
                      <a:ea typeface="宋体" pitchFamily="2" charset="-122"/>
                    </a:defRPr>
                  </a:lvl6pPr>
                  <a:lvl7pPr marL="2971800" indent="-228600" eaLnBrk="0" fontAlgn="base" hangingPunct="0">
                    <a:spcBef>
                      <a:spcPct val="0"/>
                    </a:spcBef>
                    <a:spcAft>
                      <a:spcPct val="0"/>
                    </a:spcAft>
                    <a:defRPr sz="1300">
                      <a:solidFill>
                        <a:schemeClr val="tx1"/>
                      </a:solidFill>
                      <a:latin typeface="Arial" charset="0"/>
                      <a:ea typeface="宋体" pitchFamily="2" charset="-122"/>
                    </a:defRPr>
                  </a:lvl7pPr>
                  <a:lvl8pPr marL="3429000" indent="-228600" eaLnBrk="0" fontAlgn="base" hangingPunct="0">
                    <a:spcBef>
                      <a:spcPct val="0"/>
                    </a:spcBef>
                    <a:spcAft>
                      <a:spcPct val="0"/>
                    </a:spcAft>
                    <a:defRPr sz="1300">
                      <a:solidFill>
                        <a:schemeClr val="tx1"/>
                      </a:solidFill>
                      <a:latin typeface="Arial" charset="0"/>
                      <a:ea typeface="宋体" pitchFamily="2" charset="-122"/>
                    </a:defRPr>
                  </a:lvl8pPr>
                  <a:lvl9pPr marL="3886200" indent="-228600" eaLnBrk="0" fontAlgn="base" hangingPunct="0">
                    <a:spcBef>
                      <a:spcPct val="0"/>
                    </a:spcBef>
                    <a:spcAft>
                      <a:spcPct val="0"/>
                    </a:spcAft>
                    <a:defRPr sz="1300">
                      <a:solidFill>
                        <a:schemeClr val="tx1"/>
                      </a:solidFill>
                      <a:latin typeface="Arial" charset="0"/>
                      <a:ea typeface="宋体" pitchFamily="2" charset="-122"/>
                    </a:defRPr>
                  </a:lvl9pPr>
                </a:lstStyle>
                <a:p>
                  <a:pPr eaLnBrk="1" fontAlgn="auto" hangingPunct="1">
                    <a:spcBef>
                      <a:spcPts val="0"/>
                    </a:spcBef>
                    <a:spcAft>
                      <a:spcPts val="0"/>
                    </a:spcAft>
                    <a:defRPr/>
                  </a:pPr>
                  <a:endParaRPr lang="zh-CN" altLang="en-US" kern="0" smtClean="0">
                    <a:solidFill>
                      <a:srgbClr val="000000"/>
                    </a:solidFill>
                  </a:endParaRPr>
                </a:p>
              </p:txBody>
            </p:sp>
          </p:grpSp>
          <p:grpSp>
            <p:nvGrpSpPr>
              <p:cNvPr id="5" name="Group 12"/>
              <p:cNvGrpSpPr>
                <a:grpSpLocks/>
              </p:cNvGrpSpPr>
              <p:nvPr/>
            </p:nvGrpSpPr>
            <p:grpSpPr bwMode="auto">
              <a:xfrm flipH="1">
                <a:off x="3219" y="1763"/>
                <a:ext cx="2610" cy="2159"/>
                <a:chOff x="202" y="1763"/>
                <a:chExt cx="2610" cy="2159"/>
              </a:xfrm>
            </p:grpSpPr>
            <p:sp>
              <p:nvSpPr>
                <p:cNvPr id="15" name="Freeform 13"/>
                <p:cNvSpPr>
                  <a:spLocks/>
                </p:cNvSpPr>
                <p:nvPr/>
              </p:nvSpPr>
              <p:spPr bwMode="auto">
                <a:xfrm>
                  <a:off x="202" y="1763"/>
                  <a:ext cx="2610" cy="2159"/>
                </a:xfrm>
                <a:custGeom>
                  <a:avLst/>
                  <a:gdLst>
                    <a:gd name="T0" fmla="*/ 1937 w 2369"/>
                    <a:gd name="T1" fmla="*/ 2159 h 2159"/>
                    <a:gd name="T2" fmla="*/ 2369 w 2369"/>
                    <a:gd name="T3" fmla="*/ 1079 h 2159"/>
                    <a:gd name="T4" fmla="*/ 1937 w 2369"/>
                    <a:gd name="T5" fmla="*/ 0 h 2159"/>
                    <a:gd name="T6" fmla="*/ 0 w 2369"/>
                    <a:gd name="T7" fmla="*/ 0 h 21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9" h="2159">
                      <a:moveTo>
                        <a:pt x="1937" y="2159"/>
                      </a:moveTo>
                      <a:lnTo>
                        <a:pt x="2369" y="1079"/>
                      </a:lnTo>
                      <a:lnTo>
                        <a:pt x="1937" y="0"/>
                      </a:lnTo>
                      <a:lnTo>
                        <a:pt x="0" y="0"/>
                      </a:lnTo>
                    </a:path>
                  </a:pathLst>
                </a:custGeom>
                <a:noFill/>
                <a:ln w="28575" cap="flat" cmpd="sng">
                  <a:solidFill>
                    <a:srgbClr val="256885"/>
                  </a:solidFill>
                  <a:prstDash val="solid"/>
                  <a:round/>
                  <a:headEnd type="none" w="med" len="med"/>
                  <a:tailEnd type="none" w="med" len="med"/>
                </a:ln>
                <a:effectLst/>
                <a:extLst/>
              </p:spPr>
              <p:txBody>
                <a:bodyPr wrap="none" lIns="0" tIns="0" rIns="0" bIns="0" anchor="ctr"/>
                <a:lstStyle/>
                <a:p>
                  <a:pPr fontAlgn="auto">
                    <a:spcBef>
                      <a:spcPts val="0"/>
                    </a:spcBef>
                    <a:spcAft>
                      <a:spcPts val="0"/>
                    </a:spcAft>
                    <a:defRPr/>
                  </a:pPr>
                  <a:endParaRPr lang="zh-CN" altLang="en-US" sz="1300" kern="0">
                    <a:solidFill>
                      <a:srgbClr val="000000"/>
                    </a:solidFill>
                    <a:latin typeface="Arial" charset="0"/>
                    <a:ea typeface="+mn-ea"/>
                  </a:endParaRPr>
                </a:p>
              </p:txBody>
            </p:sp>
            <p:sp>
              <p:nvSpPr>
                <p:cNvPr id="16" name="AutoShape 14"/>
                <p:cNvSpPr>
                  <a:spLocks noChangeArrowheads="1"/>
                </p:cNvSpPr>
                <p:nvPr/>
              </p:nvSpPr>
              <p:spPr bwMode="auto">
                <a:xfrm>
                  <a:off x="2500" y="2663"/>
                  <a:ext cx="72" cy="359"/>
                </a:xfrm>
                <a:prstGeom prst="chevron">
                  <a:avLst>
                    <a:gd name="adj" fmla="val 100000"/>
                  </a:avLst>
                </a:prstGeom>
                <a:solidFill>
                  <a:srgbClr val="FFFFFF"/>
                </a:solidFill>
                <a:ln w="28575">
                  <a:solidFill>
                    <a:srgbClr val="FFFFFF"/>
                  </a:solidFill>
                  <a:miter lim="800000"/>
                  <a:headEnd/>
                  <a:tailEnd/>
                </a:ln>
                <a:effectLst/>
                <a:extLst/>
              </p:spPr>
              <p:txBody>
                <a:bodyPr wrap="none" lIns="0" tIns="0" rIns="0" bIns="0" anchor="ctr"/>
                <a:lstStyle>
                  <a:lvl1pPr eaLnBrk="0" hangingPunct="0">
                    <a:defRPr sz="1300">
                      <a:solidFill>
                        <a:schemeClr val="tx1"/>
                      </a:solidFill>
                      <a:latin typeface="Arial" charset="0"/>
                      <a:ea typeface="宋体" pitchFamily="2" charset="-122"/>
                    </a:defRPr>
                  </a:lvl1pPr>
                  <a:lvl2pPr marL="742950" indent="-285750" eaLnBrk="0" hangingPunct="0">
                    <a:defRPr sz="1300">
                      <a:solidFill>
                        <a:schemeClr val="tx1"/>
                      </a:solidFill>
                      <a:latin typeface="Arial" charset="0"/>
                      <a:ea typeface="宋体" pitchFamily="2" charset="-122"/>
                    </a:defRPr>
                  </a:lvl2pPr>
                  <a:lvl3pPr marL="1143000" indent="-228600" eaLnBrk="0" hangingPunct="0">
                    <a:defRPr sz="1300">
                      <a:solidFill>
                        <a:schemeClr val="tx1"/>
                      </a:solidFill>
                      <a:latin typeface="Arial" charset="0"/>
                      <a:ea typeface="宋体" pitchFamily="2" charset="-122"/>
                    </a:defRPr>
                  </a:lvl3pPr>
                  <a:lvl4pPr marL="1600200" indent="-228600" eaLnBrk="0" hangingPunct="0">
                    <a:defRPr sz="1300">
                      <a:solidFill>
                        <a:schemeClr val="tx1"/>
                      </a:solidFill>
                      <a:latin typeface="Arial" charset="0"/>
                      <a:ea typeface="宋体" pitchFamily="2" charset="-122"/>
                    </a:defRPr>
                  </a:lvl4pPr>
                  <a:lvl5pPr marL="2057400" indent="-228600" eaLnBrk="0" hangingPunct="0">
                    <a:defRPr sz="1300">
                      <a:solidFill>
                        <a:schemeClr val="tx1"/>
                      </a:solidFill>
                      <a:latin typeface="Arial" charset="0"/>
                      <a:ea typeface="宋体" pitchFamily="2" charset="-122"/>
                    </a:defRPr>
                  </a:lvl5pPr>
                  <a:lvl6pPr marL="2514600" indent="-228600" eaLnBrk="0" fontAlgn="base" hangingPunct="0">
                    <a:spcBef>
                      <a:spcPct val="0"/>
                    </a:spcBef>
                    <a:spcAft>
                      <a:spcPct val="0"/>
                    </a:spcAft>
                    <a:defRPr sz="1300">
                      <a:solidFill>
                        <a:schemeClr val="tx1"/>
                      </a:solidFill>
                      <a:latin typeface="Arial" charset="0"/>
                      <a:ea typeface="宋体" pitchFamily="2" charset="-122"/>
                    </a:defRPr>
                  </a:lvl6pPr>
                  <a:lvl7pPr marL="2971800" indent="-228600" eaLnBrk="0" fontAlgn="base" hangingPunct="0">
                    <a:spcBef>
                      <a:spcPct val="0"/>
                    </a:spcBef>
                    <a:spcAft>
                      <a:spcPct val="0"/>
                    </a:spcAft>
                    <a:defRPr sz="1300">
                      <a:solidFill>
                        <a:schemeClr val="tx1"/>
                      </a:solidFill>
                      <a:latin typeface="Arial" charset="0"/>
                      <a:ea typeface="宋体" pitchFamily="2" charset="-122"/>
                    </a:defRPr>
                  </a:lvl7pPr>
                  <a:lvl8pPr marL="3429000" indent="-228600" eaLnBrk="0" fontAlgn="base" hangingPunct="0">
                    <a:spcBef>
                      <a:spcPct val="0"/>
                    </a:spcBef>
                    <a:spcAft>
                      <a:spcPct val="0"/>
                    </a:spcAft>
                    <a:defRPr sz="1300">
                      <a:solidFill>
                        <a:schemeClr val="tx1"/>
                      </a:solidFill>
                      <a:latin typeface="Arial" charset="0"/>
                      <a:ea typeface="宋体" pitchFamily="2" charset="-122"/>
                    </a:defRPr>
                  </a:lvl8pPr>
                  <a:lvl9pPr marL="3886200" indent="-228600" eaLnBrk="0" fontAlgn="base" hangingPunct="0">
                    <a:spcBef>
                      <a:spcPct val="0"/>
                    </a:spcBef>
                    <a:spcAft>
                      <a:spcPct val="0"/>
                    </a:spcAft>
                    <a:defRPr sz="1300">
                      <a:solidFill>
                        <a:schemeClr val="tx1"/>
                      </a:solidFill>
                      <a:latin typeface="Arial" charset="0"/>
                      <a:ea typeface="宋体" pitchFamily="2" charset="-122"/>
                    </a:defRPr>
                  </a:lvl9pPr>
                </a:lstStyle>
                <a:p>
                  <a:pPr eaLnBrk="1" fontAlgn="auto" hangingPunct="1">
                    <a:spcBef>
                      <a:spcPts val="0"/>
                    </a:spcBef>
                    <a:spcAft>
                      <a:spcPts val="0"/>
                    </a:spcAft>
                    <a:defRPr/>
                  </a:pPr>
                  <a:endParaRPr lang="zh-CN" altLang="en-US" kern="0" smtClean="0">
                    <a:solidFill>
                      <a:srgbClr val="000000"/>
                    </a:solidFill>
                  </a:endParaRPr>
                </a:p>
              </p:txBody>
            </p:sp>
          </p:grpSp>
        </p:grpSp>
      </p:grpSp>
      <p:sp>
        <p:nvSpPr>
          <p:cNvPr id="20" name="Text12"/>
          <p:cNvSpPr>
            <a:spLocks noChangeArrowheads="1"/>
          </p:cNvSpPr>
          <p:nvPr/>
        </p:nvSpPr>
        <p:spPr bwMode="auto">
          <a:xfrm>
            <a:off x="5097462" y="1772890"/>
            <a:ext cx="3455988" cy="4154488"/>
          </a:xfrm>
          <a:prstGeom prst="rect">
            <a:avLst/>
          </a:prstGeom>
          <a:noFill/>
          <a:ln>
            <a:noFill/>
          </a:ln>
          <a:effectLst/>
          <a:extLst/>
        </p:spPr>
        <p:txBody>
          <a:bodyPr lIns="0" tIns="0" rIns="0" bIns="0">
            <a:spAutoFit/>
          </a:bodyPr>
          <a:lstStyle>
            <a:lvl1pPr marL="342900" indent="-342900" defTabSz="330200" eaLnBrk="0" hangingPunct="0">
              <a:defRPr sz="1300">
                <a:solidFill>
                  <a:schemeClr val="tx1"/>
                </a:solidFill>
                <a:latin typeface="Arial" charset="0"/>
                <a:ea typeface="宋体" pitchFamily="2" charset="-122"/>
              </a:defRPr>
            </a:lvl1pPr>
            <a:lvl2pPr marL="168275" indent="-166688" defTabSz="330200" eaLnBrk="0" hangingPunct="0">
              <a:defRPr sz="1300">
                <a:solidFill>
                  <a:schemeClr val="tx1"/>
                </a:solidFill>
                <a:latin typeface="Arial" charset="0"/>
                <a:ea typeface="宋体" pitchFamily="2" charset="-122"/>
              </a:defRPr>
            </a:lvl2pPr>
            <a:lvl3pPr marL="1143000" indent="-228600" defTabSz="330200" eaLnBrk="0" hangingPunct="0">
              <a:defRPr sz="1300">
                <a:solidFill>
                  <a:schemeClr val="tx1"/>
                </a:solidFill>
                <a:latin typeface="Arial" charset="0"/>
                <a:ea typeface="宋体" pitchFamily="2" charset="-122"/>
              </a:defRPr>
            </a:lvl3pPr>
            <a:lvl4pPr marL="1600200" indent="-228600" defTabSz="330200" eaLnBrk="0" hangingPunct="0">
              <a:defRPr sz="1300">
                <a:solidFill>
                  <a:schemeClr val="tx1"/>
                </a:solidFill>
                <a:latin typeface="Arial" charset="0"/>
                <a:ea typeface="宋体" pitchFamily="2" charset="-122"/>
              </a:defRPr>
            </a:lvl4pPr>
            <a:lvl5pPr marL="2057400" indent="-228600" defTabSz="330200" eaLnBrk="0" hangingPunct="0">
              <a:defRPr sz="1300">
                <a:solidFill>
                  <a:schemeClr val="tx1"/>
                </a:solidFill>
                <a:latin typeface="Arial" charset="0"/>
                <a:ea typeface="宋体" pitchFamily="2" charset="-122"/>
              </a:defRPr>
            </a:lvl5pPr>
            <a:lvl6pPr marL="2514600" indent="-228600" defTabSz="330200" eaLnBrk="0" fontAlgn="base" hangingPunct="0">
              <a:spcBef>
                <a:spcPct val="0"/>
              </a:spcBef>
              <a:spcAft>
                <a:spcPct val="0"/>
              </a:spcAft>
              <a:defRPr sz="1300">
                <a:solidFill>
                  <a:schemeClr val="tx1"/>
                </a:solidFill>
                <a:latin typeface="Arial" charset="0"/>
                <a:ea typeface="宋体" pitchFamily="2" charset="-122"/>
              </a:defRPr>
            </a:lvl6pPr>
            <a:lvl7pPr marL="2971800" indent="-228600" defTabSz="330200" eaLnBrk="0" fontAlgn="base" hangingPunct="0">
              <a:spcBef>
                <a:spcPct val="0"/>
              </a:spcBef>
              <a:spcAft>
                <a:spcPct val="0"/>
              </a:spcAft>
              <a:defRPr sz="1300">
                <a:solidFill>
                  <a:schemeClr val="tx1"/>
                </a:solidFill>
                <a:latin typeface="Arial" charset="0"/>
                <a:ea typeface="宋体" pitchFamily="2" charset="-122"/>
              </a:defRPr>
            </a:lvl7pPr>
            <a:lvl8pPr marL="3429000" indent="-228600" defTabSz="330200" eaLnBrk="0" fontAlgn="base" hangingPunct="0">
              <a:spcBef>
                <a:spcPct val="0"/>
              </a:spcBef>
              <a:spcAft>
                <a:spcPct val="0"/>
              </a:spcAft>
              <a:defRPr sz="1300">
                <a:solidFill>
                  <a:schemeClr val="tx1"/>
                </a:solidFill>
                <a:latin typeface="Arial" charset="0"/>
                <a:ea typeface="宋体" pitchFamily="2" charset="-122"/>
              </a:defRPr>
            </a:lvl8pPr>
            <a:lvl9pPr marL="3886200" indent="-228600" defTabSz="330200" eaLnBrk="0" fontAlgn="base" hangingPunct="0">
              <a:spcBef>
                <a:spcPct val="0"/>
              </a:spcBef>
              <a:spcAft>
                <a:spcPct val="0"/>
              </a:spcAft>
              <a:defRPr sz="1300">
                <a:solidFill>
                  <a:schemeClr val="tx1"/>
                </a:solidFill>
                <a:latin typeface="Arial" charset="0"/>
                <a:ea typeface="宋体" pitchFamily="2" charset="-122"/>
              </a:defRPr>
            </a:lvl9pPr>
          </a:lstStyle>
          <a:p>
            <a:pPr lvl="1" algn="just" eaLnBrk="1" fontAlgn="auto" hangingPunct="1">
              <a:lnSpc>
                <a:spcPct val="150000"/>
              </a:lnSpc>
              <a:spcBef>
                <a:spcPts val="0"/>
              </a:spcBef>
              <a:spcAft>
                <a:spcPts val="0"/>
              </a:spcAft>
              <a:buFontTx/>
              <a:buChar char="•"/>
              <a:defRPr/>
            </a:pPr>
            <a:r>
              <a:rPr lang="en-US" altLang="zh-CN" sz="1800" b="1" dirty="0" smtClean="0">
                <a:latin typeface="+mj-ea"/>
                <a:ea typeface="+mj-ea"/>
              </a:rPr>
              <a:t>1.</a:t>
            </a:r>
            <a:r>
              <a:rPr lang="zh-CN" altLang="zh-CN" sz="1800" b="1" dirty="0" smtClean="0">
                <a:latin typeface="+mj-ea"/>
                <a:ea typeface="+mj-ea"/>
              </a:rPr>
              <a:t>突出自主创新，采取反梯度推</a:t>
            </a:r>
            <a:r>
              <a:rPr lang="en-US" altLang="zh-CN" sz="1800" b="1" dirty="0" smtClean="0">
                <a:latin typeface="+mj-ea"/>
                <a:ea typeface="+mj-ea"/>
              </a:rPr>
              <a:t>  </a:t>
            </a:r>
            <a:r>
              <a:rPr lang="zh-CN" altLang="zh-CN" sz="1800" b="1" dirty="0" smtClean="0">
                <a:latin typeface="+mj-ea"/>
                <a:ea typeface="+mj-ea"/>
              </a:rPr>
              <a:t>移战</a:t>
            </a:r>
            <a:r>
              <a:rPr lang="zh-CN" altLang="en-US" sz="1800" b="1" dirty="0" smtClean="0">
                <a:latin typeface="+mj-ea"/>
                <a:ea typeface="+mj-ea"/>
              </a:rPr>
              <a:t>略。</a:t>
            </a:r>
            <a:endParaRPr lang="en-US" altLang="zh-CN" sz="1800" b="1" dirty="0" smtClean="0">
              <a:latin typeface="+mj-ea"/>
              <a:ea typeface="+mj-ea"/>
            </a:endParaRPr>
          </a:p>
          <a:p>
            <a:pPr lvl="1" algn="just" eaLnBrk="1" fontAlgn="auto" hangingPunct="1">
              <a:lnSpc>
                <a:spcPct val="150000"/>
              </a:lnSpc>
              <a:spcBef>
                <a:spcPts val="0"/>
              </a:spcBef>
              <a:spcAft>
                <a:spcPts val="0"/>
              </a:spcAft>
              <a:buFontTx/>
              <a:buChar char="•"/>
              <a:defRPr/>
            </a:pPr>
            <a:r>
              <a:rPr lang="en-US" altLang="zh-CN" sz="1800" b="1" dirty="0" smtClean="0">
                <a:latin typeface="+mj-ea"/>
                <a:ea typeface="+mj-ea"/>
              </a:rPr>
              <a:t>2.</a:t>
            </a:r>
            <a:r>
              <a:rPr lang="zh-CN" altLang="zh-CN" sz="1800" b="1" dirty="0" smtClean="0">
                <a:latin typeface="+mj-ea"/>
                <a:ea typeface="+mj-ea"/>
              </a:rPr>
              <a:t>培育企业家精神，营造创客文化，支持高精中小企业发展</a:t>
            </a:r>
            <a:r>
              <a:rPr lang="zh-CN" altLang="en-US" sz="1800" b="1" dirty="0" smtClean="0">
                <a:latin typeface="+mj-ea"/>
                <a:ea typeface="+mj-ea"/>
              </a:rPr>
              <a:t>。</a:t>
            </a:r>
            <a:endParaRPr lang="en-US" altLang="zh-CN" sz="1800" b="1" dirty="0" smtClean="0">
              <a:latin typeface="+mj-ea"/>
              <a:ea typeface="+mj-ea"/>
            </a:endParaRPr>
          </a:p>
          <a:p>
            <a:pPr lvl="1" algn="just" eaLnBrk="1" fontAlgn="auto" hangingPunct="1">
              <a:lnSpc>
                <a:spcPct val="150000"/>
              </a:lnSpc>
              <a:spcBef>
                <a:spcPts val="0"/>
              </a:spcBef>
              <a:spcAft>
                <a:spcPts val="0"/>
              </a:spcAft>
              <a:buFontTx/>
              <a:buChar char="•"/>
              <a:defRPr/>
            </a:pPr>
            <a:r>
              <a:rPr lang="en-US" altLang="zh-CN" sz="1800" b="1" dirty="0" smtClean="0">
                <a:latin typeface="+mj-ea"/>
                <a:ea typeface="+mj-ea"/>
              </a:rPr>
              <a:t>3.</a:t>
            </a:r>
            <a:r>
              <a:rPr lang="zh-CN" altLang="zh-CN" sz="1800" b="1" dirty="0" smtClean="0">
                <a:latin typeface="+mj-ea"/>
                <a:ea typeface="+mj-ea"/>
              </a:rPr>
              <a:t>加快服务业和制造业的融合发展，推进制造业服务化。 </a:t>
            </a:r>
            <a:endParaRPr lang="en-US" altLang="zh-CN" sz="1800" b="1" dirty="0" smtClean="0">
              <a:latin typeface="+mj-ea"/>
              <a:ea typeface="+mj-ea"/>
            </a:endParaRPr>
          </a:p>
          <a:p>
            <a:pPr lvl="1" algn="just" eaLnBrk="1" fontAlgn="auto" hangingPunct="1">
              <a:lnSpc>
                <a:spcPct val="150000"/>
              </a:lnSpc>
              <a:spcBef>
                <a:spcPts val="0"/>
              </a:spcBef>
              <a:spcAft>
                <a:spcPts val="0"/>
              </a:spcAft>
              <a:buFontTx/>
              <a:buChar char="•"/>
              <a:defRPr/>
            </a:pPr>
            <a:r>
              <a:rPr lang="en-US" altLang="zh-CN" sz="1800" b="1" dirty="0" smtClean="0">
                <a:latin typeface="+mj-ea"/>
                <a:ea typeface="+mj-ea"/>
              </a:rPr>
              <a:t>4.</a:t>
            </a:r>
            <a:r>
              <a:rPr lang="zh-CN" altLang="zh-CN" sz="1800" b="1" dirty="0" smtClean="0">
                <a:latin typeface="+mj-ea"/>
                <a:ea typeface="+mj-ea"/>
              </a:rPr>
              <a:t>把握新工业革命趋势，确定发展重点和时序。</a:t>
            </a:r>
            <a:endParaRPr lang="en-US" altLang="zh-CN" sz="1800" b="1" dirty="0" smtClean="0">
              <a:latin typeface="+mj-ea"/>
              <a:ea typeface="+mj-ea"/>
            </a:endParaRPr>
          </a:p>
          <a:p>
            <a:pPr lvl="1" algn="just" eaLnBrk="1" fontAlgn="auto" hangingPunct="1">
              <a:lnSpc>
                <a:spcPct val="150000"/>
              </a:lnSpc>
              <a:spcBef>
                <a:spcPts val="0"/>
              </a:spcBef>
              <a:spcAft>
                <a:spcPts val="0"/>
              </a:spcAft>
              <a:buFontTx/>
              <a:buChar char="•"/>
              <a:defRPr/>
            </a:pPr>
            <a:r>
              <a:rPr lang="en-US" altLang="zh-CN" sz="1800" b="1" dirty="0" smtClean="0">
                <a:latin typeface="+mj-ea"/>
                <a:ea typeface="+mj-ea"/>
              </a:rPr>
              <a:t>5.</a:t>
            </a:r>
            <a:r>
              <a:rPr lang="zh-CN" altLang="zh-CN" sz="1800" b="1" dirty="0" smtClean="0">
                <a:latin typeface="+mj-ea"/>
                <a:ea typeface="+mj-ea"/>
              </a:rPr>
              <a:t>依托“一带一</a:t>
            </a:r>
            <a:r>
              <a:rPr lang="zh-CN" altLang="en-US" sz="1800" b="1" dirty="0" smtClean="0">
                <a:latin typeface="+mj-ea"/>
                <a:ea typeface="+mj-ea"/>
              </a:rPr>
              <a:t>路</a:t>
            </a:r>
            <a:r>
              <a:rPr lang="zh-CN" altLang="zh-CN" sz="1800" b="1" dirty="0" smtClean="0">
                <a:latin typeface="+mj-ea"/>
                <a:ea typeface="+mj-ea"/>
              </a:rPr>
              <a:t>”，从产品全流通战略向要素全流通战略转变</a:t>
            </a:r>
            <a:r>
              <a:rPr lang="zh-CN" altLang="en-US" sz="1800" b="1" dirty="0">
                <a:latin typeface="+mj-ea"/>
                <a:ea typeface="+mj-ea"/>
              </a:rPr>
              <a:t>。</a:t>
            </a:r>
            <a:endParaRPr lang="en-US" altLang="zh-CN" sz="1800" b="1" dirty="0" smtClean="0">
              <a:solidFill>
                <a:srgbClr val="FF0000"/>
              </a:solidFill>
              <a:latin typeface="+mj-ea"/>
              <a:ea typeface="+mj-ea"/>
            </a:endParaRPr>
          </a:p>
        </p:txBody>
      </p:sp>
      <p:sp>
        <p:nvSpPr>
          <p:cNvPr id="19" name="标题 1"/>
          <p:cNvSpPr txBox="1">
            <a:spLocks/>
          </p:cNvSpPr>
          <p:nvPr/>
        </p:nvSpPr>
        <p:spPr>
          <a:xfrm>
            <a:off x="0" y="0"/>
            <a:ext cx="6408712" cy="846671"/>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effectLst>
                  <a:reflection blurRad="6350" stA="0" endPos="45500" dir="5400000" sy="-100000" algn="bl" rotWithShape="0"/>
                </a:effectLst>
                <a:latin typeface="+mj-ea"/>
              </a:rPr>
              <a:t>互联网</a:t>
            </a:r>
            <a:r>
              <a:rPr lang="en-US" altLang="zh-CN" sz="3500" dirty="0" smtClean="0">
                <a:effectLst>
                  <a:reflection blurRad="6350" stA="0" endPos="45500" dir="5400000" sy="-100000" algn="bl" rotWithShape="0"/>
                </a:effectLst>
                <a:latin typeface="+mj-ea"/>
              </a:rPr>
              <a:t>+</a:t>
            </a:r>
            <a:r>
              <a:rPr lang="zh-CN" altLang="en-US" sz="3500" dirty="0" smtClean="0">
                <a:effectLst>
                  <a:reflection blurRad="6350" stA="0" endPos="45500" dir="5400000" sy="-100000" algn="bl" rotWithShape="0"/>
                </a:effectLst>
                <a:latin typeface="+mj-ea"/>
              </a:rPr>
              <a:t>对产业的影响及启示</a:t>
            </a:r>
            <a:endParaRPr lang="zh-CN" altLang="en-US" sz="3500" dirty="0">
              <a:effectLst>
                <a:reflection blurRad="6350" stA="0" endPos="45500" dir="5400000" sy="-100000" algn="bl" rotWithShape="0"/>
              </a:effectLst>
              <a:latin typeface="+mj-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3"/>
          <p:cNvSpPr>
            <a:spLocks noChangeShapeType="1"/>
          </p:cNvSpPr>
          <p:nvPr/>
        </p:nvSpPr>
        <p:spPr bwMode="auto">
          <a:xfrm flipV="1">
            <a:off x="3176588" y="1916832"/>
            <a:ext cx="4491756" cy="34206"/>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2" name="Rectangle 4"/>
          <p:cNvSpPr>
            <a:spLocks noChangeArrowheads="1"/>
          </p:cNvSpPr>
          <p:nvPr/>
        </p:nvSpPr>
        <p:spPr bwMode="auto">
          <a:xfrm>
            <a:off x="3045098" y="1405515"/>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3200" dirty="0" smtClean="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第三次工业革命的来临</a:t>
            </a:r>
            <a:endParaRPr lang="en-US" altLang="zh-CN" sz="2400" dirty="0">
              <a:solidFill>
                <a:srgbClr val="000000"/>
              </a:solidFill>
              <a:latin typeface="微软雅黑" pitchFamily="34" charset="-122"/>
              <a:ea typeface="微软雅黑" pitchFamily="34" charset="-122"/>
              <a:cs typeface="Arial" charset="0"/>
            </a:endParaRPr>
          </a:p>
        </p:txBody>
      </p:sp>
      <p:sp>
        <p:nvSpPr>
          <p:cNvPr id="7174" name="Rectangle 6"/>
          <p:cNvSpPr>
            <a:spLocks noChangeArrowheads="1"/>
          </p:cNvSpPr>
          <p:nvPr/>
        </p:nvSpPr>
        <p:spPr bwMode="auto">
          <a:xfrm>
            <a:off x="4860032" y="3116187"/>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基础、优势和不足</a:t>
            </a:r>
            <a:endParaRPr lang="en-US" altLang="zh-CN" sz="2400" dirty="0">
              <a:solidFill>
                <a:srgbClr val="000000"/>
              </a:solidFill>
              <a:latin typeface="微软雅黑" pitchFamily="34" charset="-122"/>
              <a:ea typeface="微软雅黑" pitchFamily="34" charset="-122"/>
              <a:cs typeface="Arial" charset="0"/>
            </a:endParaRPr>
          </a:p>
        </p:txBody>
      </p:sp>
      <p:sp>
        <p:nvSpPr>
          <p:cNvPr id="7175" name="Rectangle 7"/>
          <p:cNvSpPr>
            <a:spLocks noChangeArrowheads="1"/>
          </p:cNvSpPr>
          <p:nvPr/>
        </p:nvSpPr>
        <p:spPr bwMode="auto">
          <a:xfrm>
            <a:off x="4571143" y="3942771"/>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应对举措</a:t>
            </a:r>
            <a:endParaRPr lang="en-US" altLang="zh-CN" sz="2400" dirty="0">
              <a:solidFill>
                <a:srgbClr val="000000"/>
              </a:solidFill>
              <a:latin typeface="微软雅黑" pitchFamily="34" charset="-122"/>
              <a:ea typeface="微软雅黑" pitchFamily="34" charset="-122"/>
              <a:cs typeface="Arial" charset="0"/>
            </a:endParaRPr>
          </a:p>
        </p:txBody>
      </p:sp>
      <p:sp>
        <p:nvSpPr>
          <p:cNvPr id="7176" name="Rectangle 8"/>
          <p:cNvSpPr>
            <a:spLocks noChangeArrowheads="1"/>
          </p:cNvSpPr>
          <p:nvPr/>
        </p:nvSpPr>
        <p:spPr bwMode="auto">
          <a:xfrm>
            <a:off x="4158718" y="4680678"/>
            <a:ext cx="4829175" cy="46196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000000"/>
                </a:solidFill>
                <a:latin typeface="微软雅黑" pitchFamily="34" charset="-122"/>
                <a:ea typeface="微软雅黑" pitchFamily="34" charset="-122"/>
                <a:cs typeface="Arial" charset="0"/>
              </a:rPr>
              <a:t> 结  语</a:t>
            </a:r>
            <a:endParaRPr lang="en-US" altLang="zh-CN" sz="2400" dirty="0">
              <a:solidFill>
                <a:srgbClr val="000000"/>
              </a:solidFill>
              <a:latin typeface="微软雅黑" pitchFamily="34" charset="-122"/>
              <a:ea typeface="微软雅黑" pitchFamily="34" charset="-122"/>
              <a:cs typeface="Arial" charset="0"/>
            </a:endParaRPr>
          </a:p>
        </p:txBody>
      </p:sp>
      <p:grpSp>
        <p:nvGrpSpPr>
          <p:cNvPr id="2" name="Group 9"/>
          <p:cNvGrpSpPr>
            <a:grpSpLocks/>
          </p:cNvGrpSpPr>
          <p:nvPr/>
        </p:nvGrpSpPr>
        <p:grpSpPr bwMode="auto">
          <a:xfrm rot="4976862" flipH="1">
            <a:off x="2913063" y="1674813"/>
            <a:ext cx="323850" cy="311150"/>
            <a:chOff x="1944" y="1111"/>
            <a:chExt cx="204" cy="196"/>
          </a:xfrm>
        </p:grpSpPr>
        <p:pic>
          <p:nvPicPr>
            <p:cNvPr id="7264" name="Picture 1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Oval 11"/>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3" name="Group 12"/>
            <p:cNvGrpSpPr>
              <a:grpSpLocks/>
            </p:cNvGrpSpPr>
            <p:nvPr/>
          </p:nvGrpSpPr>
          <p:grpSpPr bwMode="auto">
            <a:xfrm rot="1297425" flipV="1">
              <a:off x="1968" y="1259"/>
              <a:ext cx="150" cy="35"/>
              <a:chOff x="2529" y="1060"/>
              <a:chExt cx="893" cy="236"/>
            </a:xfrm>
          </p:grpSpPr>
          <p:grpSp>
            <p:nvGrpSpPr>
              <p:cNvPr id="4" name="Group 13"/>
              <p:cNvGrpSpPr>
                <a:grpSpLocks/>
              </p:cNvGrpSpPr>
              <p:nvPr/>
            </p:nvGrpSpPr>
            <p:grpSpPr bwMode="auto">
              <a:xfrm>
                <a:off x="2529" y="1060"/>
                <a:ext cx="742" cy="186"/>
                <a:chOff x="1565" y="2568"/>
                <a:chExt cx="1118" cy="279"/>
              </a:xfrm>
            </p:grpSpPr>
            <p:sp>
              <p:nvSpPr>
                <p:cNvPr id="7277" name="AutoShape 1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8" name="AutoShape 1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9" name="AutoShape 1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80" name="AutoShape 1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5" name="Group 18"/>
              <p:cNvGrpSpPr>
                <a:grpSpLocks/>
              </p:cNvGrpSpPr>
              <p:nvPr/>
            </p:nvGrpSpPr>
            <p:grpSpPr bwMode="auto">
              <a:xfrm rot="1353540">
                <a:off x="2680" y="1110"/>
                <a:ext cx="742" cy="186"/>
                <a:chOff x="1565" y="2568"/>
                <a:chExt cx="1118" cy="279"/>
              </a:xfrm>
            </p:grpSpPr>
            <p:sp>
              <p:nvSpPr>
                <p:cNvPr id="7273" name="AutoShape 1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4" name="AutoShape 2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5" name="AutoShape 2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6" name="AutoShape 2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69" name="Arc 2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70" name="Picture 24"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5"/>
          <p:cNvGrpSpPr>
            <a:grpSpLocks/>
          </p:cNvGrpSpPr>
          <p:nvPr/>
        </p:nvGrpSpPr>
        <p:grpSpPr bwMode="auto">
          <a:xfrm flipH="1">
            <a:off x="201613" y="1760538"/>
            <a:ext cx="3438525" cy="3429000"/>
            <a:chOff x="1955" y="1224"/>
            <a:chExt cx="1911" cy="1911"/>
          </a:xfrm>
        </p:grpSpPr>
        <p:sp>
          <p:nvSpPr>
            <p:cNvPr id="7257" name="Oval 26"/>
            <p:cNvSpPr>
              <a:spLocks noChangeArrowheads="1"/>
            </p:cNvSpPr>
            <p:nvPr/>
          </p:nvSpPr>
          <p:spPr bwMode="gray">
            <a:xfrm>
              <a:off x="1955" y="1224"/>
              <a:ext cx="1911" cy="1911"/>
            </a:xfrm>
            <a:prstGeom prst="ellipse">
              <a:avLst/>
            </a:prstGeom>
            <a:noFill/>
            <a:ln w="127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8" name="Oval 27"/>
            <p:cNvSpPr>
              <a:spLocks noChangeArrowheads="1"/>
            </p:cNvSpPr>
            <p:nvPr/>
          </p:nvSpPr>
          <p:spPr bwMode="gray">
            <a:xfrm>
              <a:off x="2080" y="1355"/>
              <a:ext cx="1660" cy="1660"/>
            </a:xfrm>
            <a:prstGeom prst="ellipse">
              <a:avLst/>
            </a:prstGeom>
            <a:noFill/>
            <a:ln w="2857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9" name="Oval 28"/>
            <p:cNvSpPr>
              <a:spLocks noChangeArrowheads="1"/>
            </p:cNvSpPr>
            <p:nvPr/>
          </p:nvSpPr>
          <p:spPr bwMode="gray">
            <a:xfrm>
              <a:off x="2218" y="1499"/>
              <a:ext cx="1396" cy="1396"/>
            </a:xfrm>
            <a:prstGeom prst="ellipse">
              <a:avLst/>
            </a:prstGeom>
            <a:noFill/>
            <a:ln w="381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0" name="Oval 29"/>
            <p:cNvSpPr>
              <a:spLocks noChangeArrowheads="1"/>
            </p:cNvSpPr>
            <p:nvPr/>
          </p:nvSpPr>
          <p:spPr bwMode="gray">
            <a:xfrm>
              <a:off x="2338" y="1643"/>
              <a:ext cx="1132" cy="1132"/>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1" name="Oval 30"/>
            <p:cNvSpPr>
              <a:spLocks noChangeArrowheads="1"/>
            </p:cNvSpPr>
            <p:nvPr/>
          </p:nvSpPr>
          <p:spPr bwMode="gray">
            <a:xfrm>
              <a:off x="2476" y="1781"/>
              <a:ext cx="868" cy="868"/>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2" name="Oval 31"/>
            <p:cNvSpPr>
              <a:spLocks noChangeArrowheads="1"/>
            </p:cNvSpPr>
            <p:nvPr/>
          </p:nvSpPr>
          <p:spPr bwMode="gray">
            <a:xfrm>
              <a:off x="2602" y="1901"/>
              <a:ext cx="616" cy="616"/>
            </a:xfrm>
            <a:prstGeom prst="ellipse">
              <a:avLst/>
            </a:prstGeom>
            <a:noFill/>
            <a:ln w="762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3" name="Oval 32"/>
            <p:cNvSpPr>
              <a:spLocks noChangeArrowheads="1"/>
            </p:cNvSpPr>
            <p:nvPr/>
          </p:nvSpPr>
          <p:spPr bwMode="gray">
            <a:xfrm>
              <a:off x="2716" y="2021"/>
              <a:ext cx="388" cy="388"/>
            </a:xfrm>
            <a:prstGeom prst="ellipse">
              <a:avLst/>
            </a:prstGeom>
            <a:noFill/>
            <a:ln w="952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grpSp>
      <p:pic>
        <p:nvPicPr>
          <p:cNvPr id="7179" name="Picture 33" descr="worldmap_ani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122363" y="2732088"/>
            <a:ext cx="160972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34"/>
          <p:cNvGrpSpPr>
            <a:grpSpLocks/>
          </p:cNvGrpSpPr>
          <p:nvPr/>
        </p:nvGrpSpPr>
        <p:grpSpPr bwMode="auto">
          <a:xfrm rot="4976862" flipH="1">
            <a:off x="3544888" y="2424113"/>
            <a:ext cx="323850" cy="311150"/>
            <a:chOff x="1944" y="1111"/>
            <a:chExt cx="204" cy="196"/>
          </a:xfrm>
        </p:grpSpPr>
        <p:pic>
          <p:nvPicPr>
            <p:cNvPr id="7240" name="Picture 3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Oval 36"/>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8" name="Group 37"/>
            <p:cNvGrpSpPr>
              <a:grpSpLocks/>
            </p:cNvGrpSpPr>
            <p:nvPr/>
          </p:nvGrpSpPr>
          <p:grpSpPr bwMode="auto">
            <a:xfrm rot="1297425" flipV="1">
              <a:off x="1968" y="1259"/>
              <a:ext cx="150" cy="35"/>
              <a:chOff x="2529" y="1060"/>
              <a:chExt cx="893" cy="236"/>
            </a:xfrm>
          </p:grpSpPr>
          <p:grpSp>
            <p:nvGrpSpPr>
              <p:cNvPr id="9" name="Group 38"/>
              <p:cNvGrpSpPr>
                <a:grpSpLocks/>
              </p:cNvGrpSpPr>
              <p:nvPr/>
            </p:nvGrpSpPr>
            <p:grpSpPr bwMode="auto">
              <a:xfrm>
                <a:off x="2529" y="1060"/>
                <a:ext cx="742" cy="186"/>
                <a:chOff x="1565" y="2568"/>
                <a:chExt cx="1118" cy="279"/>
              </a:xfrm>
            </p:grpSpPr>
            <p:sp>
              <p:nvSpPr>
                <p:cNvPr id="7253" name="AutoShape 3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4" name="AutoShape 4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5" name="AutoShape 4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6" name="AutoShape 4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0" name="Group 43"/>
              <p:cNvGrpSpPr>
                <a:grpSpLocks/>
              </p:cNvGrpSpPr>
              <p:nvPr/>
            </p:nvGrpSpPr>
            <p:grpSpPr bwMode="auto">
              <a:xfrm rot="1353540">
                <a:off x="2680" y="1110"/>
                <a:ext cx="742" cy="186"/>
                <a:chOff x="1565" y="2568"/>
                <a:chExt cx="1118" cy="279"/>
              </a:xfrm>
            </p:grpSpPr>
            <p:sp>
              <p:nvSpPr>
                <p:cNvPr id="7249" name="AutoShape 4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0" name="AutoShape 4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1" name="AutoShape 4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2" name="AutoShape 4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45" name="Arc 48"/>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46" name="Picture 4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50"/>
          <p:cNvGrpSpPr>
            <a:grpSpLocks/>
          </p:cNvGrpSpPr>
          <p:nvPr/>
        </p:nvGrpSpPr>
        <p:grpSpPr bwMode="auto">
          <a:xfrm rot="4976862" flipH="1">
            <a:off x="3797300" y="3243263"/>
            <a:ext cx="323850" cy="311150"/>
            <a:chOff x="1944" y="1111"/>
            <a:chExt cx="204" cy="196"/>
          </a:xfrm>
        </p:grpSpPr>
        <p:pic>
          <p:nvPicPr>
            <p:cNvPr id="7223" name="Picture 5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52"/>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2" name="Group 53"/>
            <p:cNvGrpSpPr>
              <a:grpSpLocks/>
            </p:cNvGrpSpPr>
            <p:nvPr/>
          </p:nvGrpSpPr>
          <p:grpSpPr bwMode="auto">
            <a:xfrm rot="1297425" flipV="1">
              <a:off x="1968" y="1259"/>
              <a:ext cx="150" cy="35"/>
              <a:chOff x="2529" y="1060"/>
              <a:chExt cx="893" cy="236"/>
            </a:xfrm>
          </p:grpSpPr>
          <p:grpSp>
            <p:nvGrpSpPr>
              <p:cNvPr id="13" name="Group 54"/>
              <p:cNvGrpSpPr>
                <a:grpSpLocks/>
              </p:cNvGrpSpPr>
              <p:nvPr/>
            </p:nvGrpSpPr>
            <p:grpSpPr bwMode="auto">
              <a:xfrm>
                <a:off x="2529" y="1060"/>
                <a:ext cx="742" cy="186"/>
                <a:chOff x="1565" y="2568"/>
                <a:chExt cx="1118" cy="279"/>
              </a:xfrm>
            </p:grpSpPr>
            <p:sp>
              <p:nvSpPr>
                <p:cNvPr id="7236" name="AutoShape 5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7" name="AutoShape 5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8" name="AutoShape 5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9" name="AutoShape 5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4" name="Group 59"/>
              <p:cNvGrpSpPr>
                <a:grpSpLocks/>
              </p:cNvGrpSpPr>
              <p:nvPr/>
            </p:nvGrpSpPr>
            <p:grpSpPr bwMode="auto">
              <a:xfrm rot="1353540">
                <a:off x="2680" y="1110"/>
                <a:ext cx="742" cy="186"/>
                <a:chOff x="1565" y="2568"/>
                <a:chExt cx="1118" cy="279"/>
              </a:xfrm>
            </p:grpSpPr>
            <p:sp>
              <p:nvSpPr>
                <p:cNvPr id="7232" name="AutoShape 6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3" name="AutoShape 6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4" name="AutoShape 6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5" name="AutoShape 6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28" name="Arc 64"/>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29" name="Picture 65"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66"/>
          <p:cNvGrpSpPr>
            <a:grpSpLocks/>
          </p:cNvGrpSpPr>
          <p:nvPr/>
        </p:nvGrpSpPr>
        <p:grpSpPr bwMode="auto">
          <a:xfrm rot="4976862" flipH="1">
            <a:off x="3621088" y="4049713"/>
            <a:ext cx="323850" cy="311150"/>
            <a:chOff x="1944" y="1111"/>
            <a:chExt cx="204" cy="196"/>
          </a:xfrm>
        </p:grpSpPr>
        <p:pic>
          <p:nvPicPr>
            <p:cNvPr id="7206" name="Picture 6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8"/>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6" name="Group 69"/>
            <p:cNvGrpSpPr>
              <a:grpSpLocks/>
            </p:cNvGrpSpPr>
            <p:nvPr/>
          </p:nvGrpSpPr>
          <p:grpSpPr bwMode="auto">
            <a:xfrm rot="1297425" flipV="1">
              <a:off x="1968" y="1259"/>
              <a:ext cx="150" cy="35"/>
              <a:chOff x="2529" y="1060"/>
              <a:chExt cx="893" cy="236"/>
            </a:xfrm>
          </p:grpSpPr>
          <p:grpSp>
            <p:nvGrpSpPr>
              <p:cNvPr id="17" name="Group 70"/>
              <p:cNvGrpSpPr>
                <a:grpSpLocks/>
              </p:cNvGrpSpPr>
              <p:nvPr/>
            </p:nvGrpSpPr>
            <p:grpSpPr bwMode="auto">
              <a:xfrm>
                <a:off x="2529" y="1060"/>
                <a:ext cx="742" cy="186"/>
                <a:chOff x="1565" y="2568"/>
                <a:chExt cx="1118" cy="279"/>
              </a:xfrm>
            </p:grpSpPr>
            <p:sp>
              <p:nvSpPr>
                <p:cNvPr id="7219" name="AutoShape 7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0" name="AutoShape 7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1" name="AutoShape 7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2" name="AutoShape 7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8" name="Group 75"/>
              <p:cNvGrpSpPr>
                <a:grpSpLocks/>
              </p:cNvGrpSpPr>
              <p:nvPr/>
            </p:nvGrpSpPr>
            <p:grpSpPr bwMode="auto">
              <a:xfrm rot="1353540">
                <a:off x="2680" y="1110"/>
                <a:ext cx="742" cy="186"/>
                <a:chOff x="1565" y="2568"/>
                <a:chExt cx="1118" cy="279"/>
              </a:xfrm>
            </p:grpSpPr>
            <p:sp>
              <p:nvSpPr>
                <p:cNvPr id="7215" name="AutoShape 7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6" name="AutoShape 7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7" name="AutoShape 7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8" name="AutoShape 7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11" name="Arc 8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12" name="Picture 8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82"/>
          <p:cNvGrpSpPr>
            <a:grpSpLocks/>
          </p:cNvGrpSpPr>
          <p:nvPr/>
        </p:nvGrpSpPr>
        <p:grpSpPr bwMode="auto">
          <a:xfrm rot="4976862" flipH="1">
            <a:off x="3160713" y="4808538"/>
            <a:ext cx="323850" cy="311150"/>
            <a:chOff x="1944" y="1111"/>
            <a:chExt cx="204" cy="196"/>
          </a:xfrm>
        </p:grpSpPr>
        <p:pic>
          <p:nvPicPr>
            <p:cNvPr id="7189" name="Picture 8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Oval 84"/>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20" name="Group 85"/>
            <p:cNvGrpSpPr>
              <a:grpSpLocks/>
            </p:cNvGrpSpPr>
            <p:nvPr/>
          </p:nvGrpSpPr>
          <p:grpSpPr bwMode="auto">
            <a:xfrm rot="1297425" flipV="1">
              <a:off x="1968" y="1259"/>
              <a:ext cx="150" cy="35"/>
              <a:chOff x="2529" y="1060"/>
              <a:chExt cx="893" cy="236"/>
            </a:xfrm>
          </p:grpSpPr>
          <p:grpSp>
            <p:nvGrpSpPr>
              <p:cNvPr id="21" name="Group 86"/>
              <p:cNvGrpSpPr>
                <a:grpSpLocks/>
              </p:cNvGrpSpPr>
              <p:nvPr/>
            </p:nvGrpSpPr>
            <p:grpSpPr bwMode="auto">
              <a:xfrm>
                <a:off x="2529" y="1060"/>
                <a:ext cx="742" cy="186"/>
                <a:chOff x="1565" y="2568"/>
                <a:chExt cx="1118" cy="279"/>
              </a:xfrm>
            </p:grpSpPr>
            <p:sp>
              <p:nvSpPr>
                <p:cNvPr id="7202" name="AutoShape 8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3" name="AutoShape 8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4" name="AutoShape 8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5" name="AutoShape 9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22" name="Group 91"/>
              <p:cNvGrpSpPr>
                <a:grpSpLocks/>
              </p:cNvGrpSpPr>
              <p:nvPr/>
            </p:nvGrpSpPr>
            <p:grpSpPr bwMode="auto">
              <a:xfrm rot="1353540">
                <a:off x="2680" y="1110"/>
                <a:ext cx="742" cy="186"/>
                <a:chOff x="1565" y="2568"/>
                <a:chExt cx="1118" cy="279"/>
              </a:xfrm>
            </p:grpSpPr>
            <p:sp>
              <p:nvSpPr>
                <p:cNvPr id="7198" name="AutoShape 9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199" name="AutoShape 9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0" name="AutoShape 9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1" name="AutoShape 9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194" name="Arc 96"/>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195" name="Picture 9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84" name="Line 98"/>
          <p:cNvSpPr>
            <a:spLocks noChangeShapeType="1"/>
          </p:cNvSpPr>
          <p:nvPr/>
        </p:nvSpPr>
        <p:spPr bwMode="auto">
          <a:xfrm>
            <a:off x="4038600" y="35258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99"/>
          <p:cNvSpPr>
            <a:spLocks noChangeShapeType="1"/>
          </p:cNvSpPr>
          <p:nvPr/>
        </p:nvSpPr>
        <p:spPr bwMode="auto">
          <a:xfrm>
            <a:off x="3784600" y="27130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7186" name="Line 100"/>
          <p:cNvSpPr>
            <a:spLocks noChangeShapeType="1"/>
          </p:cNvSpPr>
          <p:nvPr/>
        </p:nvSpPr>
        <p:spPr bwMode="auto">
          <a:xfrm>
            <a:off x="3860800" y="4338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01"/>
          <p:cNvSpPr>
            <a:spLocks noChangeShapeType="1"/>
          </p:cNvSpPr>
          <p:nvPr/>
        </p:nvSpPr>
        <p:spPr bwMode="auto">
          <a:xfrm>
            <a:off x="3406775" y="5100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标题 1"/>
          <p:cNvSpPr txBox="1">
            <a:spLocks/>
          </p:cNvSpPr>
          <p:nvPr/>
        </p:nvSpPr>
        <p:spPr>
          <a:xfrm>
            <a:off x="1136565" y="291238"/>
            <a:ext cx="6408712" cy="864098"/>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目   录</a:t>
            </a:r>
          </a:p>
        </p:txBody>
      </p:sp>
      <p:sp>
        <p:nvSpPr>
          <p:cNvPr id="103" name="Rectangle 4"/>
          <p:cNvSpPr>
            <a:spLocks noChangeArrowheads="1"/>
          </p:cNvSpPr>
          <p:nvPr/>
        </p:nvSpPr>
        <p:spPr bwMode="auto">
          <a:xfrm>
            <a:off x="2843808" y="2132856"/>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000000"/>
                </a:solidFill>
                <a:latin typeface="微软雅黑" pitchFamily="34" charset="-122"/>
                <a:ea typeface="微软雅黑" pitchFamily="34" charset="-122"/>
                <a:cs typeface="Arial" charset="0"/>
              </a:rPr>
              <a:t>           </a:t>
            </a:r>
            <a:r>
              <a:rPr lang="zh-CN" altLang="en-US" sz="3200" b="1" dirty="0" smtClean="0">
                <a:solidFill>
                  <a:srgbClr val="000000"/>
                </a:solidFill>
                <a:latin typeface="微软雅黑" pitchFamily="34" charset="-122"/>
                <a:ea typeface="微软雅黑" pitchFamily="34" charset="-122"/>
                <a:cs typeface="Arial" charset="0"/>
              </a:rPr>
              <a:t>大变革时代的策略</a:t>
            </a:r>
            <a:endParaRPr lang="en-US" altLang="zh-CN" sz="3200" b="1" dirty="0">
              <a:solidFill>
                <a:srgbClr val="000000"/>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308100"/>
            <a:ext cx="9144000" cy="554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21"/>
          <p:cNvSpPr>
            <a:spLocks noGrp="1" noChangeArrowheads="1"/>
          </p:cNvSpPr>
          <p:nvPr>
            <p:ph type="sldNum" sz="quarter" idx="12"/>
          </p:nvPr>
        </p:nvSpPr>
        <p:spPr>
          <a:xfrm>
            <a:off x="457200" y="6537325"/>
            <a:ext cx="2133600" cy="244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l" eaLnBrk="1" hangingPunct="1">
              <a:spcBef>
                <a:spcPct val="0"/>
              </a:spcBef>
              <a:buClrTx/>
              <a:buFontTx/>
              <a:buNone/>
            </a:pPr>
            <a:fld id="{14453121-44B3-4389-9AE2-9F06734E3268}" type="slidenum">
              <a:rPr kumimoji="1" lang="zh-CN" altLang="en-US" sz="1200" b="1">
                <a:solidFill>
                  <a:schemeClr val="bg2"/>
                </a:solidFill>
              </a:rPr>
              <a:pPr algn="l" eaLnBrk="1" hangingPunct="1">
                <a:spcBef>
                  <a:spcPct val="0"/>
                </a:spcBef>
                <a:buClrTx/>
                <a:buFontTx/>
                <a:buNone/>
              </a:pPr>
              <a:t>15</a:t>
            </a:fld>
            <a:endParaRPr kumimoji="1" lang="en-US" altLang="zh-CN" sz="1200" b="1">
              <a:solidFill>
                <a:schemeClr val="bg2"/>
              </a:solidFill>
            </a:endParaRPr>
          </a:p>
        </p:txBody>
      </p:sp>
      <p:sp>
        <p:nvSpPr>
          <p:cNvPr id="7172" name="Rectangle 21"/>
          <p:cNvSpPr txBox="1">
            <a:spLocks noGrp="1" noChangeArrowheads="1"/>
          </p:cNvSpPr>
          <p:nvPr/>
        </p:nvSpPr>
        <p:spPr bwMode="auto">
          <a:xfrm>
            <a:off x="8534400" y="64770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fld id="{A94DE78B-59F3-493E-83D9-136D80FAE844}" type="slidenum">
              <a:rPr kumimoji="1" lang="zh-CN" altLang="en-US" sz="1200" b="1">
                <a:solidFill>
                  <a:schemeClr val="bg2"/>
                </a:solidFill>
              </a:rPr>
              <a:pPr algn="r" eaLnBrk="1" hangingPunct="1">
                <a:spcBef>
                  <a:spcPct val="0"/>
                </a:spcBef>
                <a:buClrTx/>
                <a:buFontTx/>
                <a:buNone/>
              </a:pPr>
              <a:t>15</a:t>
            </a:fld>
            <a:endParaRPr kumimoji="1" lang="en-US" altLang="zh-CN" sz="1200" b="1">
              <a:solidFill>
                <a:schemeClr val="bg2"/>
              </a:solidFill>
            </a:endParaRPr>
          </a:p>
        </p:txBody>
      </p:sp>
      <p:sp>
        <p:nvSpPr>
          <p:cNvPr id="7173" name="灯片编号占位符 3"/>
          <p:cNvSpPr txBox="1">
            <a:spLocks noGrp="1"/>
          </p:cNvSpPr>
          <p:nvPr/>
        </p:nvSpPr>
        <p:spPr bwMode="auto">
          <a:xfrm>
            <a:off x="8534400" y="64770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fld id="{6170A0A5-2937-4CBE-8F83-B4B7B22E6F29}" type="slidenum">
              <a:rPr kumimoji="1" lang="zh-CN" altLang="en-US" sz="1200" b="1">
                <a:solidFill>
                  <a:schemeClr val="bg2"/>
                </a:solidFill>
              </a:rPr>
              <a:pPr algn="r" eaLnBrk="1" hangingPunct="1">
                <a:spcBef>
                  <a:spcPct val="0"/>
                </a:spcBef>
                <a:buClrTx/>
                <a:buFontTx/>
                <a:buNone/>
              </a:pPr>
              <a:t>15</a:t>
            </a:fld>
            <a:endParaRPr kumimoji="1" lang="en-US" altLang="zh-CN" sz="1200" b="1">
              <a:solidFill>
                <a:schemeClr val="bg2"/>
              </a:solidFill>
            </a:endParaRPr>
          </a:p>
        </p:txBody>
      </p:sp>
      <p:sp>
        <p:nvSpPr>
          <p:cNvPr id="7174" name="Rectangle 32"/>
          <p:cNvSpPr>
            <a:spLocks noChangeArrowheads="1"/>
          </p:cNvSpPr>
          <p:nvPr/>
        </p:nvSpPr>
        <p:spPr bwMode="auto">
          <a:xfrm>
            <a:off x="3184525" y="6567488"/>
            <a:ext cx="2209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kumimoji="1" lang="zh-CN" altLang="en-US" sz="1400">
                <a:latin typeface="黑体" panose="02010609060101010101" pitchFamily="49" charset="-122"/>
                <a:ea typeface="黑体" panose="02010609060101010101" pitchFamily="49" charset="-122"/>
              </a:rPr>
              <a:t>资料来源：</a:t>
            </a:r>
            <a:r>
              <a:rPr kumimoji="1" lang="en-US" altLang="zh-CN" sz="1400">
                <a:latin typeface="黑体" panose="02010609060101010101" pitchFamily="49" charset="-122"/>
                <a:ea typeface="黑体" panose="02010609060101010101" pitchFamily="49" charset="-122"/>
              </a:rPr>
              <a:t>IMF</a:t>
            </a:r>
            <a:endParaRPr kumimoji="1" lang="zh-CN" altLang="en-US" sz="1400">
              <a:latin typeface="黑体" panose="02010609060101010101" pitchFamily="49" charset="-122"/>
              <a:ea typeface="黑体" panose="02010609060101010101" pitchFamily="49" charset="-122"/>
            </a:endParaRPr>
          </a:p>
        </p:txBody>
      </p:sp>
      <p:sp>
        <p:nvSpPr>
          <p:cNvPr id="7175" name="Rectangle 47"/>
          <p:cNvSpPr>
            <a:spLocks noGrp="1" noChangeArrowheads="1"/>
          </p:cNvSpPr>
          <p:nvPr>
            <p:ph type="title" idx="4294967295"/>
          </p:nvPr>
        </p:nvSpPr>
        <p:spPr>
          <a:xfrm>
            <a:off x="609600" y="116632"/>
            <a:ext cx="7924800" cy="584775"/>
          </a:xfrm>
        </p:spPr>
        <p:txBody>
          <a:bodyPr anchor="t">
            <a:spAutoFit/>
          </a:bodyPr>
          <a:lstStyle/>
          <a:p>
            <a:pPr marL="0" indent="0" algn="ctr">
              <a:buNone/>
              <a:defRPr/>
            </a:pPr>
            <a:r>
              <a:rPr lang="zh-CN" altLang="en-US" sz="3200" b="0" kern="0" dirty="0">
                <a:solidFill>
                  <a:schemeClr val="tx1"/>
                </a:solidFill>
                <a:latin typeface="黑体" panose="02010609060101010101" pitchFamily="49" charset="-122"/>
                <a:ea typeface="黑体" panose="02010609060101010101" pitchFamily="49" charset="-122"/>
              </a:rPr>
              <a:t>世界经济仍在危机中挣扎</a:t>
            </a:r>
          </a:p>
        </p:txBody>
      </p:sp>
      <p:sp>
        <p:nvSpPr>
          <p:cNvPr id="7176" name="Rectangle 12"/>
          <p:cNvSpPr>
            <a:spLocks noChangeArrowheads="1"/>
          </p:cNvSpPr>
          <p:nvPr/>
        </p:nvSpPr>
        <p:spPr bwMode="auto">
          <a:xfrm>
            <a:off x="2425700" y="969963"/>
            <a:ext cx="4032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kumimoji="1" lang="zh-CN" altLang="en-US" sz="1600" b="1">
                <a:latin typeface="方正大黑简体" pitchFamily="2" charset="-122"/>
                <a:ea typeface="方正大黑简体" pitchFamily="2" charset="-122"/>
              </a:rPr>
              <a:t>全球</a:t>
            </a:r>
            <a:r>
              <a:rPr kumimoji="1" lang="en-US" altLang="zh-CN" sz="1600" b="1">
                <a:latin typeface="方正大黑简体" pitchFamily="2" charset="-122"/>
                <a:ea typeface="方正大黑简体" pitchFamily="2" charset="-122"/>
              </a:rPr>
              <a:t>GDP</a:t>
            </a:r>
            <a:r>
              <a:rPr kumimoji="1" lang="zh-CN" altLang="en-US" sz="1600" b="1">
                <a:latin typeface="方正大黑简体" pitchFamily="2" charset="-122"/>
                <a:ea typeface="方正大黑简体" pitchFamily="2" charset="-122"/>
              </a:rPr>
              <a:t>增速的中轴下移（</a:t>
            </a:r>
            <a:r>
              <a:rPr kumimoji="1" lang="en-US" altLang="zh-CN" sz="1600" b="1">
                <a:latin typeface="方正大黑简体" pitchFamily="2" charset="-122"/>
                <a:ea typeface="方正大黑简体" pitchFamily="2" charset="-122"/>
              </a:rPr>
              <a:t> 1969-2020</a:t>
            </a:r>
            <a:r>
              <a:rPr kumimoji="1" lang="zh-CN" altLang="en-US" sz="1600" b="1">
                <a:latin typeface="方正大黑简体" pitchFamily="2" charset="-122"/>
                <a:ea typeface="方正大黑简体" pitchFamily="2" charset="-122"/>
              </a:rPr>
              <a:t>年）</a:t>
            </a:r>
          </a:p>
        </p:txBody>
      </p:sp>
      <p:sp>
        <p:nvSpPr>
          <p:cNvPr id="7177" name="上弧形箭头 8"/>
          <p:cNvSpPr>
            <a:spLocks noChangeArrowheads="1"/>
          </p:cNvSpPr>
          <p:nvPr/>
        </p:nvSpPr>
        <p:spPr bwMode="auto">
          <a:xfrm>
            <a:off x="6143625" y="3857625"/>
            <a:ext cx="628650" cy="215900"/>
          </a:xfrm>
          <a:prstGeom prst="curvedDownArrow">
            <a:avLst>
              <a:gd name="adj1" fmla="val 50053"/>
              <a:gd name="adj2" fmla="val 50053"/>
              <a:gd name="adj3" fmla="val 25000"/>
            </a:avLst>
          </a:prstGeom>
          <a:solidFill>
            <a:srgbClr val="FF0000"/>
          </a:solidFill>
          <a:ln w="12700">
            <a:solidFill>
              <a:schemeClr val="tx1"/>
            </a:solidFill>
            <a:round/>
            <a:headEnd/>
            <a:tailEnd type="triangle" w="med" len="med"/>
          </a:ln>
        </p:spPr>
        <p:txBody>
          <a:bodyPr lIns="0" tIns="0" rIns="0" bIns="0">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ClrTx/>
              <a:buFontTx/>
              <a:buNone/>
            </a:pPr>
            <a:endParaRPr kumimoji="1" lang="zh-CN" altLang="en-US" sz="1400" b="1">
              <a:latin typeface="宋体" panose="02010600030101010101" pitchFamily="2" charset="-122"/>
            </a:endParaRPr>
          </a:p>
        </p:txBody>
      </p:sp>
    </p:spTree>
    <p:extLst>
      <p:ext uri="{BB962C8B-B14F-4D97-AF65-F5344CB8AC3E}">
        <p14:creationId xmlns:p14="http://schemas.microsoft.com/office/powerpoint/2010/main" val="3774482316"/>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descr="https://timgsa.baidu.com/timg?image&amp;quality=80&amp;size=b9999_10000&amp;sec=1495651741428&amp;di=23d2dac84ff68ffdbd6100d11cf645dd&amp;imgtype=0&amp;src=http%3A%2F%2Fa2.att.hudong.com%2F70%2F93%2F01300534819259143322931487235_s.png"/>
          <p:cNvPicPr>
            <a:picLocks noChangeAspect="1" noChangeArrowheads="1"/>
          </p:cNvPicPr>
          <p:nvPr/>
        </p:nvPicPr>
        <p:blipFill>
          <a:blip r:embed="rId2" cstate="print"/>
          <a:srcRect/>
          <a:stretch>
            <a:fillRect/>
          </a:stretch>
        </p:blipFill>
        <p:spPr bwMode="auto">
          <a:xfrm>
            <a:off x="3131840" y="3571352"/>
            <a:ext cx="6012160" cy="3286647"/>
          </a:xfrm>
          <a:prstGeom prst="rect">
            <a:avLst/>
          </a:prstGeom>
          <a:noFill/>
        </p:spPr>
      </p:pic>
      <p:pic>
        <p:nvPicPr>
          <p:cNvPr id="67590" name="Picture 6" descr="https://timgsa.baidu.com/timg?image&amp;quality=80&amp;size=b9999_10000&amp;sec=1495651829827&amp;di=50224deea068406adbb329377f22ae6d&amp;imgtype=0&amp;src=http%3A%2F%2Fjiangsu.china.com.cn%2Fuploadfile%2F2015%2F1026%2F1445817869500362.jpg"/>
          <p:cNvPicPr>
            <a:picLocks noChangeAspect="1" noChangeArrowheads="1"/>
          </p:cNvPicPr>
          <p:nvPr/>
        </p:nvPicPr>
        <p:blipFill>
          <a:blip r:embed="rId3" cstate="print"/>
          <a:srcRect/>
          <a:stretch>
            <a:fillRect/>
          </a:stretch>
        </p:blipFill>
        <p:spPr bwMode="auto">
          <a:xfrm>
            <a:off x="0" y="0"/>
            <a:ext cx="5525158" cy="357301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0" y="1556792"/>
          <a:ext cx="4752528"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图示 3"/>
          <p:cNvGraphicFramePr/>
          <p:nvPr/>
        </p:nvGraphicFramePr>
        <p:xfrm>
          <a:off x="3635896" y="1052736"/>
          <a:ext cx="6264696" cy="50405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268" name="矩形 4"/>
          <p:cNvSpPr>
            <a:spLocks noChangeArrowheads="1"/>
          </p:cNvSpPr>
          <p:nvPr/>
        </p:nvSpPr>
        <p:spPr bwMode="auto">
          <a:xfrm>
            <a:off x="6084888" y="188913"/>
            <a:ext cx="1582737" cy="892175"/>
          </a:xfrm>
          <a:prstGeom prst="rect">
            <a:avLst/>
          </a:prstGeom>
          <a:noFill/>
          <a:ln w="9525">
            <a:noFill/>
            <a:miter lim="800000"/>
            <a:headEnd/>
            <a:tailEnd/>
          </a:ln>
        </p:spPr>
        <p:txBody>
          <a:bodyPr>
            <a:spAutoFit/>
          </a:bodyPr>
          <a:lstStyle/>
          <a:p>
            <a:pPr algn="just">
              <a:lnSpc>
                <a:spcPct val="200000"/>
              </a:lnSpc>
            </a:pPr>
            <a:r>
              <a:rPr lang="zh-CN" altLang="en-US" sz="2600" b="1">
                <a:latin typeface="微软雅黑" pitchFamily="34" charset="-122"/>
                <a:ea typeface="微软雅黑" pitchFamily="34" charset="-122"/>
              </a:rPr>
              <a:t>三点认识</a:t>
            </a:r>
            <a:endParaRPr lang="zh-CN" altLang="en-US" sz="2600">
              <a:latin typeface="微软雅黑" pitchFamily="34" charset="-122"/>
              <a:ea typeface="微软雅黑" pitchFamily="34" charset="-122"/>
            </a:endParaRPr>
          </a:p>
        </p:txBody>
      </p:sp>
      <p:sp>
        <p:nvSpPr>
          <p:cNvPr id="11269" name="矩形 5"/>
          <p:cNvSpPr>
            <a:spLocks noChangeArrowheads="1"/>
          </p:cNvSpPr>
          <p:nvPr/>
        </p:nvSpPr>
        <p:spPr bwMode="auto">
          <a:xfrm>
            <a:off x="251520" y="188913"/>
            <a:ext cx="4536504" cy="892552"/>
          </a:xfrm>
          <a:prstGeom prst="rect">
            <a:avLst/>
          </a:prstGeom>
          <a:noFill/>
          <a:ln w="9525">
            <a:noFill/>
            <a:miter lim="800000"/>
            <a:headEnd/>
            <a:tailEnd/>
          </a:ln>
        </p:spPr>
        <p:txBody>
          <a:bodyPr wrap="square">
            <a:spAutoFit/>
          </a:bodyPr>
          <a:lstStyle/>
          <a:p>
            <a:pPr algn="just">
              <a:lnSpc>
                <a:spcPct val="200000"/>
              </a:lnSpc>
            </a:pPr>
            <a:r>
              <a:rPr lang="zh-CN" altLang="en-US" sz="2600" b="1" dirty="0" smtClean="0">
                <a:latin typeface="微软雅黑" pitchFamily="34" charset="-122"/>
                <a:ea typeface="微软雅黑" pitchFamily="34" charset="-122"/>
              </a:rPr>
              <a:t>新常态：两</a:t>
            </a:r>
            <a:r>
              <a:rPr lang="zh-CN" altLang="en-US" sz="2600" b="1" dirty="0">
                <a:latin typeface="微软雅黑" pitchFamily="34" charset="-122"/>
                <a:ea typeface="微软雅黑" pitchFamily="34" charset="-122"/>
              </a:rPr>
              <a:t>个背景</a:t>
            </a:r>
            <a:r>
              <a:rPr lang="en-US" altLang="zh-CN" sz="2600" b="1" dirty="0">
                <a:latin typeface="微软雅黑" pitchFamily="34" charset="-122"/>
                <a:ea typeface="微软雅黑" pitchFamily="34" charset="-122"/>
              </a:rPr>
              <a:t>+</a:t>
            </a:r>
            <a:r>
              <a:rPr lang="zh-CN" altLang="en-US" sz="2600" b="1" dirty="0">
                <a:latin typeface="微软雅黑" pitchFamily="34" charset="-122"/>
                <a:ea typeface="微软雅黑" pitchFamily="34" charset="-122"/>
              </a:rPr>
              <a:t>一个转型</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1"/>
          <p:cNvSpPr txBox="1">
            <a:spLocks noGrp="1" noChangeArrowheads="1"/>
          </p:cNvSpPr>
          <p:nvPr/>
        </p:nvSpPr>
        <p:spPr bwMode="auto">
          <a:xfrm>
            <a:off x="8534400" y="64770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endParaRPr kumimoji="1" lang="en-US" altLang="zh-CN" sz="1200" b="1">
              <a:solidFill>
                <a:schemeClr val="bg2"/>
              </a:solidFill>
            </a:endParaRPr>
          </a:p>
        </p:txBody>
      </p:sp>
      <p:sp>
        <p:nvSpPr>
          <p:cNvPr id="17411" name="Rectangle 32"/>
          <p:cNvSpPr>
            <a:spLocks noChangeArrowheads="1"/>
          </p:cNvSpPr>
          <p:nvPr/>
        </p:nvSpPr>
        <p:spPr bwMode="auto">
          <a:xfrm>
            <a:off x="2898775" y="6429375"/>
            <a:ext cx="3000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kumimoji="1" lang="zh-CN" altLang="en-US" sz="1200">
                <a:latin typeface="黑体" panose="02010609060101010101" pitchFamily="49" charset="-122"/>
                <a:ea typeface="黑体" panose="02010609060101010101" pitchFamily="49" charset="-122"/>
              </a:rPr>
              <a:t>资料来源：各国政府网站</a:t>
            </a:r>
          </a:p>
        </p:txBody>
      </p:sp>
      <p:sp>
        <p:nvSpPr>
          <p:cNvPr id="17412" name="Rectangle 44"/>
          <p:cNvSpPr>
            <a:spLocks noGrp="1" noChangeArrowheads="1"/>
          </p:cNvSpPr>
          <p:nvPr>
            <p:ph type="body" idx="4294967295"/>
          </p:nvPr>
        </p:nvSpPr>
        <p:spPr>
          <a:xfrm>
            <a:off x="204788" y="917575"/>
            <a:ext cx="8786812" cy="423863"/>
          </a:xfrm>
        </p:spPr>
        <p:txBody>
          <a:bodyPr/>
          <a:lstStyle/>
          <a:p>
            <a:pPr eaLnBrk="1" hangingPunct="1"/>
            <a:r>
              <a:rPr lang="zh-CN" altLang="en-US" sz="2000" dirty="0">
                <a:ea typeface="宋体" panose="02010600030101010101" pitchFamily="2" charset="-122"/>
              </a:rPr>
              <a:t>主要经济体均提出了培育创新产业的政策，以寻找新的增长点。</a:t>
            </a:r>
          </a:p>
        </p:txBody>
      </p:sp>
      <p:pic>
        <p:nvPicPr>
          <p:cNvPr id="174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850" y="1412875"/>
            <a:ext cx="79041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7"/>
          <p:cNvSpPr txBox="1">
            <a:spLocks noChangeArrowheads="1"/>
          </p:cNvSpPr>
          <p:nvPr/>
        </p:nvSpPr>
        <p:spPr bwMode="auto">
          <a:xfrm>
            <a:off x="212725" y="257175"/>
            <a:ext cx="83724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a:lstStyle>
          <a:p>
            <a:pPr>
              <a:defRPr/>
            </a:pPr>
            <a:r>
              <a:rPr lang="zh-CN" altLang="en-US" sz="3200" b="0" i="0" kern="0" dirty="0">
                <a:latin typeface="黑体" panose="02010609060101010101" pitchFamily="49" charset="-122"/>
                <a:ea typeface="黑体" panose="02010609060101010101" pitchFamily="49" charset="-122"/>
              </a:rPr>
              <a:t>新经济成为摆脱危机良方</a:t>
            </a:r>
          </a:p>
        </p:txBody>
      </p:sp>
    </p:spTree>
    <p:extLst>
      <p:ext uri="{BB962C8B-B14F-4D97-AF65-F5344CB8AC3E}">
        <p14:creationId xmlns:p14="http://schemas.microsoft.com/office/powerpoint/2010/main" val="3379961938"/>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image.read.duokan.com/mfsv2/download/s010/p01sFdpltJLv/PPoTbc574zbBVI.jpg"/>
          <p:cNvPicPr>
            <a:picLocks noChangeAspect="1" noChangeArrowheads="1"/>
          </p:cNvPicPr>
          <p:nvPr/>
        </p:nvPicPr>
        <p:blipFill>
          <a:blip r:embed="rId2" cstate="print"/>
          <a:srcRect/>
          <a:stretch>
            <a:fillRect/>
          </a:stretch>
        </p:blipFill>
        <p:spPr bwMode="auto">
          <a:xfrm>
            <a:off x="0" y="1772816"/>
            <a:ext cx="9144000" cy="27527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995936" y="1124744"/>
            <a:ext cx="4829175"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600" dirty="0">
                <a:solidFill>
                  <a:srgbClr val="000000"/>
                </a:solidFill>
                <a:latin typeface="微软雅黑" pitchFamily="34" charset="-122"/>
                <a:ea typeface="微软雅黑" pitchFamily="34" charset="-122"/>
                <a:cs typeface="Arial" charset="0"/>
              </a:rPr>
              <a:t>     </a:t>
            </a:r>
            <a:r>
              <a:rPr lang="zh-CN" altLang="en-US" sz="6600" b="1" dirty="0" smtClean="0">
                <a:solidFill>
                  <a:schemeClr val="tx2">
                    <a:lumMod val="75000"/>
                  </a:schemeClr>
                </a:solidFill>
                <a:latin typeface="微软雅黑" pitchFamily="34" charset="-122"/>
                <a:ea typeface="微软雅黑" pitchFamily="34" charset="-122"/>
                <a:cs typeface="Arial" charset="0"/>
              </a:rPr>
              <a:t>天时</a:t>
            </a:r>
            <a:endParaRPr lang="en-US" altLang="zh-CN" sz="6600" b="1" dirty="0">
              <a:solidFill>
                <a:schemeClr val="tx2">
                  <a:lumMod val="75000"/>
                </a:schemeClr>
              </a:solidFill>
              <a:latin typeface="微软雅黑" pitchFamily="34" charset="-122"/>
              <a:ea typeface="微软雅黑" pitchFamily="34" charset="-122"/>
              <a:cs typeface="Arial" charset="0"/>
            </a:endParaRPr>
          </a:p>
        </p:txBody>
      </p:sp>
      <p:sp>
        <p:nvSpPr>
          <p:cNvPr id="3" name="Rectangle 4"/>
          <p:cNvSpPr>
            <a:spLocks noChangeArrowheads="1"/>
          </p:cNvSpPr>
          <p:nvPr/>
        </p:nvSpPr>
        <p:spPr bwMode="auto">
          <a:xfrm>
            <a:off x="1835696" y="2924944"/>
            <a:ext cx="4829175" cy="92333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5400" b="1" dirty="0" smtClean="0">
                <a:solidFill>
                  <a:schemeClr val="accent1">
                    <a:lumMod val="75000"/>
                  </a:schemeClr>
                </a:solidFill>
                <a:latin typeface="微软雅黑" pitchFamily="34" charset="-122"/>
                <a:ea typeface="微软雅黑" pitchFamily="34" charset="-122"/>
                <a:cs typeface="Arial" charset="0"/>
              </a:rPr>
              <a:t>地利</a:t>
            </a:r>
            <a:endParaRPr lang="en-US" altLang="zh-CN" sz="5400" b="1" dirty="0">
              <a:solidFill>
                <a:schemeClr val="accent1">
                  <a:lumMod val="75000"/>
                </a:schemeClr>
              </a:solidFill>
              <a:latin typeface="微软雅黑" pitchFamily="34" charset="-122"/>
              <a:ea typeface="微软雅黑" pitchFamily="34" charset="-122"/>
              <a:cs typeface="Arial" charset="0"/>
            </a:endParaRPr>
          </a:p>
        </p:txBody>
      </p:sp>
      <p:sp>
        <p:nvSpPr>
          <p:cNvPr id="4" name="Rectangle 4"/>
          <p:cNvSpPr>
            <a:spLocks noChangeArrowheads="1"/>
          </p:cNvSpPr>
          <p:nvPr/>
        </p:nvSpPr>
        <p:spPr bwMode="auto">
          <a:xfrm>
            <a:off x="4314825" y="4005064"/>
            <a:ext cx="4829175" cy="92333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5400" b="1" dirty="0" smtClean="0">
                <a:solidFill>
                  <a:schemeClr val="accent6">
                    <a:lumMod val="75000"/>
                  </a:schemeClr>
                </a:solidFill>
                <a:latin typeface="微软雅黑" pitchFamily="34" charset="-122"/>
                <a:ea typeface="微软雅黑" pitchFamily="34" charset="-122"/>
                <a:cs typeface="Arial" charset="0"/>
              </a:rPr>
              <a:t>人和</a:t>
            </a:r>
            <a:endParaRPr lang="en-US" altLang="zh-CN" sz="5400" b="1" dirty="0">
              <a:solidFill>
                <a:schemeClr val="accent6">
                  <a:lumMod val="75000"/>
                </a:schemeClr>
              </a:solidFill>
              <a:latin typeface="微软雅黑" pitchFamily="34" charset="-122"/>
              <a:ea typeface="微软雅黑" pitchFamily="34" charset="-122"/>
              <a:cs typeface="Arial" charset="0"/>
            </a:endParaRPr>
          </a:p>
        </p:txBody>
      </p:sp>
    </p:spTree>
    <p:extLst>
      <p:ext uri="{BB962C8B-B14F-4D97-AF65-F5344CB8AC3E}">
        <p14:creationId xmlns:p14="http://schemas.microsoft.com/office/powerpoint/2010/main" val="9331171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220072" y="2780928"/>
            <a:ext cx="3635896"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6600" dirty="0">
                <a:solidFill>
                  <a:srgbClr val="000000"/>
                </a:solidFill>
                <a:latin typeface="微软雅黑" pitchFamily="34" charset="-122"/>
                <a:ea typeface="微软雅黑" pitchFamily="34" charset="-122"/>
                <a:cs typeface="Arial" charset="0"/>
              </a:rPr>
              <a:t>     </a:t>
            </a:r>
            <a:r>
              <a:rPr lang="zh-CN" altLang="en-US" sz="6600" b="1" dirty="0" smtClean="0">
                <a:latin typeface="微软雅黑" pitchFamily="34" charset="-122"/>
                <a:ea typeface="微软雅黑" pitchFamily="34" charset="-122"/>
                <a:cs typeface="Arial" charset="0"/>
              </a:rPr>
              <a:t>创新</a:t>
            </a:r>
            <a:endParaRPr lang="en-US" altLang="zh-CN" sz="6600" b="1" dirty="0">
              <a:latin typeface="微软雅黑" pitchFamily="34" charset="-122"/>
              <a:ea typeface="微软雅黑" pitchFamily="34" charset="-122"/>
              <a:cs typeface="Arial" charset="0"/>
            </a:endParaRPr>
          </a:p>
        </p:txBody>
      </p:sp>
      <p:sp>
        <p:nvSpPr>
          <p:cNvPr id="3" name="Rectangle 4"/>
          <p:cNvSpPr>
            <a:spLocks noChangeArrowheads="1"/>
          </p:cNvSpPr>
          <p:nvPr/>
        </p:nvSpPr>
        <p:spPr bwMode="auto">
          <a:xfrm>
            <a:off x="0" y="404664"/>
            <a:ext cx="4829175"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600" b="1" dirty="0">
                <a:solidFill>
                  <a:srgbClr val="000000"/>
                </a:solidFill>
                <a:latin typeface="微软雅黑" pitchFamily="34" charset="-122"/>
                <a:ea typeface="微软雅黑" pitchFamily="34" charset="-122"/>
                <a:cs typeface="Arial" charset="0"/>
              </a:rPr>
              <a:t> </a:t>
            </a:r>
            <a:r>
              <a:rPr lang="zh-CN" altLang="en-US" sz="4000" b="1" dirty="0" smtClean="0">
                <a:solidFill>
                  <a:srgbClr val="000000"/>
                </a:solidFill>
                <a:latin typeface="微软雅黑" pitchFamily="34" charset="-122"/>
                <a:ea typeface="微软雅黑" pitchFamily="34" charset="-122"/>
                <a:cs typeface="Arial" charset="0"/>
              </a:rPr>
              <a:t>三个关键词：</a:t>
            </a:r>
            <a:endParaRPr lang="en-US" altLang="zh-CN" sz="4000" b="1" dirty="0">
              <a:solidFill>
                <a:schemeClr val="tx2">
                  <a:lumMod val="75000"/>
                </a:schemeClr>
              </a:solidFill>
              <a:latin typeface="微软雅黑" pitchFamily="34" charset="-122"/>
              <a:ea typeface="微软雅黑" pitchFamily="34" charset="-122"/>
              <a:cs typeface="Arial" charset="0"/>
            </a:endParaRPr>
          </a:p>
        </p:txBody>
      </p:sp>
      <p:sp>
        <p:nvSpPr>
          <p:cNvPr id="4" name="Rectangle 4"/>
          <p:cNvSpPr>
            <a:spLocks noChangeArrowheads="1"/>
          </p:cNvSpPr>
          <p:nvPr/>
        </p:nvSpPr>
        <p:spPr bwMode="auto">
          <a:xfrm>
            <a:off x="2627784" y="2780928"/>
            <a:ext cx="3635896"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6600" dirty="0">
                <a:solidFill>
                  <a:srgbClr val="000000"/>
                </a:solidFill>
                <a:latin typeface="微软雅黑" pitchFamily="34" charset="-122"/>
                <a:ea typeface="微软雅黑" pitchFamily="34" charset="-122"/>
                <a:cs typeface="Arial" charset="0"/>
              </a:rPr>
              <a:t>   </a:t>
            </a:r>
            <a:r>
              <a:rPr lang="zh-CN" altLang="en-US" sz="6600" b="1" dirty="0" smtClean="0">
                <a:latin typeface="微软雅黑" pitchFamily="34" charset="-122"/>
                <a:ea typeface="微软雅黑" pitchFamily="34" charset="-122"/>
                <a:cs typeface="Arial" charset="0"/>
              </a:rPr>
              <a:t>颠覆性</a:t>
            </a:r>
            <a:endParaRPr lang="en-US" altLang="zh-CN" sz="6600" b="1" dirty="0">
              <a:latin typeface="微软雅黑" pitchFamily="34" charset="-122"/>
              <a:ea typeface="微软雅黑" pitchFamily="34" charset="-122"/>
              <a:cs typeface="Arial" charset="0"/>
            </a:endParaRPr>
          </a:p>
        </p:txBody>
      </p:sp>
      <p:sp>
        <p:nvSpPr>
          <p:cNvPr id="5" name="Rectangle 4"/>
          <p:cNvSpPr>
            <a:spLocks noChangeArrowheads="1"/>
          </p:cNvSpPr>
          <p:nvPr/>
        </p:nvSpPr>
        <p:spPr bwMode="auto">
          <a:xfrm>
            <a:off x="251520" y="2780928"/>
            <a:ext cx="3635896"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6600" b="1" dirty="0" smtClean="0">
                <a:latin typeface="微软雅黑" pitchFamily="34" charset="-122"/>
                <a:ea typeface="微软雅黑" pitchFamily="34" charset="-122"/>
                <a:cs typeface="Arial" charset="0"/>
              </a:rPr>
              <a:t>大规模</a:t>
            </a:r>
            <a:endParaRPr lang="en-US" altLang="zh-CN" sz="6600" b="1" dirty="0">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92012" cy="6858000"/>
          </a:xfrm>
          <a:prstGeom prst="rect">
            <a:avLst/>
          </a:prstGeom>
        </p:spPr>
      </p:pic>
      <p:sp>
        <p:nvSpPr>
          <p:cNvPr id="6" name="Rectangle 47"/>
          <p:cNvSpPr txBox="1">
            <a:spLocks noChangeArrowheads="1"/>
          </p:cNvSpPr>
          <p:nvPr/>
        </p:nvSpPr>
        <p:spPr bwMode="auto">
          <a:xfrm>
            <a:off x="683568" y="5445224"/>
            <a:ext cx="83724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a:lstStyle>
          <a:p>
            <a:pPr>
              <a:defRPr/>
            </a:pPr>
            <a:r>
              <a:rPr lang="zh-CN" altLang="en-US" sz="3200" b="0" i="0" kern="0" dirty="0">
                <a:solidFill>
                  <a:schemeClr val="bg1"/>
                </a:solidFill>
                <a:latin typeface="黑体" panose="02010609060101010101" pitchFamily="49" charset="-122"/>
                <a:ea typeface="黑体" panose="02010609060101010101" pitchFamily="49" charset="-122"/>
              </a:rPr>
              <a:t>华为科技走入“无人区”</a:t>
            </a:r>
          </a:p>
        </p:txBody>
      </p:sp>
    </p:spTree>
    <p:extLst>
      <p:ext uri="{BB962C8B-B14F-4D97-AF65-F5344CB8AC3E}">
        <p14:creationId xmlns:p14="http://schemas.microsoft.com/office/powerpoint/2010/main" val="1948256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static.cwzg.cn/p/201702/a1fed1883adf345064a5b568de385038.jpg"/>
          <p:cNvPicPr>
            <a:picLocks noChangeAspect="1" noChangeArrowheads="1"/>
          </p:cNvPicPr>
          <p:nvPr/>
        </p:nvPicPr>
        <p:blipFill>
          <a:blip r:embed="rId2" cstate="print"/>
          <a:srcRect/>
          <a:stretch>
            <a:fillRect/>
          </a:stretch>
        </p:blipFill>
        <p:spPr bwMode="auto">
          <a:xfrm>
            <a:off x="1187624" y="1412776"/>
            <a:ext cx="6764463" cy="4365104"/>
          </a:xfrm>
          <a:prstGeom prst="rect">
            <a:avLst/>
          </a:prstGeom>
          <a:noFill/>
        </p:spPr>
      </p:pic>
      <p:sp>
        <p:nvSpPr>
          <p:cNvPr id="3" name="Rectangle 4"/>
          <p:cNvSpPr>
            <a:spLocks noChangeArrowheads="1"/>
          </p:cNvSpPr>
          <p:nvPr/>
        </p:nvSpPr>
        <p:spPr bwMode="auto">
          <a:xfrm>
            <a:off x="2555776" y="6088559"/>
            <a:ext cx="4680520" cy="76944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4400" dirty="0">
                <a:solidFill>
                  <a:srgbClr val="000000"/>
                </a:solidFill>
                <a:latin typeface="微软雅黑" pitchFamily="34" charset="-122"/>
                <a:ea typeface="微软雅黑" pitchFamily="34" charset="-122"/>
                <a:cs typeface="Arial" charset="0"/>
              </a:rPr>
              <a:t> </a:t>
            </a:r>
            <a:r>
              <a:rPr lang="zh-CN" altLang="en-US" sz="4000" dirty="0" smtClean="0">
                <a:solidFill>
                  <a:srgbClr val="000000"/>
                </a:solidFill>
                <a:latin typeface="微软雅黑" pitchFamily="34" charset="-122"/>
                <a:ea typeface="微软雅黑" pitchFamily="34" charset="-122"/>
                <a:cs typeface="Arial" charset="0"/>
              </a:rPr>
              <a:t>林毅夫</a:t>
            </a:r>
            <a:r>
              <a:rPr lang="en-US" altLang="zh-CN" sz="4000" dirty="0" smtClean="0">
                <a:solidFill>
                  <a:srgbClr val="000000"/>
                </a:solidFill>
                <a:latin typeface="微软雅黑" pitchFamily="34" charset="-122"/>
                <a:ea typeface="微软雅黑" pitchFamily="34" charset="-122"/>
                <a:cs typeface="Arial" charset="0"/>
              </a:rPr>
              <a:t>VS</a:t>
            </a:r>
            <a:r>
              <a:rPr lang="zh-CN" altLang="en-US" sz="4000" dirty="0" smtClean="0">
                <a:solidFill>
                  <a:srgbClr val="000000"/>
                </a:solidFill>
                <a:latin typeface="微软雅黑" pitchFamily="34" charset="-122"/>
                <a:ea typeface="微软雅黑" pitchFamily="34" charset="-122"/>
                <a:cs typeface="Arial" charset="0"/>
              </a:rPr>
              <a:t>张维迎</a:t>
            </a:r>
            <a:endParaRPr lang="en-US" altLang="zh-CN" sz="4000" dirty="0">
              <a:solidFill>
                <a:schemeClr val="tx2">
                  <a:lumMod val="75000"/>
                </a:schemeClr>
              </a:solidFill>
              <a:latin typeface="微软雅黑" pitchFamily="34" charset="-122"/>
              <a:ea typeface="微软雅黑" pitchFamily="34" charset="-122"/>
              <a:cs typeface="Arial" charset="0"/>
            </a:endParaRPr>
          </a:p>
        </p:txBody>
      </p:sp>
      <p:sp>
        <p:nvSpPr>
          <p:cNvPr id="4" name="Rectangle 4"/>
          <p:cNvSpPr>
            <a:spLocks noChangeArrowheads="1"/>
          </p:cNvSpPr>
          <p:nvPr/>
        </p:nvSpPr>
        <p:spPr bwMode="auto">
          <a:xfrm>
            <a:off x="1763688" y="260648"/>
            <a:ext cx="5472608"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4400" dirty="0">
                <a:solidFill>
                  <a:srgbClr val="000000"/>
                </a:solidFill>
                <a:latin typeface="微软雅黑" pitchFamily="34" charset="-122"/>
                <a:ea typeface="微软雅黑" pitchFamily="34" charset="-122"/>
                <a:cs typeface="Arial" charset="0"/>
              </a:rPr>
              <a:t> </a:t>
            </a:r>
            <a:r>
              <a:rPr lang="zh-CN" altLang="en-US" sz="4800" dirty="0" smtClean="0">
                <a:solidFill>
                  <a:schemeClr val="tx2">
                    <a:lumMod val="60000"/>
                    <a:lumOff val="40000"/>
                  </a:schemeClr>
                </a:solidFill>
                <a:latin typeface="微软雅黑" pitchFamily="34" charset="-122"/>
                <a:ea typeface="微软雅黑" pitchFamily="34" charset="-122"/>
                <a:cs typeface="Arial" charset="0"/>
              </a:rPr>
              <a:t>产业政策是否有效？</a:t>
            </a:r>
            <a:endParaRPr lang="en-US" altLang="zh-CN" sz="4800" dirty="0">
              <a:solidFill>
                <a:schemeClr val="tx2">
                  <a:lumMod val="60000"/>
                  <a:lumOff val="40000"/>
                </a:schemeClr>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832383" y="764705"/>
            <a:ext cx="7380819" cy="5400600"/>
          </a:xfrm>
          <a:prstGeom prst="rect">
            <a:avLst/>
          </a:prstGeom>
        </p:spPr>
      </p:pic>
    </p:spTree>
    <p:extLst>
      <p:ext uri="{BB962C8B-B14F-4D97-AF65-F5344CB8AC3E}">
        <p14:creationId xmlns:p14="http://schemas.microsoft.com/office/powerpoint/2010/main" val="924674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827584" y="1052736"/>
          <a:ext cx="8064896"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459" name="矩形 2"/>
          <p:cNvSpPr>
            <a:spLocks noChangeArrowheads="1"/>
          </p:cNvSpPr>
          <p:nvPr/>
        </p:nvSpPr>
        <p:spPr bwMode="auto">
          <a:xfrm>
            <a:off x="1331913" y="476250"/>
            <a:ext cx="1826141" cy="584775"/>
          </a:xfrm>
          <a:prstGeom prst="rect">
            <a:avLst/>
          </a:prstGeom>
          <a:noFill/>
          <a:ln w="9525">
            <a:noFill/>
            <a:miter lim="800000"/>
            <a:headEnd/>
            <a:tailEnd/>
          </a:ln>
        </p:spPr>
        <p:txBody>
          <a:bodyPr wrap="none">
            <a:spAutoFit/>
          </a:bodyPr>
          <a:lstStyle/>
          <a:p>
            <a:r>
              <a:rPr lang="zh-CN" altLang="en-US" sz="3200" dirty="0" smtClean="0">
                <a:latin typeface="Franklin Gothic Book" pitchFamily="34" charset="0"/>
                <a:ea typeface="黑体" pitchFamily="49" charset="-122"/>
              </a:rPr>
              <a:t>五个配套</a:t>
            </a:r>
            <a:endParaRPr lang="zh-CN" altLang="en-US" sz="3200" dirty="0">
              <a:latin typeface="Franklin Gothic Book" pitchFamily="34" charset="0"/>
              <a:ea typeface="黑体"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3"/>
          <p:cNvSpPr>
            <a:spLocks noChangeShapeType="1"/>
          </p:cNvSpPr>
          <p:nvPr/>
        </p:nvSpPr>
        <p:spPr bwMode="auto">
          <a:xfrm flipV="1">
            <a:off x="3176588" y="1916832"/>
            <a:ext cx="4491756" cy="34206"/>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2" name="Rectangle 4"/>
          <p:cNvSpPr>
            <a:spLocks noChangeArrowheads="1"/>
          </p:cNvSpPr>
          <p:nvPr/>
        </p:nvSpPr>
        <p:spPr bwMode="auto">
          <a:xfrm>
            <a:off x="3045098" y="1405515"/>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3200" dirty="0" smtClean="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第三次工业革命的来临</a:t>
            </a:r>
            <a:endParaRPr lang="en-US" altLang="zh-CN" sz="2400" dirty="0">
              <a:solidFill>
                <a:srgbClr val="000000"/>
              </a:solidFill>
              <a:latin typeface="微软雅黑" pitchFamily="34" charset="-122"/>
              <a:ea typeface="微软雅黑" pitchFamily="34" charset="-122"/>
              <a:cs typeface="Arial" charset="0"/>
            </a:endParaRPr>
          </a:p>
        </p:txBody>
      </p:sp>
      <p:sp>
        <p:nvSpPr>
          <p:cNvPr id="7174" name="Rectangle 6"/>
          <p:cNvSpPr>
            <a:spLocks noChangeArrowheads="1"/>
          </p:cNvSpPr>
          <p:nvPr/>
        </p:nvSpPr>
        <p:spPr bwMode="auto">
          <a:xfrm>
            <a:off x="4644008" y="2996952"/>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smtClean="0">
                <a:solidFill>
                  <a:srgbClr val="000000"/>
                </a:solidFill>
                <a:latin typeface="微软雅黑" pitchFamily="34" charset="-122"/>
                <a:ea typeface="微软雅黑" pitchFamily="34" charset="-122"/>
                <a:cs typeface="Arial" charset="0"/>
              </a:rPr>
              <a:t>基础、优势和不足</a:t>
            </a:r>
            <a:endParaRPr lang="en-US" altLang="zh-CN" sz="3200" b="1" dirty="0">
              <a:solidFill>
                <a:srgbClr val="000000"/>
              </a:solidFill>
              <a:latin typeface="微软雅黑" pitchFamily="34" charset="-122"/>
              <a:ea typeface="微软雅黑" pitchFamily="34" charset="-122"/>
              <a:cs typeface="Arial" charset="0"/>
            </a:endParaRPr>
          </a:p>
        </p:txBody>
      </p:sp>
      <p:sp>
        <p:nvSpPr>
          <p:cNvPr id="7175" name="Rectangle 7"/>
          <p:cNvSpPr>
            <a:spLocks noChangeArrowheads="1"/>
          </p:cNvSpPr>
          <p:nvPr/>
        </p:nvSpPr>
        <p:spPr bwMode="auto">
          <a:xfrm>
            <a:off x="4571143" y="3942771"/>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应对举措</a:t>
            </a:r>
            <a:endParaRPr lang="en-US" altLang="zh-CN" sz="2400" dirty="0">
              <a:solidFill>
                <a:srgbClr val="000000"/>
              </a:solidFill>
              <a:latin typeface="微软雅黑" pitchFamily="34" charset="-122"/>
              <a:ea typeface="微软雅黑" pitchFamily="34" charset="-122"/>
              <a:cs typeface="Arial" charset="0"/>
            </a:endParaRPr>
          </a:p>
        </p:txBody>
      </p:sp>
      <p:sp>
        <p:nvSpPr>
          <p:cNvPr id="7176" name="Rectangle 8"/>
          <p:cNvSpPr>
            <a:spLocks noChangeArrowheads="1"/>
          </p:cNvSpPr>
          <p:nvPr/>
        </p:nvSpPr>
        <p:spPr bwMode="auto">
          <a:xfrm>
            <a:off x="4158718" y="4680678"/>
            <a:ext cx="4829175" cy="46196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000000"/>
                </a:solidFill>
                <a:latin typeface="微软雅黑" pitchFamily="34" charset="-122"/>
                <a:ea typeface="微软雅黑" pitchFamily="34" charset="-122"/>
                <a:cs typeface="Arial" charset="0"/>
              </a:rPr>
              <a:t> 结  语</a:t>
            </a:r>
            <a:endParaRPr lang="en-US" altLang="zh-CN" sz="2400" dirty="0">
              <a:solidFill>
                <a:srgbClr val="000000"/>
              </a:solidFill>
              <a:latin typeface="微软雅黑" pitchFamily="34" charset="-122"/>
              <a:ea typeface="微软雅黑" pitchFamily="34" charset="-122"/>
              <a:cs typeface="Arial" charset="0"/>
            </a:endParaRPr>
          </a:p>
        </p:txBody>
      </p:sp>
      <p:grpSp>
        <p:nvGrpSpPr>
          <p:cNvPr id="2" name="Group 9"/>
          <p:cNvGrpSpPr>
            <a:grpSpLocks/>
          </p:cNvGrpSpPr>
          <p:nvPr/>
        </p:nvGrpSpPr>
        <p:grpSpPr bwMode="auto">
          <a:xfrm rot="4976862" flipH="1">
            <a:off x="2913063" y="1674813"/>
            <a:ext cx="323850" cy="311150"/>
            <a:chOff x="1944" y="1111"/>
            <a:chExt cx="204" cy="196"/>
          </a:xfrm>
        </p:grpSpPr>
        <p:pic>
          <p:nvPicPr>
            <p:cNvPr id="7264" name="Picture 1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Oval 11"/>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3" name="Group 12"/>
            <p:cNvGrpSpPr>
              <a:grpSpLocks/>
            </p:cNvGrpSpPr>
            <p:nvPr/>
          </p:nvGrpSpPr>
          <p:grpSpPr bwMode="auto">
            <a:xfrm rot="1297425" flipV="1">
              <a:off x="1968" y="1259"/>
              <a:ext cx="150" cy="35"/>
              <a:chOff x="2529" y="1060"/>
              <a:chExt cx="893" cy="236"/>
            </a:xfrm>
          </p:grpSpPr>
          <p:grpSp>
            <p:nvGrpSpPr>
              <p:cNvPr id="4" name="Group 13"/>
              <p:cNvGrpSpPr>
                <a:grpSpLocks/>
              </p:cNvGrpSpPr>
              <p:nvPr/>
            </p:nvGrpSpPr>
            <p:grpSpPr bwMode="auto">
              <a:xfrm>
                <a:off x="2529" y="1060"/>
                <a:ext cx="742" cy="186"/>
                <a:chOff x="1565" y="2568"/>
                <a:chExt cx="1118" cy="279"/>
              </a:xfrm>
            </p:grpSpPr>
            <p:sp>
              <p:nvSpPr>
                <p:cNvPr id="7277" name="AutoShape 1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8" name="AutoShape 1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9" name="AutoShape 1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80" name="AutoShape 1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5" name="Group 18"/>
              <p:cNvGrpSpPr>
                <a:grpSpLocks/>
              </p:cNvGrpSpPr>
              <p:nvPr/>
            </p:nvGrpSpPr>
            <p:grpSpPr bwMode="auto">
              <a:xfrm rot="1353540">
                <a:off x="2680" y="1110"/>
                <a:ext cx="742" cy="186"/>
                <a:chOff x="1565" y="2568"/>
                <a:chExt cx="1118" cy="279"/>
              </a:xfrm>
            </p:grpSpPr>
            <p:sp>
              <p:nvSpPr>
                <p:cNvPr id="7273" name="AutoShape 1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4" name="AutoShape 2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5" name="AutoShape 2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6" name="AutoShape 2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69" name="Arc 2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70" name="Picture 24"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5"/>
          <p:cNvGrpSpPr>
            <a:grpSpLocks/>
          </p:cNvGrpSpPr>
          <p:nvPr/>
        </p:nvGrpSpPr>
        <p:grpSpPr bwMode="auto">
          <a:xfrm flipH="1">
            <a:off x="201613" y="1760538"/>
            <a:ext cx="3438525" cy="3429000"/>
            <a:chOff x="1955" y="1224"/>
            <a:chExt cx="1911" cy="1911"/>
          </a:xfrm>
        </p:grpSpPr>
        <p:sp>
          <p:nvSpPr>
            <p:cNvPr id="7257" name="Oval 26"/>
            <p:cNvSpPr>
              <a:spLocks noChangeArrowheads="1"/>
            </p:cNvSpPr>
            <p:nvPr/>
          </p:nvSpPr>
          <p:spPr bwMode="gray">
            <a:xfrm>
              <a:off x="1955" y="1224"/>
              <a:ext cx="1911" cy="1911"/>
            </a:xfrm>
            <a:prstGeom prst="ellipse">
              <a:avLst/>
            </a:prstGeom>
            <a:noFill/>
            <a:ln w="127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8" name="Oval 27"/>
            <p:cNvSpPr>
              <a:spLocks noChangeArrowheads="1"/>
            </p:cNvSpPr>
            <p:nvPr/>
          </p:nvSpPr>
          <p:spPr bwMode="gray">
            <a:xfrm>
              <a:off x="2080" y="1355"/>
              <a:ext cx="1660" cy="1660"/>
            </a:xfrm>
            <a:prstGeom prst="ellipse">
              <a:avLst/>
            </a:prstGeom>
            <a:noFill/>
            <a:ln w="2857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9" name="Oval 28"/>
            <p:cNvSpPr>
              <a:spLocks noChangeArrowheads="1"/>
            </p:cNvSpPr>
            <p:nvPr/>
          </p:nvSpPr>
          <p:spPr bwMode="gray">
            <a:xfrm>
              <a:off x="2218" y="1499"/>
              <a:ext cx="1396" cy="1396"/>
            </a:xfrm>
            <a:prstGeom prst="ellipse">
              <a:avLst/>
            </a:prstGeom>
            <a:noFill/>
            <a:ln w="381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0" name="Oval 29"/>
            <p:cNvSpPr>
              <a:spLocks noChangeArrowheads="1"/>
            </p:cNvSpPr>
            <p:nvPr/>
          </p:nvSpPr>
          <p:spPr bwMode="gray">
            <a:xfrm>
              <a:off x="2338" y="1643"/>
              <a:ext cx="1132" cy="1132"/>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1" name="Oval 30"/>
            <p:cNvSpPr>
              <a:spLocks noChangeArrowheads="1"/>
            </p:cNvSpPr>
            <p:nvPr/>
          </p:nvSpPr>
          <p:spPr bwMode="gray">
            <a:xfrm>
              <a:off x="2476" y="1781"/>
              <a:ext cx="868" cy="868"/>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2" name="Oval 31"/>
            <p:cNvSpPr>
              <a:spLocks noChangeArrowheads="1"/>
            </p:cNvSpPr>
            <p:nvPr/>
          </p:nvSpPr>
          <p:spPr bwMode="gray">
            <a:xfrm>
              <a:off x="2602" y="1901"/>
              <a:ext cx="616" cy="616"/>
            </a:xfrm>
            <a:prstGeom prst="ellipse">
              <a:avLst/>
            </a:prstGeom>
            <a:noFill/>
            <a:ln w="762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3" name="Oval 32"/>
            <p:cNvSpPr>
              <a:spLocks noChangeArrowheads="1"/>
            </p:cNvSpPr>
            <p:nvPr/>
          </p:nvSpPr>
          <p:spPr bwMode="gray">
            <a:xfrm>
              <a:off x="2716" y="2021"/>
              <a:ext cx="388" cy="388"/>
            </a:xfrm>
            <a:prstGeom prst="ellipse">
              <a:avLst/>
            </a:prstGeom>
            <a:noFill/>
            <a:ln w="952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grpSp>
      <p:pic>
        <p:nvPicPr>
          <p:cNvPr id="7179" name="Picture 33" descr="worldmap_ani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122363" y="2732088"/>
            <a:ext cx="160972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34"/>
          <p:cNvGrpSpPr>
            <a:grpSpLocks/>
          </p:cNvGrpSpPr>
          <p:nvPr/>
        </p:nvGrpSpPr>
        <p:grpSpPr bwMode="auto">
          <a:xfrm rot="4976862" flipH="1">
            <a:off x="3544888" y="2424113"/>
            <a:ext cx="323850" cy="311150"/>
            <a:chOff x="1944" y="1111"/>
            <a:chExt cx="204" cy="196"/>
          </a:xfrm>
        </p:grpSpPr>
        <p:pic>
          <p:nvPicPr>
            <p:cNvPr id="7240" name="Picture 3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Oval 36"/>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8" name="Group 37"/>
            <p:cNvGrpSpPr>
              <a:grpSpLocks/>
            </p:cNvGrpSpPr>
            <p:nvPr/>
          </p:nvGrpSpPr>
          <p:grpSpPr bwMode="auto">
            <a:xfrm rot="1297425" flipV="1">
              <a:off x="1968" y="1259"/>
              <a:ext cx="150" cy="35"/>
              <a:chOff x="2529" y="1060"/>
              <a:chExt cx="893" cy="236"/>
            </a:xfrm>
          </p:grpSpPr>
          <p:grpSp>
            <p:nvGrpSpPr>
              <p:cNvPr id="9" name="Group 38"/>
              <p:cNvGrpSpPr>
                <a:grpSpLocks/>
              </p:cNvGrpSpPr>
              <p:nvPr/>
            </p:nvGrpSpPr>
            <p:grpSpPr bwMode="auto">
              <a:xfrm>
                <a:off x="2529" y="1060"/>
                <a:ext cx="742" cy="186"/>
                <a:chOff x="1565" y="2568"/>
                <a:chExt cx="1118" cy="279"/>
              </a:xfrm>
            </p:grpSpPr>
            <p:sp>
              <p:nvSpPr>
                <p:cNvPr id="7253" name="AutoShape 3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4" name="AutoShape 4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5" name="AutoShape 4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6" name="AutoShape 4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0" name="Group 43"/>
              <p:cNvGrpSpPr>
                <a:grpSpLocks/>
              </p:cNvGrpSpPr>
              <p:nvPr/>
            </p:nvGrpSpPr>
            <p:grpSpPr bwMode="auto">
              <a:xfrm rot="1353540">
                <a:off x="2680" y="1110"/>
                <a:ext cx="742" cy="186"/>
                <a:chOff x="1565" y="2568"/>
                <a:chExt cx="1118" cy="279"/>
              </a:xfrm>
            </p:grpSpPr>
            <p:sp>
              <p:nvSpPr>
                <p:cNvPr id="7249" name="AutoShape 4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0" name="AutoShape 4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1" name="AutoShape 4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2" name="AutoShape 4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45" name="Arc 48"/>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46" name="Picture 4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50"/>
          <p:cNvGrpSpPr>
            <a:grpSpLocks/>
          </p:cNvGrpSpPr>
          <p:nvPr/>
        </p:nvGrpSpPr>
        <p:grpSpPr bwMode="auto">
          <a:xfrm rot="4976862" flipH="1">
            <a:off x="3797300" y="3243263"/>
            <a:ext cx="323850" cy="311150"/>
            <a:chOff x="1944" y="1111"/>
            <a:chExt cx="204" cy="196"/>
          </a:xfrm>
        </p:grpSpPr>
        <p:pic>
          <p:nvPicPr>
            <p:cNvPr id="7223" name="Picture 5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52"/>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2" name="Group 53"/>
            <p:cNvGrpSpPr>
              <a:grpSpLocks/>
            </p:cNvGrpSpPr>
            <p:nvPr/>
          </p:nvGrpSpPr>
          <p:grpSpPr bwMode="auto">
            <a:xfrm rot="1297425" flipV="1">
              <a:off x="1968" y="1259"/>
              <a:ext cx="150" cy="35"/>
              <a:chOff x="2529" y="1060"/>
              <a:chExt cx="893" cy="236"/>
            </a:xfrm>
          </p:grpSpPr>
          <p:grpSp>
            <p:nvGrpSpPr>
              <p:cNvPr id="13" name="Group 54"/>
              <p:cNvGrpSpPr>
                <a:grpSpLocks/>
              </p:cNvGrpSpPr>
              <p:nvPr/>
            </p:nvGrpSpPr>
            <p:grpSpPr bwMode="auto">
              <a:xfrm>
                <a:off x="2529" y="1060"/>
                <a:ext cx="742" cy="186"/>
                <a:chOff x="1565" y="2568"/>
                <a:chExt cx="1118" cy="279"/>
              </a:xfrm>
            </p:grpSpPr>
            <p:sp>
              <p:nvSpPr>
                <p:cNvPr id="7236" name="AutoShape 5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7" name="AutoShape 5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8" name="AutoShape 5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9" name="AutoShape 5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4" name="Group 59"/>
              <p:cNvGrpSpPr>
                <a:grpSpLocks/>
              </p:cNvGrpSpPr>
              <p:nvPr/>
            </p:nvGrpSpPr>
            <p:grpSpPr bwMode="auto">
              <a:xfrm rot="1353540">
                <a:off x="2680" y="1110"/>
                <a:ext cx="742" cy="186"/>
                <a:chOff x="1565" y="2568"/>
                <a:chExt cx="1118" cy="279"/>
              </a:xfrm>
            </p:grpSpPr>
            <p:sp>
              <p:nvSpPr>
                <p:cNvPr id="7232" name="AutoShape 6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3" name="AutoShape 6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4" name="AutoShape 6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5" name="AutoShape 6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28" name="Arc 64"/>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29" name="Picture 65"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66"/>
          <p:cNvGrpSpPr>
            <a:grpSpLocks/>
          </p:cNvGrpSpPr>
          <p:nvPr/>
        </p:nvGrpSpPr>
        <p:grpSpPr bwMode="auto">
          <a:xfrm rot="4976862" flipH="1">
            <a:off x="3621088" y="4049713"/>
            <a:ext cx="323850" cy="311150"/>
            <a:chOff x="1944" y="1111"/>
            <a:chExt cx="204" cy="196"/>
          </a:xfrm>
        </p:grpSpPr>
        <p:pic>
          <p:nvPicPr>
            <p:cNvPr id="7206" name="Picture 6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8"/>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6" name="Group 69"/>
            <p:cNvGrpSpPr>
              <a:grpSpLocks/>
            </p:cNvGrpSpPr>
            <p:nvPr/>
          </p:nvGrpSpPr>
          <p:grpSpPr bwMode="auto">
            <a:xfrm rot="1297425" flipV="1">
              <a:off x="1968" y="1259"/>
              <a:ext cx="150" cy="35"/>
              <a:chOff x="2529" y="1060"/>
              <a:chExt cx="893" cy="236"/>
            </a:xfrm>
          </p:grpSpPr>
          <p:grpSp>
            <p:nvGrpSpPr>
              <p:cNvPr id="17" name="Group 70"/>
              <p:cNvGrpSpPr>
                <a:grpSpLocks/>
              </p:cNvGrpSpPr>
              <p:nvPr/>
            </p:nvGrpSpPr>
            <p:grpSpPr bwMode="auto">
              <a:xfrm>
                <a:off x="2529" y="1060"/>
                <a:ext cx="742" cy="186"/>
                <a:chOff x="1565" y="2568"/>
                <a:chExt cx="1118" cy="279"/>
              </a:xfrm>
            </p:grpSpPr>
            <p:sp>
              <p:nvSpPr>
                <p:cNvPr id="7219" name="AutoShape 7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0" name="AutoShape 7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1" name="AutoShape 7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2" name="AutoShape 7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8" name="Group 75"/>
              <p:cNvGrpSpPr>
                <a:grpSpLocks/>
              </p:cNvGrpSpPr>
              <p:nvPr/>
            </p:nvGrpSpPr>
            <p:grpSpPr bwMode="auto">
              <a:xfrm rot="1353540">
                <a:off x="2680" y="1110"/>
                <a:ext cx="742" cy="186"/>
                <a:chOff x="1565" y="2568"/>
                <a:chExt cx="1118" cy="279"/>
              </a:xfrm>
            </p:grpSpPr>
            <p:sp>
              <p:nvSpPr>
                <p:cNvPr id="7215" name="AutoShape 7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6" name="AutoShape 7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7" name="AutoShape 7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8" name="AutoShape 7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11" name="Arc 8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12" name="Picture 8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82"/>
          <p:cNvGrpSpPr>
            <a:grpSpLocks/>
          </p:cNvGrpSpPr>
          <p:nvPr/>
        </p:nvGrpSpPr>
        <p:grpSpPr bwMode="auto">
          <a:xfrm rot="4976862" flipH="1">
            <a:off x="3160713" y="4808538"/>
            <a:ext cx="323850" cy="311150"/>
            <a:chOff x="1944" y="1111"/>
            <a:chExt cx="204" cy="196"/>
          </a:xfrm>
        </p:grpSpPr>
        <p:pic>
          <p:nvPicPr>
            <p:cNvPr id="7189" name="Picture 8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Oval 84"/>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20" name="Group 85"/>
            <p:cNvGrpSpPr>
              <a:grpSpLocks/>
            </p:cNvGrpSpPr>
            <p:nvPr/>
          </p:nvGrpSpPr>
          <p:grpSpPr bwMode="auto">
            <a:xfrm rot="1297425" flipV="1">
              <a:off x="1968" y="1259"/>
              <a:ext cx="150" cy="35"/>
              <a:chOff x="2529" y="1060"/>
              <a:chExt cx="893" cy="236"/>
            </a:xfrm>
          </p:grpSpPr>
          <p:grpSp>
            <p:nvGrpSpPr>
              <p:cNvPr id="21" name="Group 86"/>
              <p:cNvGrpSpPr>
                <a:grpSpLocks/>
              </p:cNvGrpSpPr>
              <p:nvPr/>
            </p:nvGrpSpPr>
            <p:grpSpPr bwMode="auto">
              <a:xfrm>
                <a:off x="2529" y="1060"/>
                <a:ext cx="742" cy="186"/>
                <a:chOff x="1565" y="2568"/>
                <a:chExt cx="1118" cy="279"/>
              </a:xfrm>
            </p:grpSpPr>
            <p:sp>
              <p:nvSpPr>
                <p:cNvPr id="7202" name="AutoShape 8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3" name="AutoShape 8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4" name="AutoShape 8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5" name="AutoShape 9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22" name="Group 91"/>
              <p:cNvGrpSpPr>
                <a:grpSpLocks/>
              </p:cNvGrpSpPr>
              <p:nvPr/>
            </p:nvGrpSpPr>
            <p:grpSpPr bwMode="auto">
              <a:xfrm rot="1353540">
                <a:off x="2680" y="1110"/>
                <a:ext cx="742" cy="186"/>
                <a:chOff x="1565" y="2568"/>
                <a:chExt cx="1118" cy="279"/>
              </a:xfrm>
            </p:grpSpPr>
            <p:sp>
              <p:nvSpPr>
                <p:cNvPr id="7198" name="AutoShape 9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199" name="AutoShape 9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0" name="AutoShape 9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1" name="AutoShape 9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194" name="Arc 96"/>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195" name="Picture 9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84" name="Line 98"/>
          <p:cNvSpPr>
            <a:spLocks noChangeShapeType="1"/>
          </p:cNvSpPr>
          <p:nvPr/>
        </p:nvSpPr>
        <p:spPr bwMode="auto">
          <a:xfrm>
            <a:off x="4038600" y="35258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99"/>
          <p:cNvSpPr>
            <a:spLocks noChangeShapeType="1"/>
          </p:cNvSpPr>
          <p:nvPr/>
        </p:nvSpPr>
        <p:spPr bwMode="auto">
          <a:xfrm>
            <a:off x="3784600" y="27130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7186" name="Line 100"/>
          <p:cNvSpPr>
            <a:spLocks noChangeShapeType="1"/>
          </p:cNvSpPr>
          <p:nvPr/>
        </p:nvSpPr>
        <p:spPr bwMode="auto">
          <a:xfrm>
            <a:off x="3860800" y="4338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01"/>
          <p:cNvSpPr>
            <a:spLocks noChangeShapeType="1"/>
          </p:cNvSpPr>
          <p:nvPr/>
        </p:nvSpPr>
        <p:spPr bwMode="auto">
          <a:xfrm>
            <a:off x="3406775" y="5100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标题 1"/>
          <p:cNvSpPr txBox="1">
            <a:spLocks/>
          </p:cNvSpPr>
          <p:nvPr/>
        </p:nvSpPr>
        <p:spPr>
          <a:xfrm>
            <a:off x="1136565" y="291238"/>
            <a:ext cx="6408712" cy="864098"/>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目   录</a:t>
            </a:r>
          </a:p>
        </p:txBody>
      </p:sp>
      <p:sp>
        <p:nvSpPr>
          <p:cNvPr id="103" name="Rectangle 4"/>
          <p:cNvSpPr>
            <a:spLocks noChangeArrowheads="1"/>
          </p:cNvSpPr>
          <p:nvPr/>
        </p:nvSpPr>
        <p:spPr bwMode="auto">
          <a:xfrm>
            <a:off x="2843808" y="2132856"/>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大变革时代的策略</a:t>
            </a:r>
            <a:endParaRPr lang="en-US" altLang="zh-CN" sz="2400" dirty="0">
              <a:solidFill>
                <a:srgbClr val="000000"/>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323528" y="332656"/>
            <a:ext cx="6408712" cy="846671"/>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中国的机遇与挑战   </a:t>
            </a:r>
          </a:p>
        </p:txBody>
      </p:sp>
      <p:graphicFrame>
        <p:nvGraphicFramePr>
          <p:cNvPr id="4" name="图示 3"/>
          <p:cNvGraphicFramePr/>
          <p:nvPr>
            <p:extLst>
              <p:ext uri="{D42A27DB-BD31-4B8C-83A1-F6EECF244321}">
                <p14:modId xmlns:p14="http://schemas.microsoft.com/office/powerpoint/2010/main" val="1502994426"/>
              </p:ext>
            </p:extLst>
          </p:nvPr>
        </p:nvGraphicFramePr>
        <p:xfrm>
          <a:off x="1259632" y="1844824"/>
          <a:ext cx="703261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5209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中国网民规模和互联网普及率"/>
          <p:cNvPicPr>
            <a:picLocks noChangeAspect="1" noChangeArrowheads="1"/>
          </p:cNvPicPr>
          <p:nvPr/>
        </p:nvPicPr>
        <p:blipFill>
          <a:blip r:embed="rId2" cstate="print"/>
          <a:srcRect/>
          <a:stretch>
            <a:fillRect/>
          </a:stretch>
        </p:blipFill>
        <p:spPr bwMode="auto">
          <a:xfrm>
            <a:off x="0" y="620688"/>
            <a:ext cx="9144000" cy="566473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692696"/>
            <a:ext cx="9144000" cy="5124480"/>
          </a:xfrm>
          <a:prstGeom prst="rect">
            <a:avLst/>
          </a:prstGeom>
        </p:spPr>
        <p:txBody>
          <a:bodyPr wrap="square">
            <a:spAutoFit/>
          </a:bodyPr>
          <a:lstStyle/>
          <a:p>
            <a:r>
              <a:rPr lang="en-US" altLang="zh-CN" sz="2800" b="1" dirty="0" smtClean="0">
                <a:latin typeface="微软雅黑" pitchFamily="34" charset="-122"/>
                <a:ea typeface="微软雅黑" pitchFamily="34" charset="-122"/>
              </a:rPr>
              <a:t> 2016</a:t>
            </a:r>
            <a:r>
              <a:rPr lang="zh-CN" altLang="en-US" sz="2800" b="1" dirty="0" smtClean="0">
                <a:latin typeface="微软雅黑" pitchFamily="34" charset="-122"/>
                <a:ea typeface="微软雅黑" pitchFamily="34" charset="-122"/>
              </a:rPr>
              <a:t>年数据显示：</a:t>
            </a:r>
            <a:endParaRPr lang="en-US" altLang="zh-CN" sz="2800" b="1" dirty="0" smtClean="0">
              <a:latin typeface="微软雅黑" pitchFamily="34" charset="-122"/>
              <a:ea typeface="微软雅黑" pitchFamily="34" charset="-122"/>
            </a:endParaRPr>
          </a:p>
          <a:p>
            <a:endParaRPr lang="en-US" altLang="zh-CN" sz="2800" b="1"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中国手机、彩电、计算机产量全球占比超</a:t>
            </a:r>
            <a:r>
              <a:rPr lang="en-US" altLang="zh-CN" sz="3600" b="1" dirty="0" smtClean="0">
                <a:solidFill>
                  <a:srgbClr val="FF0000"/>
                </a:solidFill>
                <a:latin typeface="微软雅黑" pitchFamily="34" charset="-122"/>
                <a:ea typeface="微软雅黑" pitchFamily="34" charset="-122"/>
              </a:rPr>
              <a:t>50%</a:t>
            </a:r>
            <a:r>
              <a:rPr lang="zh-CN" altLang="en-US" sz="2800" dirty="0" smtClean="0">
                <a:latin typeface="微软雅黑" pitchFamily="34" charset="-122"/>
                <a:ea typeface="微软雅黑" pitchFamily="34" charset="-122"/>
              </a:rPr>
              <a:t>，</a:t>
            </a:r>
            <a:endParaRPr lang="en-US" altLang="zh-CN" sz="2800"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有</a:t>
            </a:r>
            <a:r>
              <a:rPr lang="zh-CN" altLang="en-US" sz="3600" b="1" dirty="0" smtClean="0">
                <a:solidFill>
                  <a:srgbClr val="FF0000"/>
                </a:solidFill>
                <a:latin typeface="微软雅黑" pitchFamily="34" charset="-122"/>
                <a:ea typeface="微软雅黑" pitchFamily="34" charset="-122"/>
              </a:rPr>
              <a:t>三家</a:t>
            </a:r>
            <a:r>
              <a:rPr lang="zh-CN" altLang="en-US" sz="2800" dirty="0" smtClean="0">
                <a:latin typeface="微软雅黑" pitchFamily="34" charset="-122"/>
                <a:ea typeface="微软雅黑" pitchFamily="34" charset="-122"/>
              </a:rPr>
              <a:t>中国企业进入全球智能手机市场前五，</a:t>
            </a:r>
            <a:endParaRPr lang="en-US" altLang="zh-CN" sz="2800"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全球十大互联网产业中国占</a:t>
            </a:r>
            <a:r>
              <a:rPr lang="zh-CN" altLang="en-US" sz="3600" b="1" dirty="0" smtClean="0">
                <a:solidFill>
                  <a:srgbClr val="FF0000"/>
                </a:solidFill>
                <a:latin typeface="微软雅黑" pitchFamily="34" charset="-122"/>
                <a:ea typeface="微软雅黑" pitchFamily="34" charset="-122"/>
              </a:rPr>
              <a:t>四家</a:t>
            </a:r>
            <a:r>
              <a:rPr lang="zh-CN" altLang="en-US" sz="2800" dirty="0" smtClean="0">
                <a:latin typeface="微软雅黑" pitchFamily="34" charset="-122"/>
                <a:ea typeface="微软雅黑" pitchFamily="34" charset="-122"/>
              </a:rPr>
              <a:t>，</a:t>
            </a:r>
            <a:endParaRPr lang="en-US" altLang="zh-CN" sz="2800"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前</a:t>
            </a:r>
            <a:r>
              <a:rPr lang="en-US" altLang="zh-CN" sz="2800" dirty="0" smtClean="0">
                <a:latin typeface="微软雅黑" pitchFamily="34" charset="-122"/>
                <a:ea typeface="微软雅黑" pitchFamily="34" charset="-122"/>
              </a:rPr>
              <a:t>30</a:t>
            </a:r>
            <a:r>
              <a:rPr lang="zh-CN" altLang="en-US" sz="2800" dirty="0" smtClean="0">
                <a:latin typeface="微软雅黑" pitchFamily="34" charset="-122"/>
                <a:ea typeface="微软雅黑" pitchFamily="34" charset="-122"/>
              </a:rPr>
              <a:t>位企业中，中国占</a:t>
            </a:r>
            <a:r>
              <a:rPr lang="en-US" altLang="zh-CN" sz="3600" b="1" dirty="0" smtClean="0">
                <a:solidFill>
                  <a:srgbClr val="FF0000"/>
                </a:solidFill>
                <a:latin typeface="微软雅黑" pitchFamily="34" charset="-122"/>
                <a:ea typeface="微软雅黑" pitchFamily="34" charset="-122"/>
              </a:rPr>
              <a:t>40%</a:t>
            </a:r>
            <a:r>
              <a:rPr lang="zh-CN" altLang="en-US" sz="2800" dirty="0" smtClean="0">
                <a:latin typeface="微软雅黑" pitchFamily="34" charset="-122"/>
                <a:ea typeface="微软雅黑" pitchFamily="34" charset="-122"/>
              </a:rPr>
              <a:t>，</a:t>
            </a:r>
            <a:endParaRPr lang="en-US" altLang="zh-CN" sz="2800"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数字支付市场的规模已扩展到了美国的</a:t>
            </a:r>
            <a:r>
              <a:rPr lang="en-US" altLang="zh-CN" sz="3600" b="1" dirty="0" smtClean="0">
                <a:solidFill>
                  <a:srgbClr val="FF0000"/>
                </a:solidFill>
                <a:latin typeface="微软雅黑" pitchFamily="34" charset="-122"/>
                <a:ea typeface="微软雅黑" pitchFamily="34" charset="-122"/>
              </a:rPr>
              <a:t>50</a:t>
            </a:r>
            <a:r>
              <a:rPr lang="zh-CN" altLang="en-US" sz="2800" dirty="0" smtClean="0">
                <a:latin typeface="微软雅黑" pitchFamily="34" charset="-122"/>
                <a:ea typeface="微软雅黑" pitchFamily="34" charset="-122"/>
              </a:rPr>
              <a:t>倍，</a:t>
            </a:r>
            <a:endParaRPr lang="en-US" altLang="zh-CN" sz="2800"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中国互联网产业已占近全球</a:t>
            </a:r>
            <a:r>
              <a:rPr lang="zh-CN" altLang="en-US" sz="3600" b="1" dirty="0" smtClean="0">
                <a:solidFill>
                  <a:srgbClr val="FF0000"/>
                </a:solidFill>
                <a:latin typeface="微软雅黑" pitchFamily="34" charset="-122"/>
                <a:ea typeface="微软雅黑" pitchFamily="34" charset="-122"/>
              </a:rPr>
              <a:t>半壁江山</a:t>
            </a:r>
            <a:r>
              <a:rPr lang="zh-CN" altLang="en-US" sz="2800" dirty="0" smtClean="0">
                <a:latin typeface="微软雅黑" pitchFamily="34" charset="-122"/>
                <a:ea typeface="微软雅黑" pitchFamily="34" charset="-122"/>
              </a:rPr>
              <a: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548680"/>
            <a:ext cx="7560840" cy="5324535"/>
          </a:xfrm>
          <a:prstGeom prst="rect">
            <a:avLst/>
          </a:prstGeom>
        </p:spPr>
        <p:txBody>
          <a:bodyPr wrap="square">
            <a:spAutoFit/>
          </a:bodyPr>
          <a:lstStyle/>
          <a:p>
            <a:pPr>
              <a:spcBef>
                <a:spcPts val="600"/>
              </a:spcBef>
              <a:spcAft>
                <a:spcPts val="600"/>
              </a:spcAft>
            </a:pPr>
            <a:r>
              <a:rPr lang="zh-CN" altLang="en-US" sz="2800" b="1" dirty="0" smtClean="0">
                <a:latin typeface="微软雅黑" pitchFamily="34" charset="-122"/>
                <a:ea typeface="微软雅黑" pitchFamily="34" charset="-122"/>
              </a:rPr>
              <a:t>全球互联网企业</a:t>
            </a:r>
            <a:r>
              <a:rPr lang="en-US" altLang="zh-CN" sz="2800" b="1" dirty="0" smtClean="0">
                <a:latin typeface="微软雅黑" pitchFamily="34" charset="-122"/>
                <a:ea typeface="微软雅黑" pitchFamily="34" charset="-122"/>
              </a:rPr>
              <a:t>TOP20</a:t>
            </a:r>
            <a:r>
              <a:rPr lang="zh-CN" altLang="en-US" sz="2800" b="1" dirty="0" smtClean="0">
                <a:latin typeface="微软雅黑" pitchFamily="34" charset="-122"/>
                <a:ea typeface="微软雅黑" pitchFamily="34" charset="-122"/>
              </a:rPr>
              <a:t>中的中国企业有</a:t>
            </a:r>
            <a:r>
              <a:rPr lang="en-US" altLang="zh-CN" sz="3600" b="1" dirty="0" smtClean="0">
                <a:solidFill>
                  <a:srgbClr val="FF0000"/>
                </a:solidFill>
                <a:latin typeface="微软雅黑" pitchFamily="34" charset="-122"/>
                <a:ea typeface="微软雅黑" pitchFamily="34" charset="-122"/>
              </a:rPr>
              <a:t>7</a:t>
            </a:r>
            <a:r>
              <a:rPr lang="zh-CN" altLang="en-US" sz="3600" b="1" dirty="0" smtClean="0">
                <a:solidFill>
                  <a:srgbClr val="FF0000"/>
                </a:solidFill>
                <a:latin typeface="微软雅黑" pitchFamily="34" charset="-122"/>
                <a:ea typeface="微软雅黑" pitchFamily="34" charset="-122"/>
              </a:rPr>
              <a:t>家</a:t>
            </a:r>
            <a:endParaRPr lang="en-US" altLang="zh-CN" sz="3600" b="1" dirty="0" smtClean="0">
              <a:solidFill>
                <a:srgbClr val="FF0000"/>
              </a:solidFill>
              <a:latin typeface="微软雅黑" pitchFamily="34" charset="-122"/>
              <a:ea typeface="微软雅黑" pitchFamily="34" charset="-122"/>
            </a:endParaRPr>
          </a:p>
          <a:p>
            <a:pPr>
              <a:spcBef>
                <a:spcPts val="600"/>
              </a:spcBef>
              <a:spcAft>
                <a:spcPts val="600"/>
              </a:spcAft>
            </a:pPr>
            <a:endParaRPr lang="zh-CN" altLang="en-US" sz="2800" b="1" dirty="0" smtClean="0">
              <a:latin typeface="微软雅黑" pitchFamily="34" charset="-122"/>
              <a:ea typeface="微软雅黑" pitchFamily="34" charset="-122"/>
            </a:endParaRPr>
          </a:p>
          <a:p>
            <a:pPr>
              <a:spcBef>
                <a:spcPts val="600"/>
              </a:spcBef>
              <a:spcAft>
                <a:spcPts val="600"/>
              </a:spcAft>
            </a:pPr>
            <a:r>
              <a:rPr lang="zh-CN" altLang="en-US" sz="2800" dirty="0" smtClean="0">
                <a:latin typeface="微软雅黑" pitchFamily="34" charset="-122"/>
                <a:ea typeface="微软雅黑" pitchFamily="34" charset="-122"/>
              </a:rPr>
              <a:t>第五名：腾讯，市值</a:t>
            </a:r>
            <a:r>
              <a:rPr lang="en-US" altLang="zh-CN" sz="2800" dirty="0" smtClean="0">
                <a:latin typeface="微软雅黑" pitchFamily="34" charset="-122"/>
                <a:ea typeface="微软雅黑" pitchFamily="34" charset="-122"/>
              </a:rPr>
              <a:t>2060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第六名：阿里巴巴，市值</a:t>
            </a:r>
            <a:r>
              <a:rPr lang="en-US" altLang="zh-CN" sz="2800" dirty="0" smtClean="0">
                <a:latin typeface="微软雅黑" pitchFamily="34" charset="-122"/>
                <a:ea typeface="微软雅黑" pitchFamily="34" charset="-122"/>
              </a:rPr>
              <a:t>2050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第九名：百度，市值</a:t>
            </a:r>
            <a:r>
              <a:rPr lang="en-US" altLang="zh-CN" sz="2800" dirty="0" smtClean="0">
                <a:latin typeface="微软雅黑" pitchFamily="34" charset="-122"/>
                <a:ea typeface="微软雅黑" pitchFamily="34" charset="-122"/>
              </a:rPr>
              <a:t>620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第十名：蚂蚁金服，市值</a:t>
            </a:r>
            <a:r>
              <a:rPr lang="en-US" altLang="zh-CN" sz="2800" dirty="0" smtClean="0">
                <a:latin typeface="微软雅黑" pitchFamily="34" charset="-122"/>
                <a:ea typeface="微软雅黑" pitchFamily="34" charset="-122"/>
              </a:rPr>
              <a:t>600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第十二名：小米，市值</a:t>
            </a:r>
            <a:r>
              <a:rPr lang="en-US" altLang="zh-CN" sz="2800" dirty="0" smtClean="0">
                <a:latin typeface="微软雅黑" pitchFamily="34" charset="-122"/>
                <a:ea typeface="微软雅黑" pitchFamily="34" charset="-122"/>
              </a:rPr>
              <a:t>460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第十六名：京东，市值</a:t>
            </a:r>
            <a:r>
              <a:rPr lang="en-US" altLang="zh-CN" sz="2800" dirty="0" smtClean="0">
                <a:latin typeface="微软雅黑" pitchFamily="34" charset="-122"/>
                <a:ea typeface="微软雅黑" pitchFamily="34" charset="-122"/>
              </a:rPr>
              <a:t>340</a:t>
            </a:r>
            <a:r>
              <a:rPr lang="zh-CN" altLang="en-US" sz="2800" dirty="0" smtClean="0">
                <a:latin typeface="微软雅黑" pitchFamily="34" charset="-122"/>
                <a:ea typeface="微软雅黑" pitchFamily="34" charset="-122"/>
              </a:rPr>
              <a:t>亿美元</a:t>
            </a:r>
          </a:p>
          <a:p>
            <a:pPr>
              <a:spcBef>
                <a:spcPts val="600"/>
              </a:spcBef>
              <a:spcAft>
                <a:spcPts val="600"/>
              </a:spcAft>
            </a:pPr>
            <a:r>
              <a:rPr lang="zh-CN" altLang="en-US" sz="2800" dirty="0" smtClean="0">
                <a:latin typeface="微软雅黑" pitchFamily="34" charset="-122"/>
                <a:ea typeface="微软雅黑" pitchFamily="34" charset="-122"/>
              </a:rPr>
              <a:t>第二十名：滴滴快的，市值</a:t>
            </a:r>
            <a:r>
              <a:rPr lang="en-US" altLang="zh-CN" sz="2800" dirty="0" smtClean="0">
                <a:latin typeface="微软雅黑" pitchFamily="34" charset="-122"/>
                <a:ea typeface="微软雅黑" pitchFamily="34" charset="-122"/>
              </a:rPr>
              <a:t>250</a:t>
            </a:r>
            <a:r>
              <a:rPr lang="zh-CN" altLang="en-US" sz="2800" dirty="0" smtClean="0">
                <a:latin typeface="微软雅黑" pitchFamily="34" charset="-122"/>
                <a:ea typeface="微软雅黑" pitchFamily="34" charset="-122"/>
              </a:rPr>
              <a:t>亿美元</a:t>
            </a: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3"/>
          <p:cNvSpPr>
            <a:spLocks noChangeShapeType="1"/>
          </p:cNvSpPr>
          <p:nvPr/>
        </p:nvSpPr>
        <p:spPr bwMode="auto">
          <a:xfrm flipV="1">
            <a:off x="3176588" y="1916832"/>
            <a:ext cx="4491756" cy="34206"/>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2" name="Rectangle 4"/>
          <p:cNvSpPr>
            <a:spLocks noChangeArrowheads="1"/>
          </p:cNvSpPr>
          <p:nvPr/>
        </p:nvSpPr>
        <p:spPr bwMode="auto">
          <a:xfrm>
            <a:off x="3045098" y="1405515"/>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3200" dirty="0" smtClean="0">
                <a:solidFill>
                  <a:srgbClr val="000000"/>
                </a:solidFill>
                <a:latin typeface="微软雅黑" pitchFamily="34" charset="-122"/>
                <a:ea typeface="微软雅黑" pitchFamily="34" charset="-122"/>
                <a:cs typeface="Arial" charset="0"/>
              </a:rPr>
              <a:t> </a:t>
            </a:r>
            <a:r>
              <a:rPr lang="zh-CN" altLang="en-US" sz="3200" b="1" dirty="0" smtClean="0">
                <a:solidFill>
                  <a:srgbClr val="000000"/>
                </a:solidFill>
                <a:latin typeface="微软雅黑" pitchFamily="34" charset="-122"/>
                <a:ea typeface="微软雅黑" pitchFamily="34" charset="-122"/>
                <a:cs typeface="Arial" charset="0"/>
              </a:rPr>
              <a:t>第三次工业革命的来临</a:t>
            </a:r>
            <a:endParaRPr lang="en-US" altLang="zh-CN" sz="3200" b="1" dirty="0">
              <a:solidFill>
                <a:srgbClr val="000000"/>
              </a:solidFill>
              <a:latin typeface="微软雅黑" pitchFamily="34" charset="-122"/>
              <a:ea typeface="微软雅黑" pitchFamily="34" charset="-122"/>
              <a:cs typeface="Arial" charset="0"/>
            </a:endParaRPr>
          </a:p>
        </p:txBody>
      </p:sp>
      <p:sp>
        <p:nvSpPr>
          <p:cNvPr id="7174" name="Rectangle 6"/>
          <p:cNvSpPr>
            <a:spLocks noChangeArrowheads="1"/>
          </p:cNvSpPr>
          <p:nvPr/>
        </p:nvSpPr>
        <p:spPr bwMode="auto">
          <a:xfrm>
            <a:off x="4860032" y="3116187"/>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基础、优势和不足</a:t>
            </a:r>
            <a:endParaRPr lang="en-US" altLang="zh-CN" sz="2400" dirty="0">
              <a:solidFill>
                <a:srgbClr val="000000"/>
              </a:solidFill>
              <a:latin typeface="微软雅黑" pitchFamily="34" charset="-122"/>
              <a:ea typeface="微软雅黑" pitchFamily="34" charset="-122"/>
              <a:cs typeface="Arial" charset="0"/>
            </a:endParaRPr>
          </a:p>
        </p:txBody>
      </p:sp>
      <p:sp>
        <p:nvSpPr>
          <p:cNvPr id="7175" name="Rectangle 7"/>
          <p:cNvSpPr>
            <a:spLocks noChangeArrowheads="1"/>
          </p:cNvSpPr>
          <p:nvPr/>
        </p:nvSpPr>
        <p:spPr bwMode="auto">
          <a:xfrm>
            <a:off x="4571143" y="3942771"/>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应对举措</a:t>
            </a:r>
            <a:endParaRPr lang="en-US" altLang="zh-CN" sz="2400" dirty="0">
              <a:solidFill>
                <a:srgbClr val="000000"/>
              </a:solidFill>
              <a:latin typeface="微软雅黑" pitchFamily="34" charset="-122"/>
              <a:ea typeface="微软雅黑" pitchFamily="34" charset="-122"/>
              <a:cs typeface="Arial" charset="0"/>
            </a:endParaRPr>
          </a:p>
        </p:txBody>
      </p:sp>
      <p:sp>
        <p:nvSpPr>
          <p:cNvPr id="7176" name="Rectangle 8"/>
          <p:cNvSpPr>
            <a:spLocks noChangeArrowheads="1"/>
          </p:cNvSpPr>
          <p:nvPr/>
        </p:nvSpPr>
        <p:spPr bwMode="auto">
          <a:xfrm>
            <a:off x="4158718" y="4680678"/>
            <a:ext cx="4829175" cy="46196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000000"/>
                </a:solidFill>
                <a:latin typeface="微软雅黑" pitchFamily="34" charset="-122"/>
                <a:ea typeface="微软雅黑" pitchFamily="34" charset="-122"/>
                <a:cs typeface="Arial" charset="0"/>
              </a:rPr>
              <a:t> 结  语</a:t>
            </a:r>
            <a:endParaRPr lang="en-US" altLang="zh-CN" sz="2400" dirty="0">
              <a:solidFill>
                <a:srgbClr val="000000"/>
              </a:solidFill>
              <a:latin typeface="微软雅黑" pitchFamily="34" charset="-122"/>
              <a:ea typeface="微软雅黑" pitchFamily="34" charset="-122"/>
              <a:cs typeface="Arial" charset="0"/>
            </a:endParaRPr>
          </a:p>
        </p:txBody>
      </p:sp>
      <p:grpSp>
        <p:nvGrpSpPr>
          <p:cNvPr id="7177" name="Group 9"/>
          <p:cNvGrpSpPr>
            <a:grpSpLocks/>
          </p:cNvGrpSpPr>
          <p:nvPr/>
        </p:nvGrpSpPr>
        <p:grpSpPr bwMode="auto">
          <a:xfrm rot="4976862" flipH="1">
            <a:off x="2913063" y="1674813"/>
            <a:ext cx="323850" cy="311150"/>
            <a:chOff x="1944" y="1111"/>
            <a:chExt cx="204" cy="196"/>
          </a:xfrm>
        </p:grpSpPr>
        <p:pic>
          <p:nvPicPr>
            <p:cNvPr id="7264" name="Picture 1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Oval 11"/>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7268" name="Group 12"/>
            <p:cNvGrpSpPr>
              <a:grpSpLocks/>
            </p:cNvGrpSpPr>
            <p:nvPr/>
          </p:nvGrpSpPr>
          <p:grpSpPr bwMode="auto">
            <a:xfrm rot="1297425" flipV="1">
              <a:off x="1968" y="1259"/>
              <a:ext cx="150" cy="35"/>
              <a:chOff x="2529" y="1060"/>
              <a:chExt cx="893" cy="236"/>
            </a:xfrm>
          </p:grpSpPr>
          <p:grpSp>
            <p:nvGrpSpPr>
              <p:cNvPr id="7271" name="Group 13"/>
              <p:cNvGrpSpPr>
                <a:grpSpLocks/>
              </p:cNvGrpSpPr>
              <p:nvPr/>
            </p:nvGrpSpPr>
            <p:grpSpPr bwMode="auto">
              <a:xfrm>
                <a:off x="2529" y="1060"/>
                <a:ext cx="742" cy="186"/>
                <a:chOff x="1565" y="2568"/>
                <a:chExt cx="1118" cy="279"/>
              </a:xfrm>
            </p:grpSpPr>
            <p:sp>
              <p:nvSpPr>
                <p:cNvPr id="7277" name="AutoShape 1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8" name="AutoShape 1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9" name="AutoShape 1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80" name="AutoShape 1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7272" name="Group 18"/>
              <p:cNvGrpSpPr>
                <a:grpSpLocks/>
              </p:cNvGrpSpPr>
              <p:nvPr/>
            </p:nvGrpSpPr>
            <p:grpSpPr bwMode="auto">
              <a:xfrm rot="1353540">
                <a:off x="2680" y="1110"/>
                <a:ext cx="742" cy="186"/>
                <a:chOff x="1565" y="2568"/>
                <a:chExt cx="1118" cy="279"/>
              </a:xfrm>
            </p:grpSpPr>
            <p:sp>
              <p:nvSpPr>
                <p:cNvPr id="7273" name="AutoShape 1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4" name="AutoShape 2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5" name="AutoShape 2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6" name="AutoShape 2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69" name="Arc 2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70" name="Picture 24"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78" name="Group 25"/>
          <p:cNvGrpSpPr>
            <a:grpSpLocks/>
          </p:cNvGrpSpPr>
          <p:nvPr/>
        </p:nvGrpSpPr>
        <p:grpSpPr bwMode="auto">
          <a:xfrm flipH="1">
            <a:off x="201613" y="1760538"/>
            <a:ext cx="3438525" cy="3429000"/>
            <a:chOff x="1955" y="1224"/>
            <a:chExt cx="1911" cy="1911"/>
          </a:xfrm>
        </p:grpSpPr>
        <p:sp>
          <p:nvSpPr>
            <p:cNvPr id="7257" name="Oval 26"/>
            <p:cNvSpPr>
              <a:spLocks noChangeArrowheads="1"/>
            </p:cNvSpPr>
            <p:nvPr/>
          </p:nvSpPr>
          <p:spPr bwMode="gray">
            <a:xfrm>
              <a:off x="1955" y="1224"/>
              <a:ext cx="1911" cy="1911"/>
            </a:xfrm>
            <a:prstGeom prst="ellipse">
              <a:avLst/>
            </a:prstGeom>
            <a:noFill/>
            <a:ln w="127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8" name="Oval 27"/>
            <p:cNvSpPr>
              <a:spLocks noChangeArrowheads="1"/>
            </p:cNvSpPr>
            <p:nvPr/>
          </p:nvSpPr>
          <p:spPr bwMode="gray">
            <a:xfrm>
              <a:off x="2080" y="1355"/>
              <a:ext cx="1660" cy="1660"/>
            </a:xfrm>
            <a:prstGeom prst="ellipse">
              <a:avLst/>
            </a:prstGeom>
            <a:noFill/>
            <a:ln w="2857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9" name="Oval 28"/>
            <p:cNvSpPr>
              <a:spLocks noChangeArrowheads="1"/>
            </p:cNvSpPr>
            <p:nvPr/>
          </p:nvSpPr>
          <p:spPr bwMode="gray">
            <a:xfrm>
              <a:off x="2218" y="1499"/>
              <a:ext cx="1396" cy="1396"/>
            </a:xfrm>
            <a:prstGeom prst="ellipse">
              <a:avLst/>
            </a:prstGeom>
            <a:noFill/>
            <a:ln w="381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0" name="Oval 29"/>
            <p:cNvSpPr>
              <a:spLocks noChangeArrowheads="1"/>
            </p:cNvSpPr>
            <p:nvPr/>
          </p:nvSpPr>
          <p:spPr bwMode="gray">
            <a:xfrm>
              <a:off x="2338" y="1643"/>
              <a:ext cx="1132" cy="1132"/>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1" name="Oval 30"/>
            <p:cNvSpPr>
              <a:spLocks noChangeArrowheads="1"/>
            </p:cNvSpPr>
            <p:nvPr/>
          </p:nvSpPr>
          <p:spPr bwMode="gray">
            <a:xfrm>
              <a:off x="2476" y="1781"/>
              <a:ext cx="868" cy="868"/>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2" name="Oval 31"/>
            <p:cNvSpPr>
              <a:spLocks noChangeArrowheads="1"/>
            </p:cNvSpPr>
            <p:nvPr/>
          </p:nvSpPr>
          <p:spPr bwMode="gray">
            <a:xfrm>
              <a:off x="2602" y="1901"/>
              <a:ext cx="616" cy="616"/>
            </a:xfrm>
            <a:prstGeom prst="ellipse">
              <a:avLst/>
            </a:prstGeom>
            <a:noFill/>
            <a:ln w="762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3" name="Oval 32"/>
            <p:cNvSpPr>
              <a:spLocks noChangeArrowheads="1"/>
            </p:cNvSpPr>
            <p:nvPr/>
          </p:nvSpPr>
          <p:spPr bwMode="gray">
            <a:xfrm>
              <a:off x="2716" y="2021"/>
              <a:ext cx="388" cy="388"/>
            </a:xfrm>
            <a:prstGeom prst="ellipse">
              <a:avLst/>
            </a:prstGeom>
            <a:noFill/>
            <a:ln w="952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grpSp>
      <p:pic>
        <p:nvPicPr>
          <p:cNvPr id="7179" name="Picture 33" descr="worldmap_ani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122363" y="2732088"/>
            <a:ext cx="160972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80" name="Group 34"/>
          <p:cNvGrpSpPr>
            <a:grpSpLocks/>
          </p:cNvGrpSpPr>
          <p:nvPr/>
        </p:nvGrpSpPr>
        <p:grpSpPr bwMode="auto">
          <a:xfrm rot="4976862" flipH="1">
            <a:off x="3544888" y="2424113"/>
            <a:ext cx="323850" cy="311150"/>
            <a:chOff x="1944" y="1111"/>
            <a:chExt cx="204" cy="196"/>
          </a:xfrm>
        </p:grpSpPr>
        <p:pic>
          <p:nvPicPr>
            <p:cNvPr id="7240" name="Picture 3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Oval 36"/>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7244" name="Group 37"/>
            <p:cNvGrpSpPr>
              <a:grpSpLocks/>
            </p:cNvGrpSpPr>
            <p:nvPr/>
          </p:nvGrpSpPr>
          <p:grpSpPr bwMode="auto">
            <a:xfrm rot="1297425" flipV="1">
              <a:off x="1968" y="1259"/>
              <a:ext cx="150" cy="35"/>
              <a:chOff x="2529" y="1060"/>
              <a:chExt cx="893" cy="236"/>
            </a:xfrm>
          </p:grpSpPr>
          <p:grpSp>
            <p:nvGrpSpPr>
              <p:cNvPr id="7247" name="Group 38"/>
              <p:cNvGrpSpPr>
                <a:grpSpLocks/>
              </p:cNvGrpSpPr>
              <p:nvPr/>
            </p:nvGrpSpPr>
            <p:grpSpPr bwMode="auto">
              <a:xfrm>
                <a:off x="2529" y="1060"/>
                <a:ext cx="742" cy="186"/>
                <a:chOff x="1565" y="2568"/>
                <a:chExt cx="1118" cy="279"/>
              </a:xfrm>
            </p:grpSpPr>
            <p:sp>
              <p:nvSpPr>
                <p:cNvPr id="7253" name="AutoShape 3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4" name="AutoShape 4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5" name="AutoShape 4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6" name="AutoShape 4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7248" name="Group 43"/>
              <p:cNvGrpSpPr>
                <a:grpSpLocks/>
              </p:cNvGrpSpPr>
              <p:nvPr/>
            </p:nvGrpSpPr>
            <p:grpSpPr bwMode="auto">
              <a:xfrm rot="1353540">
                <a:off x="2680" y="1110"/>
                <a:ext cx="742" cy="186"/>
                <a:chOff x="1565" y="2568"/>
                <a:chExt cx="1118" cy="279"/>
              </a:xfrm>
            </p:grpSpPr>
            <p:sp>
              <p:nvSpPr>
                <p:cNvPr id="7249" name="AutoShape 4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0" name="AutoShape 4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1" name="AutoShape 4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2" name="AutoShape 4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45" name="Arc 48"/>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46" name="Picture 4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81" name="Group 50"/>
          <p:cNvGrpSpPr>
            <a:grpSpLocks/>
          </p:cNvGrpSpPr>
          <p:nvPr/>
        </p:nvGrpSpPr>
        <p:grpSpPr bwMode="auto">
          <a:xfrm rot="4976862" flipH="1">
            <a:off x="3797300" y="3243263"/>
            <a:ext cx="323850" cy="311150"/>
            <a:chOff x="1944" y="1111"/>
            <a:chExt cx="204" cy="196"/>
          </a:xfrm>
        </p:grpSpPr>
        <p:pic>
          <p:nvPicPr>
            <p:cNvPr id="7223" name="Picture 5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52"/>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7227" name="Group 53"/>
            <p:cNvGrpSpPr>
              <a:grpSpLocks/>
            </p:cNvGrpSpPr>
            <p:nvPr/>
          </p:nvGrpSpPr>
          <p:grpSpPr bwMode="auto">
            <a:xfrm rot="1297425" flipV="1">
              <a:off x="1968" y="1259"/>
              <a:ext cx="150" cy="35"/>
              <a:chOff x="2529" y="1060"/>
              <a:chExt cx="893" cy="236"/>
            </a:xfrm>
          </p:grpSpPr>
          <p:grpSp>
            <p:nvGrpSpPr>
              <p:cNvPr id="7230" name="Group 54"/>
              <p:cNvGrpSpPr>
                <a:grpSpLocks/>
              </p:cNvGrpSpPr>
              <p:nvPr/>
            </p:nvGrpSpPr>
            <p:grpSpPr bwMode="auto">
              <a:xfrm>
                <a:off x="2529" y="1060"/>
                <a:ext cx="742" cy="186"/>
                <a:chOff x="1565" y="2568"/>
                <a:chExt cx="1118" cy="279"/>
              </a:xfrm>
            </p:grpSpPr>
            <p:sp>
              <p:nvSpPr>
                <p:cNvPr id="7236" name="AutoShape 5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7" name="AutoShape 5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8" name="AutoShape 5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9" name="AutoShape 5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7231" name="Group 59"/>
              <p:cNvGrpSpPr>
                <a:grpSpLocks/>
              </p:cNvGrpSpPr>
              <p:nvPr/>
            </p:nvGrpSpPr>
            <p:grpSpPr bwMode="auto">
              <a:xfrm rot="1353540">
                <a:off x="2680" y="1110"/>
                <a:ext cx="742" cy="186"/>
                <a:chOff x="1565" y="2568"/>
                <a:chExt cx="1118" cy="279"/>
              </a:xfrm>
            </p:grpSpPr>
            <p:sp>
              <p:nvSpPr>
                <p:cNvPr id="7232" name="AutoShape 6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3" name="AutoShape 6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4" name="AutoShape 6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5" name="AutoShape 6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28" name="Arc 64"/>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29" name="Picture 65"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82" name="Group 66"/>
          <p:cNvGrpSpPr>
            <a:grpSpLocks/>
          </p:cNvGrpSpPr>
          <p:nvPr/>
        </p:nvGrpSpPr>
        <p:grpSpPr bwMode="auto">
          <a:xfrm rot="4976862" flipH="1">
            <a:off x="3621088" y="4049713"/>
            <a:ext cx="323850" cy="311150"/>
            <a:chOff x="1944" y="1111"/>
            <a:chExt cx="204" cy="196"/>
          </a:xfrm>
        </p:grpSpPr>
        <p:pic>
          <p:nvPicPr>
            <p:cNvPr id="7206" name="Picture 6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8"/>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7210" name="Group 69"/>
            <p:cNvGrpSpPr>
              <a:grpSpLocks/>
            </p:cNvGrpSpPr>
            <p:nvPr/>
          </p:nvGrpSpPr>
          <p:grpSpPr bwMode="auto">
            <a:xfrm rot="1297425" flipV="1">
              <a:off x="1968" y="1259"/>
              <a:ext cx="150" cy="35"/>
              <a:chOff x="2529" y="1060"/>
              <a:chExt cx="893" cy="236"/>
            </a:xfrm>
          </p:grpSpPr>
          <p:grpSp>
            <p:nvGrpSpPr>
              <p:cNvPr id="7213" name="Group 70"/>
              <p:cNvGrpSpPr>
                <a:grpSpLocks/>
              </p:cNvGrpSpPr>
              <p:nvPr/>
            </p:nvGrpSpPr>
            <p:grpSpPr bwMode="auto">
              <a:xfrm>
                <a:off x="2529" y="1060"/>
                <a:ext cx="742" cy="186"/>
                <a:chOff x="1565" y="2568"/>
                <a:chExt cx="1118" cy="279"/>
              </a:xfrm>
            </p:grpSpPr>
            <p:sp>
              <p:nvSpPr>
                <p:cNvPr id="7219" name="AutoShape 7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0" name="AutoShape 7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1" name="AutoShape 7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2" name="AutoShape 7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7214" name="Group 75"/>
              <p:cNvGrpSpPr>
                <a:grpSpLocks/>
              </p:cNvGrpSpPr>
              <p:nvPr/>
            </p:nvGrpSpPr>
            <p:grpSpPr bwMode="auto">
              <a:xfrm rot="1353540">
                <a:off x="2680" y="1110"/>
                <a:ext cx="742" cy="186"/>
                <a:chOff x="1565" y="2568"/>
                <a:chExt cx="1118" cy="279"/>
              </a:xfrm>
            </p:grpSpPr>
            <p:sp>
              <p:nvSpPr>
                <p:cNvPr id="7215" name="AutoShape 7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6" name="AutoShape 7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7" name="AutoShape 7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8" name="AutoShape 7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11" name="Arc 8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12" name="Picture 8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83" name="Group 82"/>
          <p:cNvGrpSpPr>
            <a:grpSpLocks/>
          </p:cNvGrpSpPr>
          <p:nvPr/>
        </p:nvGrpSpPr>
        <p:grpSpPr bwMode="auto">
          <a:xfrm rot="4976862" flipH="1">
            <a:off x="3160713" y="4808538"/>
            <a:ext cx="323850" cy="311150"/>
            <a:chOff x="1944" y="1111"/>
            <a:chExt cx="204" cy="196"/>
          </a:xfrm>
        </p:grpSpPr>
        <p:pic>
          <p:nvPicPr>
            <p:cNvPr id="7189" name="Picture 8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Oval 84"/>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7193" name="Group 85"/>
            <p:cNvGrpSpPr>
              <a:grpSpLocks/>
            </p:cNvGrpSpPr>
            <p:nvPr/>
          </p:nvGrpSpPr>
          <p:grpSpPr bwMode="auto">
            <a:xfrm rot="1297425" flipV="1">
              <a:off x="1968" y="1259"/>
              <a:ext cx="150" cy="35"/>
              <a:chOff x="2529" y="1060"/>
              <a:chExt cx="893" cy="236"/>
            </a:xfrm>
          </p:grpSpPr>
          <p:grpSp>
            <p:nvGrpSpPr>
              <p:cNvPr id="7196" name="Group 86"/>
              <p:cNvGrpSpPr>
                <a:grpSpLocks/>
              </p:cNvGrpSpPr>
              <p:nvPr/>
            </p:nvGrpSpPr>
            <p:grpSpPr bwMode="auto">
              <a:xfrm>
                <a:off x="2529" y="1060"/>
                <a:ext cx="742" cy="186"/>
                <a:chOff x="1565" y="2568"/>
                <a:chExt cx="1118" cy="279"/>
              </a:xfrm>
            </p:grpSpPr>
            <p:sp>
              <p:nvSpPr>
                <p:cNvPr id="7202" name="AutoShape 8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3" name="AutoShape 8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4" name="AutoShape 8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5" name="AutoShape 9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7197" name="Group 91"/>
              <p:cNvGrpSpPr>
                <a:grpSpLocks/>
              </p:cNvGrpSpPr>
              <p:nvPr/>
            </p:nvGrpSpPr>
            <p:grpSpPr bwMode="auto">
              <a:xfrm rot="1353540">
                <a:off x="2680" y="1110"/>
                <a:ext cx="742" cy="186"/>
                <a:chOff x="1565" y="2568"/>
                <a:chExt cx="1118" cy="279"/>
              </a:xfrm>
            </p:grpSpPr>
            <p:sp>
              <p:nvSpPr>
                <p:cNvPr id="7198" name="AutoShape 9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199" name="AutoShape 9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0" name="AutoShape 9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1" name="AutoShape 9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194" name="Arc 96"/>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195" name="Picture 9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84" name="Line 98"/>
          <p:cNvSpPr>
            <a:spLocks noChangeShapeType="1"/>
          </p:cNvSpPr>
          <p:nvPr/>
        </p:nvSpPr>
        <p:spPr bwMode="auto">
          <a:xfrm>
            <a:off x="4038600" y="35258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99"/>
          <p:cNvSpPr>
            <a:spLocks noChangeShapeType="1"/>
          </p:cNvSpPr>
          <p:nvPr/>
        </p:nvSpPr>
        <p:spPr bwMode="auto">
          <a:xfrm>
            <a:off x="3784600" y="27130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7186" name="Line 100"/>
          <p:cNvSpPr>
            <a:spLocks noChangeShapeType="1"/>
          </p:cNvSpPr>
          <p:nvPr/>
        </p:nvSpPr>
        <p:spPr bwMode="auto">
          <a:xfrm>
            <a:off x="3860800" y="4338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01"/>
          <p:cNvSpPr>
            <a:spLocks noChangeShapeType="1"/>
          </p:cNvSpPr>
          <p:nvPr/>
        </p:nvSpPr>
        <p:spPr bwMode="auto">
          <a:xfrm>
            <a:off x="3406775" y="5100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标题 1"/>
          <p:cNvSpPr txBox="1">
            <a:spLocks/>
          </p:cNvSpPr>
          <p:nvPr/>
        </p:nvSpPr>
        <p:spPr>
          <a:xfrm>
            <a:off x="1136565" y="291238"/>
            <a:ext cx="6408712" cy="864098"/>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目   录</a:t>
            </a:r>
          </a:p>
        </p:txBody>
      </p:sp>
      <p:sp>
        <p:nvSpPr>
          <p:cNvPr id="103" name="Rectangle 4"/>
          <p:cNvSpPr>
            <a:spLocks noChangeArrowheads="1"/>
          </p:cNvSpPr>
          <p:nvPr/>
        </p:nvSpPr>
        <p:spPr bwMode="auto">
          <a:xfrm>
            <a:off x="3704280" y="2271476"/>
            <a:ext cx="4829175" cy="46196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大变革时代的策略</a:t>
            </a:r>
            <a:endParaRPr lang="en-US" altLang="zh-CN" sz="2400" dirty="0">
              <a:solidFill>
                <a:srgbClr val="000000"/>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39552" y="476672"/>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smtClean="0">
                <a:solidFill>
                  <a:srgbClr val="000000"/>
                </a:solidFill>
                <a:latin typeface="微软雅黑" pitchFamily="34" charset="-122"/>
                <a:ea typeface="微软雅黑" pitchFamily="34" charset="-122"/>
                <a:cs typeface="Arial" charset="0"/>
              </a:rPr>
              <a:t>大而不强，技术有差距</a:t>
            </a:r>
            <a:endParaRPr lang="en-US" altLang="zh-CN" sz="3200" b="1" dirty="0">
              <a:solidFill>
                <a:srgbClr val="000000"/>
              </a:solidFill>
              <a:latin typeface="微软雅黑" pitchFamily="34" charset="-122"/>
              <a:ea typeface="微软雅黑" pitchFamily="34" charset="-122"/>
              <a:cs typeface="Arial" charset="0"/>
            </a:endParaRPr>
          </a:p>
        </p:txBody>
      </p:sp>
      <p:sp>
        <p:nvSpPr>
          <p:cNvPr id="3" name="矩形 2"/>
          <p:cNvSpPr/>
          <p:nvPr/>
        </p:nvSpPr>
        <p:spPr>
          <a:xfrm>
            <a:off x="467544" y="1628800"/>
            <a:ext cx="8208912" cy="1200329"/>
          </a:xfrm>
          <a:prstGeom prst="rect">
            <a:avLst/>
          </a:prstGeom>
        </p:spPr>
        <p:txBody>
          <a:bodyPr wrap="square">
            <a:spAutoFit/>
          </a:bodyPr>
          <a:lstStyle/>
          <a:p>
            <a:pPr>
              <a:spcBef>
                <a:spcPts val="600"/>
              </a:spcBef>
            </a:pPr>
            <a:r>
              <a:rPr lang="zh-CN" altLang="en-US" sz="2400" b="1" dirty="0" smtClean="0">
                <a:latin typeface="微软雅黑" pitchFamily="34" charset="-122"/>
                <a:ea typeface="微软雅黑" pitchFamily="34" charset="-122"/>
              </a:rPr>
              <a:t>手机：</a:t>
            </a:r>
            <a:r>
              <a:rPr lang="en-US" altLang="zh-CN" sz="2400" dirty="0" smtClean="0">
                <a:latin typeface="微软雅黑" pitchFamily="34" charset="-122"/>
                <a:ea typeface="微软雅黑" pitchFamily="34" charset="-122"/>
              </a:rPr>
              <a:t>2016</a:t>
            </a:r>
            <a:r>
              <a:rPr lang="zh-CN" altLang="en-US" sz="2400" dirty="0" smtClean="0">
                <a:latin typeface="微软雅黑" pitchFamily="34" charset="-122"/>
                <a:ea typeface="微软雅黑" pitchFamily="34" charset="-122"/>
              </a:rPr>
              <a:t>年</a:t>
            </a:r>
            <a:r>
              <a:rPr lang="en-US" altLang="zh-CN" sz="2400" dirty="0" err="1" smtClean="0">
                <a:latin typeface="微软雅黑" pitchFamily="34" charset="-122"/>
                <a:ea typeface="微软雅黑" pitchFamily="34" charset="-122"/>
              </a:rPr>
              <a:t>iphone</a:t>
            </a:r>
            <a:r>
              <a:rPr lang="zh-CN" altLang="en-US" sz="2400" dirty="0" smtClean="0">
                <a:latin typeface="微软雅黑" pitchFamily="34" charset="-122"/>
                <a:ea typeface="微软雅黑" pitchFamily="34" charset="-122"/>
              </a:rPr>
              <a:t>营收为</a:t>
            </a:r>
            <a:r>
              <a:rPr lang="en-US" altLang="zh-CN" sz="2400" dirty="0" smtClean="0">
                <a:latin typeface="微软雅黑" pitchFamily="34" charset="-122"/>
                <a:ea typeface="微软雅黑" pitchFamily="34" charset="-122"/>
              </a:rPr>
              <a:t>1394</a:t>
            </a:r>
            <a:r>
              <a:rPr lang="zh-CN" altLang="en-US" sz="2400" dirty="0" smtClean="0">
                <a:latin typeface="微软雅黑" pitchFamily="34" charset="-122"/>
                <a:ea typeface="微软雅黑" pitchFamily="34" charset="-122"/>
              </a:rPr>
              <a:t>亿美元；三星手机营收为</a:t>
            </a:r>
            <a:r>
              <a:rPr lang="en-US" altLang="zh-CN" sz="2400" dirty="0" smtClean="0">
                <a:latin typeface="微软雅黑" pitchFamily="34" charset="-122"/>
                <a:ea typeface="微软雅黑" pitchFamily="34" charset="-122"/>
              </a:rPr>
              <a:t>894</a:t>
            </a:r>
            <a:r>
              <a:rPr lang="zh-CN" altLang="en-US" sz="2400" dirty="0" smtClean="0">
                <a:latin typeface="微软雅黑" pitchFamily="34" charset="-122"/>
                <a:ea typeface="微软雅黑" pitchFamily="34" charset="-122"/>
              </a:rPr>
              <a:t>亿美元，华为</a:t>
            </a:r>
            <a:r>
              <a:rPr lang="en-US" altLang="zh-CN" sz="2400" dirty="0" smtClean="0">
                <a:latin typeface="微软雅黑" pitchFamily="34" charset="-122"/>
                <a:ea typeface="微软雅黑" pitchFamily="34" charset="-122"/>
              </a:rPr>
              <a:t>+OPPO+VIVO</a:t>
            </a:r>
            <a:r>
              <a:rPr lang="zh-CN" altLang="en-US" sz="2400" dirty="0" smtClean="0">
                <a:latin typeface="微软雅黑" pitchFamily="34" charset="-122"/>
                <a:ea typeface="微软雅黑" pitchFamily="34" charset="-122"/>
              </a:rPr>
              <a:t>三家估算之和也就是</a:t>
            </a:r>
            <a:r>
              <a:rPr lang="en-US" altLang="zh-CN" sz="2400" dirty="0" smtClean="0">
                <a:latin typeface="微软雅黑" pitchFamily="34" charset="-122"/>
                <a:ea typeface="微软雅黑" pitchFamily="34" charset="-122"/>
              </a:rPr>
              <a:t>650</a:t>
            </a:r>
            <a:r>
              <a:rPr lang="zh-CN" altLang="en-US" sz="2400" dirty="0" smtClean="0">
                <a:latin typeface="微软雅黑" pitchFamily="34" charset="-122"/>
                <a:ea typeface="微软雅黑" pitchFamily="34" charset="-122"/>
              </a:rPr>
              <a:t>亿美元。</a:t>
            </a:r>
            <a:endParaRPr lang="zh-CN" altLang="en-US" sz="2400" dirty="0">
              <a:latin typeface="微软雅黑" pitchFamily="34" charset="-122"/>
              <a:ea typeface="微软雅黑" pitchFamily="34" charset="-122"/>
            </a:endParaRPr>
          </a:p>
        </p:txBody>
      </p:sp>
      <p:sp>
        <p:nvSpPr>
          <p:cNvPr id="4" name="矩形 3"/>
          <p:cNvSpPr/>
          <p:nvPr/>
        </p:nvSpPr>
        <p:spPr>
          <a:xfrm>
            <a:off x="467544" y="3429000"/>
            <a:ext cx="8064896" cy="1569660"/>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集成电路：</a:t>
            </a:r>
            <a:r>
              <a:rPr lang="zh-CN" altLang="en-US" sz="2400" dirty="0" smtClean="0">
                <a:latin typeface="微软雅黑" pitchFamily="34" charset="-122"/>
                <a:ea typeface="微软雅黑" pitchFamily="34" charset="-122"/>
              </a:rPr>
              <a:t> </a:t>
            </a:r>
            <a:r>
              <a:rPr lang="en-US" altLang="zh-CN" sz="2400" dirty="0" smtClean="0">
                <a:latin typeface="微软雅黑" pitchFamily="34" charset="-122"/>
                <a:ea typeface="微软雅黑" pitchFamily="34" charset="-122"/>
              </a:rPr>
              <a:t>2016</a:t>
            </a:r>
            <a:r>
              <a:rPr lang="zh-CN" altLang="en-US" sz="2400" dirty="0" smtClean="0">
                <a:latin typeface="微软雅黑" pitchFamily="34" charset="-122"/>
                <a:ea typeface="微软雅黑" pitchFamily="34" charset="-122"/>
              </a:rPr>
              <a:t>年中国第一大半导体公司海思销售额为</a:t>
            </a:r>
            <a:r>
              <a:rPr lang="en-US" altLang="zh-CN" sz="2400" dirty="0" smtClean="0">
                <a:latin typeface="微软雅黑" pitchFamily="34" charset="-122"/>
                <a:ea typeface="微软雅黑" pitchFamily="34" charset="-122"/>
              </a:rPr>
              <a:t>343.9</a:t>
            </a:r>
            <a:r>
              <a:rPr lang="zh-CN" altLang="en-US" sz="2400" dirty="0" smtClean="0">
                <a:latin typeface="微软雅黑" pitchFamily="34" charset="-122"/>
                <a:ea typeface="微软雅黑" pitchFamily="34" charset="-122"/>
              </a:rPr>
              <a:t>亿美元，而世界第一大半导体公司英特尔营收为</a:t>
            </a:r>
            <a:r>
              <a:rPr lang="en-US" altLang="zh-CN" sz="2400" dirty="0" smtClean="0">
                <a:latin typeface="微软雅黑" pitchFamily="34" charset="-122"/>
                <a:ea typeface="微软雅黑" pitchFamily="34" charset="-122"/>
              </a:rPr>
              <a:t>549.8</a:t>
            </a:r>
            <a:r>
              <a:rPr lang="zh-CN" altLang="en-US" sz="2400" dirty="0" smtClean="0">
                <a:latin typeface="微软雅黑" pitchFamily="34" charset="-122"/>
                <a:ea typeface="微软雅黑" pitchFamily="34" charset="-122"/>
              </a:rPr>
              <a:t>亿美元，相差</a:t>
            </a:r>
            <a:r>
              <a:rPr lang="en-US" altLang="zh-CN" sz="2400" dirty="0" smtClean="0">
                <a:latin typeface="微软雅黑" pitchFamily="34" charset="-122"/>
                <a:ea typeface="微软雅黑" pitchFamily="34" charset="-122"/>
              </a:rPr>
              <a:t>12.5</a:t>
            </a:r>
            <a:r>
              <a:rPr lang="zh-CN" altLang="en-US" sz="2400" dirty="0" smtClean="0">
                <a:latin typeface="微软雅黑" pitchFamily="34" charset="-122"/>
                <a:ea typeface="微软雅黑" pitchFamily="34" charset="-122"/>
              </a:rPr>
              <a:t>倍；和世界纯</a:t>
            </a:r>
            <a:r>
              <a:rPr lang="en-US" altLang="zh-CN" sz="2400" dirty="0" smtClean="0">
                <a:latin typeface="微软雅黑" pitchFamily="34" charset="-122"/>
                <a:ea typeface="微软雅黑" pitchFamily="34" charset="-122"/>
              </a:rPr>
              <a:t>IC</a:t>
            </a:r>
            <a:r>
              <a:rPr lang="zh-CN" altLang="en-US" sz="2400" dirty="0" smtClean="0">
                <a:latin typeface="微软雅黑" pitchFamily="34" charset="-122"/>
                <a:ea typeface="微软雅黑" pitchFamily="34" charset="-122"/>
              </a:rPr>
              <a:t>设计第一名高通比较，高通</a:t>
            </a:r>
            <a:r>
              <a:rPr lang="en-US" altLang="zh-CN" sz="2400" dirty="0" smtClean="0">
                <a:latin typeface="微软雅黑" pitchFamily="34" charset="-122"/>
                <a:ea typeface="微软雅黑" pitchFamily="34" charset="-122"/>
              </a:rPr>
              <a:t>2016</a:t>
            </a:r>
            <a:r>
              <a:rPr lang="zh-CN" altLang="en-US" sz="2400" dirty="0" smtClean="0">
                <a:latin typeface="微软雅黑" pitchFamily="34" charset="-122"/>
                <a:ea typeface="微软雅黑" pitchFamily="34" charset="-122"/>
              </a:rPr>
              <a:t>年营收为</a:t>
            </a:r>
            <a:r>
              <a:rPr lang="en-US" altLang="zh-CN" sz="2400" dirty="0" smtClean="0">
                <a:latin typeface="微软雅黑" pitchFamily="34" charset="-122"/>
                <a:ea typeface="微软雅黑" pitchFamily="34" charset="-122"/>
              </a:rPr>
              <a:t>154</a:t>
            </a:r>
            <a:r>
              <a:rPr lang="zh-CN" altLang="en-US" sz="2400" dirty="0" smtClean="0">
                <a:latin typeface="微软雅黑" pitchFamily="34" charset="-122"/>
                <a:ea typeface="微软雅黑" pitchFamily="34" charset="-122"/>
              </a:rPr>
              <a:t>亿美元，是海思的</a:t>
            </a:r>
            <a:r>
              <a:rPr lang="en-US" altLang="zh-CN" sz="2400" dirty="0" smtClean="0">
                <a:latin typeface="微软雅黑" pitchFamily="34" charset="-122"/>
                <a:ea typeface="微软雅黑" pitchFamily="34" charset="-122"/>
              </a:rPr>
              <a:t>3.51</a:t>
            </a:r>
            <a:r>
              <a:rPr lang="zh-CN" altLang="en-US" sz="2400" dirty="0" smtClean="0">
                <a:latin typeface="微软雅黑" pitchFamily="34" charset="-122"/>
                <a:ea typeface="微软雅黑" pitchFamily="34" charset="-122"/>
              </a:rPr>
              <a:t>倍。</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66229656"/>
              </p:ext>
            </p:extLst>
          </p:nvPr>
        </p:nvGraphicFramePr>
        <p:xfrm>
          <a:off x="611560" y="1700808"/>
          <a:ext cx="8280920"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1"/>
          <p:cNvSpPr txBox="1">
            <a:spLocks/>
          </p:cNvSpPr>
          <p:nvPr/>
        </p:nvSpPr>
        <p:spPr>
          <a:xfrm>
            <a:off x="438880" y="710121"/>
            <a:ext cx="6408712" cy="846671"/>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湖南的基础与瓶颈   </a:t>
            </a:r>
          </a:p>
        </p:txBody>
      </p:sp>
    </p:spTree>
    <p:extLst>
      <p:ext uri="{BB962C8B-B14F-4D97-AF65-F5344CB8AC3E}">
        <p14:creationId xmlns:p14="http://schemas.microsoft.com/office/powerpoint/2010/main" val="14097345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2016年中国内地分省网民规模及互联网普及率"/>
          <p:cNvPicPr>
            <a:picLocks noChangeAspect="1" noChangeArrowheads="1"/>
          </p:cNvPicPr>
          <p:nvPr/>
        </p:nvPicPr>
        <p:blipFill>
          <a:blip r:embed="rId2" cstate="print"/>
          <a:srcRect/>
          <a:stretch>
            <a:fillRect/>
          </a:stretch>
        </p:blipFill>
        <p:spPr bwMode="auto">
          <a:xfrm>
            <a:off x="1547664" y="-243408"/>
            <a:ext cx="5400600" cy="8846144"/>
          </a:xfrm>
          <a:prstGeom prst="rect">
            <a:avLst/>
          </a:prstGeom>
          <a:noFill/>
        </p:spPr>
      </p:pic>
      <p:sp>
        <p:nvSpPr>
          <p:cNvPr id="3" name="椭圆 2"/>
          <p:cNvSpPr/>
          <p:nvPr/>
        </p:nvSpPr>
        <p:spPr>
          <a:xfrm>
            <a:off x="1619672" y="6309320"/>
            <a:ext cx="5544616" cy="54868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052736"/>
            <a:ext cx="7920880" cy="4893647"/>
          </a:xfrm>
          <a:prstGeom prst="rect">
            <a:avLst/>
          </a:prstGeom>
        </p:spPr>
        <p:txBody>
          <a:bodyPr wrap="square">
            <a:spAutoFit/>
          </a:bodyPr>
          <a:lstStyle/>
          <a:p>
            <a:pPr algn="just"/>
            <a:r>
              <a:rPr lang="zh-CN" altLang="en-US" sz="2400" b="1" dirty="0" smtClean="0">
                <a:latin typeface="微软雅黑" pitchFamily="34" charset="-122"/>
                <a:ea typeface="微软雅黑" pitchFamily="34" charset="-122"/>
              </a:rPr>
              <a:t>移动互联网：</a:t>
            </a:r>
            <a:endParaRPr lang="en-US" altLang="zh-CN" sz="2400" b="1" dirty="0" smtClean="0">
              <a:latin typeface="微软雅黑" pitchFamily="34" charset="-122"/>
              <a:ea typeface="微软雅黑" pitchFamily="34" charset="-122"/>
            </a:endParaRPr>
          </a:p>
          <a:p>
            <a:pPr algn="just"/>
            <a:endParaRPr lang="en-US" altLang="zh-CN" sz="2400" dirty="0" smtClean="0"/>
          </a:p>
          <a:p>
            <a:pPr algn="just"/>
            <a:r>
              <a:rPr lang="zh-CN" altLang="en-US" sz="2400" dirty="0" smtClean="0">
                <a:latin typeface="微软雅黑" pitchFamily="34" charset="-122"/>
                <a:ea typeface="微软雅黑" pitchFamily="34" charset="-122"/>
              </a:rPr>
              <a:t>      经过三年的快速发展，湖南长沙已经成为移动互联网产业创新和发展的高地。目前，已形成了以</a:t>
            </a:r>
            <a:r>
              <a:rPr lang="en-US" altLang="zh-CN" sz="2400" dirty="0" smtClean="0">
                <a:latin typeface="微软雅黑" pitchFamily="34" charset="-122"/>
                <a:ea typeface="微软雅黑" pitchFamily="34" charset="-122"/>
              </a:rPr>
              <a:t>58</a:t>
            </a:r>
            <a:r>
              <a:rPr lang="zh-CN" altLang="en-US" sz="2400" dirty="0" smtClean="0">
                <a:latin typeface="微软雅黑" pitchFamily="34" charset="-122"/>
                <a:ea typeface="微软雅黑" pitchFamily="34" charset="-122"/>
              </a:rPr>
              <a:t>到家、远大美宅、喜鹊筑家等为代表的移动生活产业集群；以中清龙图、拓维信息、天磊网络等为代表的移动游戏产业集群；以</a:t>
            </a:r>
            <a:r>
              <a:rPr lang="en-US" altLang="zh-CN" sz="2400" dirty="0" smtClean="0">
                <a:latin typeface="微软雅黑" pitchFamily="34" charset="-122"/>
                <a:ea typeface="微软雅黑" pitchFamily="34" charset="-122"/>
              </a:rPr>
              <a:t>58</a:t>
            </a:r>
            <a:r>
              <a:rPr lang="zh-CN" altLang="en-US" sz="2400" dirty="0" smtClean="0">
                <a:latin typeface="微软雅黑" pitchFamily="34" charset="-122"/>
                <a:ea typeface="微软雅黑" pitchFamily="34" charset="-122"/>
              </a:rPr>
              <a:t>金融、易宝支付、中移电子商务、步步高支付、掌钱、邮易通、慧支付等为代表的移动金融产业集群。以快乐购、御泥坊、友阿云商、步步高云猴等为代表的移动电商产业集群。</a:t>
            </a:r>
            <a:endParaRPr lang="en-US" altLang="zh-CN" sz="2400" dirty="0" smtClean="0">
              <a:latin typeface="微软雅黑" pitchFamily="34" charset="-122"/>
              <a:ea typeface="微软雅黑" pitchFamily="34" charset="-122"/>
            </a:endParaRPr>
          </a:p>
          <a:p>
            <a:pPr algn="just"/>
            <a:r>
              <a:rPr lang="zh-CN" altLang="en-US" sz="2400" dirty="0" smtClean="0">
                <a:latin typeface="微软雅黑" pitchFamily="34" charset="-122"/>
                <a:ea typeface="微软雅黑" pitchFamily="34" charset="-122"/>
              </a:rPr>
              <a:t>      以长沙高新区为例，</a:t>
            </a:r>
            <a:r>
              <a:rPr lang="en-US" altLang="zh-CN" sz="2400" dirty="0" smtClean="0">
                <a:latin typeface="微软雅黑" pitchFamily="34" charset="-122"/>
                <a:ea typeface="微软雅黑" pitchFamily="34" charset="-122"/>
              </a:rPr>
              <a:t>2015</a:t>
            </a:r>
            <a:r>
              <a:rPr lang="zh-CN" altLang="en-US" sz="2400" dirty="0" smtClean="0">
                <a:latin typeface="微软雅黑" pitchFamily="34" charset="-122"/>
                <a:ea typeface="微软雅黑" pitchFamily="34" charset="-122"/>
              </a:rPr>
              <a:t>年移动互联网企业有</a:t>
            </a:r>
            <a:r>
              <a:rPr lang="en-US" altLang="zh-CN" sz="2400" dirty="0" smtClean="0">
                <a:latin typeface="微软雅黑" pitchFamily="34" charset="-122"/>
                <a:ea typeface="微软雅黑" pitchFamily="34" charset="-122"/>
              </a:rPr>
              <a:t>1700</a:t>
            </a:r>
            <a:r>
              <a:rPr lang="zh-CN" altLang="en-US" sz="2400" dirty="0" smtClean="0">
                <a:latin typeface="微软雅黑" pitchFamily="34" charset="-122"/>
                <a:ea typeface="微软雅黑" pitchFamily="34" charset="-122"/>
              </a:rPr>
              <a:t>多家，</a:t>
            </a:r>
            <a:r>
              <a:rPr lang="en-US" altLang="zh-CN" sz="2400" dirty="0" smtClean="0">
                <a:latin typeface="微软雅黑" pitchFamily="34" charset="-122"/>
                <a:ea typeface="微软雅黑" pitchFamily="34" charset="-122"/>
              </a:rPr>
              <a:t>2016</a:t>
            </a:r>
            <a:r>
              <a:rPr lang="zh-CN" altLang="en-US" sz="2400" dirty="0" smtClean="0">
                <a:latin typeface="微软雅黑" pitchFamily="34" charset="-122"/>
                <a:ea typeface="微软雅黑" pitchFamily="34" charset="-122"/>
              </a:rPr>
              <a:t>年</a:t>
            </a:r>
            <a:r>
              <a:rPr lang="en-US" altLang="zh-CN" sz="2400" dirty="0" smtClean="0">
                <a:latin typeface="微软雅黑" pitchFamily="34" charset="-122"/>
                <a:ea typeface="微软雅黑" pitchFamily="34" charset="-122"/>
              </a:rPr>
              <a:t>10</a:t>
            </a:r>
            <a:r>
              <a:rPr lang="zh-CN" altLang="en-US" sz="2400" dirty="0" smtClean="0">
                <a:latin typeface="微软雅黑" pitchFamily="34" charset="-122"/>
                <a:ea typeface="微软雅黑" pitchFamily="34" charset="-122"/>
              </a:rPr>
              <a:t>月突破</a:t>
            </a:r>
            <a:r>
              <a:rPr lang="en-US" altLang="zh-CN" sz="2400" dirty="0" smtClean="0">
                <a:latin typeface="微软雅黑" pitchFamily="34" charset="-122"/>
                <a:ea typeface="微软雅黑" pitchFamily="34" charset="-122"/>
              </a:rPr>
              <a:t>3000</a:t>
            </a:r>
            <a:r>
              <a:rPr lang="zh-CN" altLang="en-US" sz="2400" dirty="0" smtClean="0">
                <a:latin typeface="微软雅黑" pitchFamily="34" charset="-122"/>
                <a:ea typeface="微软雅黑" pitchFamily="34" charset="-122"/>
              </a:rPr>
              <a:t>家，目前以每天</a:t>
            </a:r>
            <a:r>
              <a:rPr lang="en-US" altLang="zh-CN" sz="2400" dirty="0" smtClean="0">
                <a:latin typeface="微软雅黑" pitchFamily="34" charset="-122"/>
                <a:ea typeface="微软雅黑" pitchFamily="34" charset="-122"/>
              </a:rPr>
              <a:t>2-3</a:t>
            </a:r>
            <a:r>
              <a:rPr lang="zh-CN" altLang="en-US" sz="2400" dirty="0" smtClean="0">
                <a:latin typeface="微软雅黑" pitchFamily="34" charset="-122"/>
                <a:ea typeface="微软雅黑" pitchFamily="34" charset="-122"/>
              </a:rPr>
              <a:t>家的速度增加。</a:t>
            </a:r>
            <a:endParaRPr lang="zh-CN" altLang="en-US" sz="2400" dirty="0">
              <a:latin typeface="微软雅黑" pitchFamily="34" charset="-122"/>
              <a:ea typeface="微软雅黑" pitchFamily="34" charset="-122"/>
            </a:endParaRPr>
          </a:p>
        </p:txBody>
      </p:sp>
      <p:sp>
        <p:nvSpPr>
          <p:cNvPr id="3" name="矩形 2"/>
          <p:cNvSpPr/>
          <p:nvPr/>
        </p:nvSpPr>
        <p:spPr>
          <a:xfrm>
            <a:off x="899592" y="2564904"/>
            <a:ext cx="7182544" cy="646331"/>
          </a:xfrm>
          <a:prstGeom prst="rect">
            <a:avLst/>
          </a:prstGeom>
        </p:spPr>
        <p:txBody>
          <a:bodyPr wrap="square">
            <a:spAutoFit/>
          </a:bodyPr>
          <a:lstStyle/>
          <a:p>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形标注 9"/>
          <p:cNvSpPr>
            <a:spLocks noChangeArrowheads="1"/>
          </p:cNvSpPr>
          <p:nvPr/>
        </p:nvSpPr>
        <p:spPr bwMode="auto">
          <a:xfrm>
            <a:off x="4788024" y="0"/>
            <a:ext cx="4355976" cy="2418413"/>
          </a:xfrm>
          <a:prstGeom prst="wedgeEllipseCallout">
            <a:avLst>
              <a:gd name="adj1" fmla="val -68212"/>
              <a:gd name="adj2" fmla="val 39956"/>
            </a:avLst>
          </a:prstGeom>
          <a:noFill/>
          <a:ln w="28575" cmpd="dbl" algn="ctr">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Arial" panose="020B0604020202020204" pitchFamily="34" charset="0"/>
                <a:ea typeface="方正大黑简体" pitchFamily="2" charset="-122"/>
              </a:defRPr>
            </a:lvl1pPr>
            <a:lvl2pPr marL="742950" indent="-285750">
              <a:defRPr b="1">
                <a:solidFill>
                  <a:schemeClr val="tx1"/>
                </a:solidFill>
                <a:latin typeface="Arial" panose="020B0604020202020204" pitchFamily="34" charset="0"/>
                <a:ea typeface="方正大黑简体" pitchFamily="2" charset="-122"/>
              </a:defRPr>
            </a:lvl2pPr>
            <a:lvl3pPr marL="1143000" indent="-228600">
              <a:defRPr b="1">
                <a:solidFill>
                  <a:schemeClr val="tx1"/>
                </a:solidFill>
                <a:latin typeface="Arial" panose="020B0604020202020204" pitchFamily="34" charset="0"/>
                <a:ea typeface="方正大黑简体" pitchFamily="2" charset="-122"/>
              </a:defRPr>
            </a:lvl3pPr>
            <a:lvl4pPr marL="1600200" indent="-228600">
              <a:defRPr b="1">
                <a:solidFill>
                  <a:schemeClr val="tx1"/>
                </a:solidFill>
                <a:latin typeface="Arial" panose="020B0604020202020204" pitchFamily="34" charset="0"/>
                <a:ea typeface="方正大黑简体" pitchFamily="2" charset="-122"/>
              </a:defRPr>
            </a:lvl4pPr>
            <a:lvl5pPr marL="2057400" indent="-228600">
              <a:defRPr b="1">
                <a:solidFill>
                  <a:schemeClr val="tx1"/>
                </a:solidFill>
                <a:latin typeface="Arial" panose="020B0604020202020204" pitchFamily="34" charset="0"/>
                <a:ea typeface="方正大黑简体"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方正大黑简体" pitchFamily="2" charset="-122"/>
              </a:defRPr>
            </a:lvl9pPr>
          </a:lstStyle>
          <a:p>
            <a:pPr eaLnBrk="1" hangingPunct="1"/>
            <a:r>
              <a:rPr lang="zh-CN" altLang="en-US" sz="1700" dirty="0">
                <a:solidFill>
                  <a:srgbClr val="E60000"/>
                </a:solidFill>
                <a:latin typeface="方正大标宋简体"/>
                <a:ea typeface="方正大标宋简体"/>
                <a:cs typeface="方正大标宋简体"/>
              </a:rPr>
              <a:t>移动互联网</a:t>
            </a:r>
            <a:r>
              <a:rPr lang="zh-CN" altLang="en-US" sz="1700" dirty="0" smtClean="0">
                <a:solidFill>
                  <a:srgbClr val="E60000"/>
                </a:solidFill>
                <a:latin typeface="方正大标宋简体"/>
                <a:ea typeface="方正大标宋简体"/>
                <a:cs typeface="方正大标宋简体"/>
              </a:rPr>
              <a:t>、</a:t>
            </a:r>
            <a:r>
              <a:rPr lang="en-US" altLang="zh-CN" sz="1700" dirty="0" smtClean="0">
                <a:solidFill>
                  <a:srgbClr val="E60000"/>
                </a:solidFill>
                <a:latin typeface="方正大标宋简体"/>
                <a:ea typeface="方正大标宋简体"/>
                <a:cs typeface="方正大标宋简体"/>
              </a:rPr>
              <a:t>3D</a:t>
            </a:r>
            <a:r>
              <a:rPr lang="zh-CN" altLang="en-US" sz="1700" dirty="0" smtClean="0">
                <a:solidFill>
                  <a:srgbClr val="E60000"/>
                </a:solidFill>
                <a:latin typeface="方正大标宋简体"/>
                <a:ea typeface="方正大标宋简体"/>
                <a:cs typeface="方正大标宋简体"/>
              </a:rPr>
              <a:t>打印、云</a:t>
            </a:r>
            <a:r>
              <a:rPr lang="zh-CN" altLang="en-US" sz="1700" dirty="0">
                <a:solidFill>
                  <a:srgbClr val="E60000"/>
                </a:solidFill>
                <a:latin typeface="方正大标宋简体"/>
                <a:ea typeface="方正大标宋简体"/>
                <a:cs typeface="方正大标宋简体"/>
              </a:rPr>
              <a:t>计算、</a:t>
            </a:r>
            <a:endParaRPr lang="en-US" altLang="zh-CN" sz="1700" dirty="0">
              <a:solidFill>
                <a:srgbClr val="E60000"/>
              </a:solidFill>
              <a:latin typeface="方正大标宋简体"/>
              <a:ea typeface="方正大标宋简体"/>
              <a:cs typeface="方正大标宋简体"/>
            </a:endParaRPr>
          </a:p>
          <a:p>
            <a:pPr eaLnBrk="1" hangingPunct="1"/>
            <a:r>
              <a:rPr lang="zh-CN" altLang="en-US" sz="1700" dirty="0">
                <a:solidFill>
                  <a:srgbClr val="E60000"/>
                </a:solidFill>
                <a:latin typeface="方正大标宋简体"/>
                <a:ea typeface="方正大标宋简体"/>
                <a:cs typeface="方正大标宋简体"/>
              </a:rPr>
              <a:t>大数据</a:t>
            </a:r>
            <a:r>
              <a:rPr lang="zh-CN" altLang="en-US" sz="1700" dirty="0" smtClean="0">
                <a:solidFill>
                  <a:srgbClr val="E60000"/>
                </a:solidFill>
                <a:latin typeface="方正大标宋简体"/>
                <a:ea typeface="方正大标宋简体"/>
                <a:cs typeface="方正大标宋简体"/>
              </a:rPr>
              <a:t>、</a:t>
            </a:r>
            <a:r>
              <a:rPr lang="en-US" altLang="zh-CN" sz="1700" dirty="0" smtClean="0">
                <a:solidFill>
                  <a:srgbClr val="E60000"/>
                </a:solidFill>
                <a:latin typeface="方正大标宋简体"/>
                <a:ea typeface="方正大标宋简体"/>
                <a:cs typeface="方正大标宋简体"/>
              </a:rPr>
              <a:t>VR</a:t>
            </a:r>
            <a:r>
              <a:rPr lang="zh-CN" altLang="en-US" sz="1700" dirty="0" smtClean="0">
                <a:solidFill>
                  <a:srgbClr val="E60000"/>
                </a:solidFill>
                <a:latin typeface="方正大标宋简体"/>
                <a:ea typeface="方正大标宋简体"/>
                <a:cs typeface="方正大标宋简体"/>
              </a:rPr>
              <a:t>、在线教育、</a:t>
            </a:r>
            <a:endParaRPr lang="en-US" altLang="zh-CN" sz="1700" dirty="0" smtClean="0">
              <a:solidFill>
                <a:srgbClr val="E60000"/>
              </a:solidFill>
              <a:latin typeface="方正大标宋简体"/>
              <a:ea typeface="方正大标宋简体"/>
              <a:cs typeface="方正大标宋简体"/>
            </a:endParaRPr>
          </a:p>
          <a:p>
            <a:pPr eaLnBrk="1" hangingPunct="1"/>
            <a:r>
              <a:rPr lang="zh-CN" altLang="en-US" sz="1700" dirty="0" smtClean="0">
                <a:solidFill>
                  <a:srgbClr val="E60000"/>
                </a:solidFill>
                <a:latin typeface="方正大标宋简体"/>
                <a:ea typeface="方正大标宋简体"/>
                <a:cs typeface="方正大标宋简体"/>
              </a:rPr>
              <a:t>无人机、北斗导航、人工智能</a:t>
            </a:r>
            <a:r>
              <a:rPr lang="en-US" altLang="zh-CN" sz="1700" dirty="0" smtClean="0">
                <a:solidFill>
                  <a:srgbClr val="E60000"/>
                </a:solidFill>
                <a:latin typeface="方正大标宋简体"/>
                <a:ea typeface="方正大标宋简体"/>
                <a:cs typeface="方正大标宋简体"/>
              </a:rPr>
              <a:t>……</a:t>
            </a:r>
            <a:endParaRPr lang="zh-CN" altLang="en-US" sz="1700" b="0" dirty="0">
              <a:solidFill>
                <a:srgbClr val="000000"/>
              </a:solidFill>
              <a:ea typeface="宋体" panose="02010600030101010101" pitchFamily="2" charset="-122"/>
            </a:endParaRPr>
          </a:p>
        </p:txBody>
      </p:sp>
      <p:grpSp>
        <p:nvGrpSpPr>
          <p:cNvPr id="4" name="组合 3"/>
          <p:cNvGrpSpPr>
            <a:grpSpLocks/>
          </p:cNvGrpSpPr>
          <p:nvPr/>
        </p:nvGrpSpPr>
        <p:grpSpPr bwMode="auto">
          <a:xfrm>
            <a:off x="251520" y="2060848"/>
            <a:ext cx="5616624" cy="4797152"/>
            <a:chOff x="357188" y="3071810"/>
            <a:chExt cx="3500437" cy="2293937"/>
          </a:xfrm>
        </p:grpSpPr>
        <p:pic>
          <p:nvPicPr>
            <p:cNvPr id="117768" name="Picture 2" descr="C:\Users\Administrator\Desktop\图片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188" y="3071810"/>
              <a:ext cx="3500437"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椭圆 2"/>
            <p:cNvSpPr/>
            <p:nvPr/>
          </p:nvSpPr>
          <p:spPr>
            <a:xfrm>
              <a:off x="1674813" y="4573585"/>
              <a:ext cx="865187" cy="627062"/>
            </a:xfrm>
            <a:prstGeom prst="ellipse">
              <a:avLst/>
            </a:prstGeom>
            <a:solidFill>
              <a:srgbClr val="000099"/>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300" dirty="0">
                  <a:solidFill>
                    <a:prstClr val="white"/>
                  </a:solidFill>
                  <a:latin typeface="方正粗宋简体" pitchFamily="65" charset="-122"/>
                  <a:ea typeface="方正粗宋简体" pitchFamily="65" charset="-122"/>
                </a:rPr>
                <a:t>颠覆性技术</a:t>
              </a:r>
            </a:p>
          </p:txBody>
        </p:sp>
      </p:grpSp>
    </p:spTree>
    <p:extLst>
      <p:ext uri="{BB962C8B-B14F-4D97-AF65-F5344CB8AC3E}">
        <p14:creationId xmlns:p14="http://schemas.microsoft.com/office/powerpoint/2010/main" val="339717573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7" presetClass="entr" presetSubtype="1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图片 1"/>
          <p:cNvPicPr>
            <a:picLocks noChangeAspect="1"/>
          </p:cNvPicPr>
          <p:nvPr/>
        </p:nvPicPr>
        <p:blipFill>
          <a:blip r:embed="rId3" cstate="print">
            <a:extLst>
              <a:ext uri="{28A0092B-C50C-407E-A947-70E740481C1C}">
                <a14:useLocalDpi xmlns:a14="http://schemas.microsoft.com/office/drawing/2010/main" val="0"/>
              </a:ext>
            </a:extLst>
          </a:blip>
          <a:srcRect b="19360"/>
          <a:stretch>
            <a:fillRect/>
          </a:stretch>
        </p:blipFill>
        <p:spPr bwMode="auto">
          <a:xfrm>
            <a:off x="2108535" y="790"/>
            <a:ext cx="5731403" cy="335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350194"/>
            <a:ext cx="5184576" cy="312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1468" y="3297847"/>
            <a:ext cx="3672532" cy="3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57282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20834"/>
                                        </p:tgtEl>
                                        <p:attrNameLst>
                                          <p:attrName>style.visibility</p:attrName>
                                        </p:attrNameLst>
                                      </p:cBhvr>
                                      <p:to>
                                        <p:strVal val="visible"/>
                                      </p:to>
                                    </p:set>
                                    <p:anim calcmode="lin" valueType="num">
                                      <p:cBhvr>
                                        <p:cTn id="7" dur="1000" fill="hold"/>
                                        <p:tgtEl>
                                          <p:spTgt spid="120834"/>
                                        </p:tgtEl>
                                        <p:attrNameLst>
                                          <p:attrName>ppt_w</p:attrName>
                                        </p:attrNameLst>
                                      </p:cBhvr>
                                      <p:tavLst>
                                        <p:tav tm="0">
                                          <p:val>
                                            <p:fltVal val="0"/>
                                          </p:val>
                                        </p:tav>
                                        <p:tav tm="100000">
                                          <p:val>
                                            <p:strVal val="#ppt_w"/>
                                          </p:val>
                                        </p:tav>
                                      </p:tavLst>
                                    </p:anim>
                                    <p:anim calcmode="lin" valueType="num">
                                      <p:cBhvr>
                                        <p:cTn id="8" dur="1000" fill="hold"/>
                                        <p:tgtEl>
                                          <p:spTgt spid="120834"/>
                                        </p:tgtEl>
                                        <p:attrNameLst>
                                          <p:attrName>ppt_h</p:attrName>
                                        </p:attrNameLst>
                                      </p:cBhvr>
                                      <p:tavLst>
                                        <p:tav tm="0">
                                          <p:val>
                                            <p:fltVal val="0"/>
                                          </p:val>
                                        </p:tav>
                                        <p:tav tm="100000">
                                          <p:val>
                                            <p:strVal val="#ppt_h"/>
                                          </p:val>
                                        </p:tav>
                                      </p:tavLst>
                                    </p:anim>
                                    <p:anim calcmode="lin" valueType="num">
                                      <p:cBhvr>
                                        <p:cTn id="9" dur="1000" fill="hold"/>
                                        <p:tgtEl>
                                          <p:spTgt spid="120834"/>
                                        </p:tgtEl>
                                        <p:attrNameLst>
                                          <p:attrName>style.rotation</p:attrName>
                                        </p:attrNameLst>
                                      </p:cBhvr>
                                      <p:tavLst>
                                        <p:tav tm="0">
                                          <p:val>
                                            <p:fltVal val="90"/>
                                          </p:val>
                                        </p:tav>
                                        <p:tav tm="100000">
                                          <p:val>
                                            <p:fltVal val="0"/>
                                          </p:val>
                                        </p:tav>
                                      </p:tavLst>
                                    </p:anim>
                                    <p:animEffect transition="in" filter="fade">
                                      <p:cBhvr>
                                        <p:cTn id="10" dur="1000"/>
                                        <p:tgtEl>
                                          <p:spTgt spid="120834"/>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anim calcmode="lin" valueType="num">
                                      <p:cBhvr>
                                        <p:cTn id="16" dur="2000" fill="hold"/>
                                        <p:tgtEl>
                                          <p:spTgt spid="16"/>
                                        </p:tgtEl>
                                        <p:attrNameLst>
                                          <p:attrName>ppt_w</p:attrName>
                                        </p:attrNameLst>
                                      </p:cBhvr>
                                      <p:tavLst>
                                        <p:tav tm="0" fmla="#ppt_w*sin(2.5*pi*$)">
                                          <p:val>
                                            <p:fltVal val="0"/>
                                          </p:val>
                                        </p:tav>
                                        <p:tav tm="100000">
                                          <p:val>
                                            <p:fltVal val="1"/>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anim calcmode="lin" valueType="num">
                                      <p:cBhvr>
                                        <p:cTn id="23" dur="2000" fill="hold"/>
                                        <p:tgtEl>
                                          <p:spTgt spid="18"/>
                                        </p:tgtEl>
                                        <p:attrNameLst>
                                          <p:attrName>ppt_w</p:attrName>
                                        </p:attrNameLst>
                                      </p:cBhvr>
                                      <p:tavLst>
                                        <p:tav tm="0" fmla="#ppt_w*sin(2.5*pi*$)">
                                          <p:val>
                                            <p:fltVal val="0"/>
                                          </p:val>
                                        </p:tav>
                                        <p:tav tm="100000">
                                          <p:val>
                                            <p:fltVal val="1"/>
                                          </p:val>
                                        </p:tav>
                                      </p:tavLst>
                                    </p:anim>
                                    <p:anim calcmode="lin" valueType="num">
                                      <p:cBhvr>
                                        <p:cTn id="24" dur="20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3"/>
          <p:cNvSpPr>
            <a:spLocks noChangeShapeType="1"/>
          </p:cNvSpPr>
          <p:nvPr/>
        </p:nvSpPr>
        <p:spPr bwMode="auto">
          <a:xfrm flipV="1">
            <a:off x="3176588" y="1916832"/>
            <a:ext cx="4491756" cy="34206"/>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2" name="Rectangle 4"/>
          <p:cNvSpPr>
            <a:spLocks noChangeArrowheads="1"/>
          </p:cNvSpPr>
          <p:nvPr/>
        </p:nvSpPr>
        <p:spPr bwMode="auto">
          <a:xfrm>
            <a:off x="3045098" y="1405515"/>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3200" dirty="0" smtClean="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第三次工业革命的来临</a:t>
            </a:r>
            <a:endParaRPr lang="en-US" altLang="zh-CN" sz="2400" dirty="0">
              <a:solidFill>
                <a:srgbClr val="000000"/>
              </a:solidFill>
              <a:latin typeface="微软雅黑" pitchFamily="34" charset="-122"/>
              <a:ea typeface="微软雅黑" pitchFamily="34" charset="-122"/>
              <a:cs typeface="Arial" charset="0"/>
            </a:endParaRPr>
          </a:p>
        </p:txBody>
      </p:sp>
      <p:sp>
        <p:nvSpPr>
          <p:cNvPr id="7174" name="Rectangle 6"/>
          <p:cNvSpPr>
            <a:spLocks noChangeArrowheads="1"/>
          </p:cNvSpPr>
          <p:nvPr/>
        </p:nvSpPr>
        <p:spPr bwMode="auto">
          <a:xfrm>
            <a:off x="4644008" y="2996952"/>
            <a:ext cx="4829175"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基础、优势和不足</a:t>
            </a:r>
            <a:endParaRPr lang="en-US" altLang="zh-CN" sz="2400" dirty="0">
              <a:solidFill>
                <a:srgbClr val="000000"/>
              </a:solidFill>
              <a:latin typeface="微软雅黑" pitchFamily="34" charset="-122"/>
              <a:ea typeface="微软雅黑" pitchFamily="34" charset="-122"/>
              <a:cs typeface="Arial" charset="0"/>
            </a:endParaRPr>
          </a:p>
        </p:txBody>
      </p:sp>
      <p:sp>
        <p:nvSpPr>
          <p:cNvPr id="7175" name="Rectangle 7"/>
          <p:cNvSpPr>
            <a:spLocks noChangeArrowheads="1"/>
          </p:cNvSpPr>
          <p:nvPr/>
        </p:nvSpPr>
        <p:spPr bwMode="auto">
          <a:xfrm>
            <a:off x="4572000" y="3789040"/>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smtClean="0">
                <a:solidFill>
                  <a:srgbClr val="000000"/>
                </a:solidFill>
                <a:latin typeface="微软雅黑" pitchFamily="34" charset="-122"/>
                <a:ea typeface="微软雅黑" pitchFamily="34" charset="-122"/>
                <a:cs typeface="Arial" charset="0"/>
              </a:rPr>
              <a:t>应对举措</a:t>
            </a:r>
            <a:endParaRPr lang="en-US" altLang="zh-CN" sz="3200" b="1" dirty="0">
              <a:solidFill>
                <a:srgbClr val="000000"/>
              </a:solidFill>
              <a:latin typeface="微软雅黑" pitchFamily="34" charset="-122"/>
              <a:ea typeface="微软雅黑" pitchFamily="34" charset="-122"/>
              <a:cs typeface="Arial" charset="0"/>
            </a:endParaRPr>
          </a:p>
        </p:txBody>
      </p:sp>
      <p:sp>
        <p:nvSpPr>
          <p:cNvPr id="7176" name="Rectangle 8"/>
          <p:cNvSpPr>
            <a:spLocks noChangeArrowheads="1"/>
          </p:cNvSpPr>
          <p:nvPr/>
        </p:nvSpPr>
        <p:spPr bwMode="auto">
          <a:xfrm>
            <a:off x="4158718" y="4680678"/>
            <a:ext cx="4829175" cy="46196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rgbClr val="000000"/>
                </a:solidFill>
                <a:latin typeface="微软雅黑" pitchFamily="34" charset="-122"/>
                <a:ea typeface="微软雅黑" pitchFamily="34" charset="-122"/>
                <a:cs typeface="Arial" charset="0"/>
              </a:rPr>
              <a:t> 结  语</a:t>
            </a:r>
            <a:endParaRPr lang="en-US" altLang="zh-CN" sz="2400" dirty="0">
              <a:solidFill>
                <a:srgbClr val="000000"/>
              </a:solidFill>
              <a:latin typeface="微软雅黑" pitchFamily="34" charset="-122"/>
              <a:ea typeface="微软雅黑" pitchFamily="34" charset="-122"/>
              <a:cs typeface="Arial" charset="0"/>
            </a:endParaRPr>
          </a:p>
        </p:txBody>
      </p:sp>
      <p:grpSp>
        <p:nvGrpSpPr>
          <p:cNvPr id="2" name="Group 9"/>
          <p:cNvGrpSpPr>
            <a:grpSpLocks/>
          </p:cNvGrpSpPr>
          <p:nvPr/>
        </p:nvGrpSpPr>
        <p:grpSpPr bwMode="auto">
          <a:xfrm rot="4976862" flipH="1">
            <a:off x="2913063" y="1674813"/>
            <a:ext cx="323850" cy="311150"/>
            <a:chOff x="1944" y="1111"/>
            <a:chExt cx="204" cy="196"/>
          </a:xfrm>
        </p:grpSpPr>
        <p:pic>
          <p:nvPicPr>
            <p:cNvPr id="7264" name="Picture 1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Oval 11"/>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3" name="Group 12"/>
            <p:cNvGrpSpPr>
              <a:grpSpLocks/>
            </p:cNvGrpSpPr>
            <p:nvPr/>
          </p:nvGrpSpPr>
          <p:grpSpPr bwMode="auto">
            <a:xfrm rot="1297425" flipV="1">
              <a:off x="1968" y="1259"/>
              <a:ext cx="150" cy="35"/>
              <a:chOff x="2529" y="1060"/>
              <a:chExt cx="893" cy="236"/>
            </a:xfrm>
          </p:grpSpPr>
          <p:grpSp>
            <p:nvGrpSpPr>
              <p:cNvPr id="4" name="Group 13"/>
              <p:cNvGrpSpPr>
                <a:grpSpLocks/>
              </p:cNvGrpSpPr>
              <p:nvPr/>
            </p:nvGrpSpPr>
            <p:grpSpPr bwMode="auto">
              <a:xfrm>
                <a:off x="2529" y="1060"/>
                <a:ext cx="742" cy="186"/>
                <a:chOff x="1565" y="2568"/>
                <a:chExt cx="1118" cy="279"/>
              </a:xfrm>
            </p:grpSpPr>
            <p:sp>
              <p:nvSpPr>
                <p:cNvPr id="7277" name="AutoShape 1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8" name="AutoShape 1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9" name="AutoShape 1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80" name="AutoShape 1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5" name="Group 18"/>
              <p:cNvGrpSpPr>
                <a:grpSpLocks/>
              </p:cNvGrpSpPr>
              <p:nvPr/>
            </p:nvGrpSpPr>
            <p:grpSpPr bwMode="auto">
              <a:xfrm rot="1353540">
                <a:off x="2680" y="1110"/>
                <a:ext cx="742" cy="186"/>
                <a:chOff x="1565" y="2568"/>
                <a:chExt cx="1118" cy="279"/>
              </a:xfrm>
            </p:grpSpPr>
            <p:sp>
              <p:nvSpPr>
                <p:cNvPr id="7273" name="AutoShape 1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4" name="AutoShape 2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5" name="AutoShape 2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6" name="AutoShape 2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69" name="Arc 2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70" name="Picture 24"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5"/>
          <p:cNvGrpSpPr>
            <a:grpSpLocks/>
          </p:cNvGrpSpPr>
          <p:nvPr/>
        </p:nvGrpSpPr>
        <p:grpSpPr bwMode="auto">
          <a:xfrm flipH="1">
            <a:off x="201613" y="1760538"/>
            <a:ext cx="3438525" cy="3429000"/>
            <a:chOff x="1955" y="1224"/>
            <a:chExt cx="1911" cy="1911"/>
          </a:xfrm>
        </p:grpSpPr>
        <p:sp>
          <p:nvSpPr>
            <p:cNvPr id="7257" name="Oval 26"/>
            <p:cNvSpPr>
              <a:spLocks noChangeArrowheads="1"/>
            </p:cNvSpPr>
            <p:nvPr/>
          </p:nvSpPr>
          <p:spPr bwMode="gray">
            <a:xfrm>
              <a:off x="1955" y="1224"/>
              <a:ext cx="1911" cy="1911"/>
            </a:xfrm>
            <a:prstGeom prst="ellipse">
              <a:avLst/>
            </a:prstGeom>
            <a:noFill/>
            <a:ln w="127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8" name="Oval 27"/>
            <p:cNvSpPr>
              <a:spLocks noChangeArrowheads="1"/>
            </p:cNvSpPr>
            <p:nvPr/>
          </p:nvSpPr>
          <p:spPr bwMode="gray">
            <a:xfrm>
              <a:off x="2080" y="1355"/>
              <a:ext cx="1660" cy="1660"/>
            </a:xfrm>
            <a:prstGeom prst="ellipse">
              <a:avLst/>
            </a:prstGeom>
            <a:noFill/>
            <a:ln w="2857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9" name="Oval 28"/>
            <p:cNvSpPr>
              <a:spLocks noChangeArrowheads="1"/>
            </p:cNvSpPr>
            <p:nvPr/>
          </p:nvSpPr>
          <p:spPr bwMode="gray">
            <a:xfrm>
              <a:off x="2218" y="1499"/>
              <a:ext cx="1396" cy="1396"/>
            </a:xfrm>
            <a:prstGeom prst="ellipse">
              <a:avLst/>
            </a:prstGeom>
            <a:noFill/>
            <a:ln w="381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0" name="Oval 29"/>
            <p:cNvSpPr>
              <a:spLocks noChangeArrowheads="1"/>
            </p:cNvSpPr>
            <p:nvPr/>
          </p:nvSpPr>
          <p:spPr bwMode="gray">
            <a:xfrm>
              <a:off x="2338" y="1643"/>
              <a:ext cx="1132" cy="1132"/>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1" name="Oval 30"/>
            <p:cNvSpPr>
              <a:spLocks noChangeArrowheads="1"/>
            </p:cNvSpPr>
            <p:nvPr/>
          </p:nvSpPr>
          <p:spPr bwMode="gray">
            <a:xfrm>
              <a:off x="2476" y="1781"/>
              <a:ext cx="868" cy="868"/>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2" name="Oval 31"/>
            <p:cNvSpPr>
              <a:spLocks noChangeArrowheads="1"/>
            </p:cNvSpPr>
            <p:nvPr/>
          </p:nvSpPr>
          <p:spPr bwMode="gray">
            <a:xfrm>
              <a:off x="2602" y="1901"/>
              <a:ext cx="616" cy="616"/>
            </a:xfrm>
            <a:prstGeom prst="ellipse">
              <a:avLst/>
            </a:prstGeom>
            <a:noFill/>
            <a:ln w="762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3" name="Oval 32"/>
            <p:cNvSpPr>
              <a:spLocks noChangeArrowheads="1"/>
            </p:cNvSpPr>
            <p:nvPr/>
          </p:nvSpPr>
          <p:spPr bwMode="gray">
            <a:xfrm>
              <a:off x="2716" y="2021"/>
              <a:ext cx="388" cy="388"/>
            </a:xfrm>
            <a:prstGeom prst="ellipse">
              <a:avLst/>
            </a:prstGeom>
            <a:noFill/>
            <a:ln w="952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grpSp>
      <p:pic>
        <p:nvPicPr>
          <p:cNvPr id="7179" name="Picture 33" descr="worldmap_ani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122363" y="2732088"/>
            <a:ext cx="160972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34"/>
          <p:cNvGrpSpPr>
            <a:grpSpLocks/>
          </p:cNvGrpSpPr>
          <p:nvPr/>
        </p:nvGrpSpPr>
        <p:grpSpPr bwMode="auto">
          <a:xfrm rot="4976862" flipH="1">
            <a:off x="3544888" y="2424113"/>
            <a:ext cx="323850" cy="311150"/>
            <a:chOff x="1944" y="1111"/>
            <a:chExt cx="204" cy="196"/>
          </a:xfrm>
        </p:grpSpPr>
        <p:pic>
          <p:nvPicPr>
            <p:cNvPr id="7240" name="Picture 3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Oval 36"/>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8" name="Group 37"/>
            <p:cNvGrpSpPr>
              <a:grpSpLocks/>
            </p:cNvGrpSpPr>
            <p:nvPr/>
          </p:nvGrpSpPr>
          <p:grpSpPr bwMode="auto">
            <a:xfrm rot="1297425" flipV="1">
              <a:off x="1968" y="1259"/>
              <a:ext cx="150" cy="35"/>
              <a:chOff x="2529" y="1060"/>
              <a:chExt cx="893" cy="236"/>
            </a:xfrm>
          </p:grpSpPr>
          <p:grpSp>
            <p:nvGrpSpPr>
              <p:cNvPr id="9" name="Group 38"/>
              <p:cNvGrpSpPr>
                <a:grpSpLocks/>
              </p:cNvGrpSpPr>
              <p:nvPr/>
            </p:nvGrpSpPr>
            <p:grpSpPr bwMode="auto">
              <a:xfrm>
                <a:off x="2529" y="1060"/>
                <a:ext cx="742" cy="186"/>
                <a:chOff x="1565" y="2568"/>
                <a:chExt cx="1118" cy="279"/>
              </a:xfrm>
            </p:grpSpPr>
            <p:sp>
              <p:nvSpPr>
                <p:cNvPr id="7253" name="AutoShape 3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4" name="AutoShape 4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5" name="AutoShape 4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6" name="AutoShape 4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0" name="Group 43"/>
              <p:cNvGrpSpPr>
                <a:grpSpLocks/>
              </p:cNvGrpSpPr>
              <p:nvPr/>
            </p:nvGrpSpPr>
            <p:grpSpPr bwMode="auto">
              <a:xfrm rot="1353540">
                <a:off x="2680" y="1110"/>
                <a:ext cx="742" cy="186"/>
                <a:chOff x="1565" y="2568"/>
                <a:chExt cx="1118" cy="279"/>
              </a:xfrm>
            </p:grpSpPr>
            <p:sp>
              <p:nvSpPr>
                <p:cNvPr id="7249" name="AutoShape 4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0" name="AutoShape 4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1" name="AutoShape 4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2" name="AutoShape 4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45" name="Arc 48"/>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46" name="Picture 4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50"/>
          <p:cNvGrpSpPr>
            <a:grpSpLocks/>
          </p:cNvGrpSpPr>
          <p:nvPr/>
        </p:nvGrpSpPr>
        <p:grpSpPr bwMode="auto">
          <a:xfrm rot="4976862" flipH="1">
            <a:off x="3797300" y="3243263"/>
            <a:ext cx="323850" cy="311150"/>
            <a:chOff x="1944" y="1111"/>
            <a:chExt cx="204" cy="196"/>
          </a:xfrm>
        </p:grpSpPr>
        <p:pic>
          <p:nvPicPr>
            <p:cNvPr id="7223" name="Picture 5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52"/>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2" name="Group 53"/>
            <p:cNvGrpSpPr>
              <a:grpSpLocks/>
            </p:cNvGrpSpPr>
            <p:nvPr/>
          </p:nvGrpSpPr>
          <p:grpSpPr bwMode="auto">
            <a:xfrm rot="1297425" flipV="1">
              <a:off x="1968" y="1259"/>
              <a:ext cx="150" cy="35"/>
              <a:chOff x="2529" y="1060"/>
              <a:chExt cx="893" cy="236"/>
            </a:xfrm>
          </p:grpSpPr>
          <p:grpSp>
            <p:nvGrpSpPr>
              <p:cNvPr id="13" name="Group 54"/>
              <p:cNvGrpSpPr>
                <a:grpSpLocks/>
              </p:cNvGrpSpPr>
              <p:nvPr/>
            </p:nvGrpSpPr>
            <p:grpSpPr bwMode="auto">
              <a:xfrm>
                <a:off x="2529" y="1060"/>
                <a:ext cx="742" cy="186"/>
                <a:chOff x="1565" y="2568"/>
                <a:chExt cx="1118" cy="279"/>
              </a:xfrm>
            </p:grpSpPr>
            <p:sp>
              <p:nvSpPr>
                <p:cNvPr id="7236" name="AutoShape 5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7" name="AutoShape 5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8" name="AutoShape 5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9" name="AutoShape 5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4" name="Group 59"/>
              <p:cNvGrpSpPr>
                <a:grpSpLocks/>
              </p:cNvGrpSpPr>
              <p:nvPr/>
            </p:nvGrpSpPr>
            <p:grpSpPr bwMode="auto">
              <a:xfrm rot="1353540">
                <a:off x="2680" y="1110"/>
                <a:ext cx="742" cy="186"/>
                <a:chOff x="1565" y="2568"/>
                <a:chExt cx="1118" cy="279"/>
              </a:xfrm>
            </p:grpSpPr>
            <p:sp>
              <p:nvSpPr>
                <p:cNvPr id="7232" name="AutoShape 6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3" name="AutoShape 6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4" name="AutoShape 6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5" name="AutoShape 6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28" name="Arc 64"/>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29" name="Picture 65"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66"/>
          <p:cNvGrpSpPr>
            <a:grpSpLocks/>
          </p:cNvGrpSpPr>
          <p:nvPr/>
        </p:nvGrpSpPr>
        <p:grpSpPr bwMode="auto">
          <a:xfrm rot="4976862" flipH="1">
            <a:off x="3621088" y="4049713"/>
            <a:ext cx="323850" cy="311150"/>
            <a:chOff x="1944" y="1111"/>
            <a:chExt cx="204" cy="196"/>
          </a:xfrm>
        </p:grpSpPr>
        <p:pic>
          <p:nvPicPr>
            <p:cNvPr id="7206" name="Picture 6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8"/>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6" name="Group 69"/>
            <p:cNvGrpSpPr>
              <a:grpSpLocks/>
            </p:cNvGrpSpPr>
            <p:nvPr/>
          </p:nvGrpSpPr>
          <p:grpSpPr bwMode="auto">
            <a:xfrm rot="1297425" flipV="1">
              <a:off x="1968" y="1259"/>
              <a:ext cx="150" cy="35"/>
              <a:chOff x="2529" y="1060"/>
              <a:chExt cx="893" cy="236"/>
            </a:xfrm>
          </p:grpSpPr>
          <p:grpSp>
            <p:nvGrpSpPr>
              <p:cNvPr id="17" name="Group 70"/>
              <p:cNvGrpSpPr>
                <a:grpSpLocks/>
              </p:cNvGrpSpPr>
              <p:nvPr/>
            </p:nvGrpSpPr>
            <p:grpSpPr bwMode="auto">
              <a:xfrm>
                <a:off x="2529" y="1060"/>
                <a:ext cx="742" cy="186"/>
                <a:chOff x="1565" y="2568"/>
                <a:chExt cx="1118" cy="279"/>
              </a:xfrm>
            </p:grpSpPr>
            <p:sp>
              <p:nvSpPr>
                <p:cNvPr id="7219" name="AutoShape 7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0" name="AutoShape 7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1" name="AutoShape 7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2" name="AutoShape 7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8" name="Group 75"/>
              <p:cNvGrpSpPr>
                <a:grpSpLocks/>
              </p:cNvGrpSpPr>
              <p:nvPr/>
            </p:nvGrpSpPr>
            <p:grpSpPr bwMode="auto">
              <a:xfrm rot="1353540">
                <a:off x="2680" y="1110"/>
                <a:ext cx="742" cy="186"/>
                <a:chOff x="1565" y="2568"/>
                <a:chExt cx="1118" cy="279"/>
              </a:xfrm>
            </p:grpSpPr>
            <p:sp>
              <p:nvSpPr>
                <p:cNvPr id="7215" name="AutoShape 7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6" name="AutoShape 7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7" name="AutoShape 7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8" name="AutoShape 7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11" name="Arc 8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12" name="Picture 8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82"/>
          <p:cNvGrpSpPr>
            <a:grpSpLocks/>
          </p:cNvGrpSpPr>
          <p:nvPr/>
        </p:nvGrpSpPr>
        <p:grpSpPr bwMode="auto">
          <a:xfrm rot="4976862" flipH="1">
            <a:off x="3160713" y="4808538"/>
            <a:ext cx="323850" cy="311150"/>
            <a:chOff x="1944" y="1111"/>
            <a:chExt cx="204" cy="196"/>
          </a:xfrm>
        </p:grpSpPr>
        <p:pic>
          <p:nvPicPr>
            <p:cNvPr id="7189" name="Picture 8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Oval 84"/>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20" name="Group 85"/>
            <p:cNvGrpSpPr>
              <a:grpSpLocks/>
            </p:cNvGrpSpPr>
            <p:nvPr/>
          </p:nvGrpSpPr>
          <p:grpSpPr bwMode="auto">
            <a:xfrm rot="1297425" flipV="1">
              <a:off x="1968" y="1259"/>
              <a:ext cx="150" cy="35"/>
              <a:chOff x="2529" y="1060"/>
              <a:chExt cx="893" cy="236"/>
            </a:xfrm>
          </p:grpSpPr>
          <p:grpSp>
            <p:nvGrpSpPr>
              <p:cNvPr id="21" name="Group 86"/>
              <p:cNvGrpSpPr>
                <a:grpSpLocks/>
              </p:cNvGrpSpPr>
              <p:nvPr/>
            </p:nvGrpSpPr>
            <p:grpSpPr bwMode="auto">
              <a:xfrm>
                <a:off x="2529" y="1060"/>
                <a:ext cx="742" cy="186"/>
                <a:chOff x="1565" y="2568"/>
                <a:chExt cx="1118" cy="279"/>
              </a:xfrm>
            </p:grpSpPr>
            <p:sp>
              <p:nvSpPr>
                <p:cNvPr id="7202" name="AutoShape 8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3" name="AutoShape 8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4" name="AutoShape 8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5" name="AutoShape 9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22" name="Group 91"/>
              <p:cNvGrpSpPr>
                <a:grpSpLocks/>
              </p:cNvGrpSpPr>
              <p:nvPr/>
            </p:nvGrpSpPr>
            <p:grpSpPr bwMode="auto">
              <a:xfrm rot="1353540">
                <a:off x="2680" y="1110"/>
                <a:ext cx="742" cy="186"/>
                <a:chOff x="1565" y="2568"/>
                <a:chExt cx="1118" cy="279"/>
              </a:xfrm>
            </p:grpSpPr>
            <p:sp>
              <p:nvSpPr>
                <p:cNvPr id="7198" name="AutoShape 9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199" name="AutoShape 9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0" name="AutoShape 9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1" name="AutoShape 9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194" name="Arc 96"/>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195" name="Picture 9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84" name="Line 98"/>
          <p:cNvSpPr>
            <a:spLocks noChangeShapeType="1"/>
          </p:cNvSpPr>
          <p:nvPr/>
        </p:nvSpPr>
        <p:spPr bwMode="auto">
          <a:xfrm>
            <a:off x="4038600" y="35258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99"/>
          <p:cNvSpPr>
            <a:spLocks noChangeShapeType="1"/>
          </p:cNvSpPr>
          <p:nvPr/>
        </p:nvSpPr>
        <p:spPr bwMode="auto">
          <a:xfrm>
            <a:off x="3784600" y="27130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7186" name="Line 100"/>
          <p:cNvSpPr>
            <a:spLocks noChangeShapeType="1"/>
          </p:cNvSpPr>
          <p:nvPr/>
        </p:nvSpPr>
        <p:spPr bwMode="auto">
          <a:xfrm>
            <a:off x="3860800" y="4338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01"/>
          <p:cNvSpPr>
            <a:spLocks noChangeShapeType="1"/>
          </p:cNvSpPr>
          <p:nvPr/>
        </p:nvSpPr>
        <p:spPr bwMode="auto">
          <a:xfrm>
            <a:off x="3406775" y="5100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标题 1"/>
          <p:cNvSpPr txBox="1">
            <a:spLocks/>
          </p:cNvSpPr>
          <p:nvPr/>
        </p:nvSpPr>
        <p:spPr>
          <a:xfrm>
            <a:off x="1136565" y="291238"/>
            <a:ext cx="6408712" cy="864098"/>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目   录</a:t>
            </a:r>
          </a:p>
        </p:txBody>
      </p:sp>
      <p:sp>
        <p:nvSpPr>
          <p:cNvPr id="103" name="Rectangle 4"/>
          <p:cNvSpPr>
            <a:spLocks noChangeArrowheads="1"/>
          </p:cNvSpPr>
          <p:nvPr/>
        </p:nvSpPr>
        <p:spPr bwMode="auto">
          <a:xfrm>
            <a:off x="2843808" y="2132856"/>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大变革时代的策略</a:t>
            </a:r>
            <a:endParaRPr lang="en-US" altLang="zh-CN" sz="2400" dirty="0">
              <a:solidFill>
                <a:srgbClr val="000000"/>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156176" cy="764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itchFamily="34" charset="-122"/>
                <a:ea typeface="微软雅黑" pitchFamily="34" charset="-122"/>
              </a:rPr>
              <a:t>应对场景一：产业发展</a:t>
            </a:r>
            <a:endParaRPr lang="zh-CN" altLang="en-US" sz="3200" dirty="0">
              <a:latin typeface="微软雅黑" pitchFamily="34" charset="-122"/>
              <a:ea typeface="微软雅黑" pitchFamily="34" charset="-122"/>
            </a:endParaRPr>
          </a:p>
        </p:txBody>
      </p:sp>
      <p:graphicFrame>
        <p:nvGraphicFramePr>
          <p:cNvPr id="3" name="图示 2"/>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628800"/>
            <a:ext cx="2918098" cy="1728192"/>
          </a:xfrm>
        </p:spPr>
        <p:txBody>
          <a:bodyPr>
            <a:normAutofit/>
          </a:bodyPr>
          <a:lstStyle/>
          <a:p>
            <a:pPr algn="just"/>
            <a:r>
              <a:rPr lang="zh-CN" altLang="en-US" sz="2400" dirty="0">
                <a:latin typeface="黑体" panose="02010609060101010101" pitchFamily="49" charset="-122"/>
                <a:ea typeface="黑体" panose="02010609060101010101" pitchFamily="49" charset="-122"/>
              </a:rPr>
              <a:t>以互联网为核心的新一轮技术给政府决策带来的挑战，如何应对？</a:t>
            </a:r>
          </a:p>
        </p:txBody>
      </p:sp>
      <p:graphicFrame>
        <p:nvGraphicFramePr>
          <p:cNvPr id="5" name="图示 4"/>
          <p:cNvGraphicFramePr/>
          <p:nvPr>
            <p:extLst/>
          </p:nvPr>
        </p:nvGraphicFramePr>
        <p:xfrm>
          <a:off x="3419872" y="1124744"/>
          <a:ext cx="5508104"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1" descr="C:\Users\Administrator\AppData\Roaming\Tencent\Users\7355382\QQ\WinTemp\RichOle\0HK0CWL_)D][8PTKKYLWUFO.png"/>
          <p:cNvPicPr>
            <a:picLocks noChangeAspect="1" noChangeArrowheads="1"/>
          </p:cNvPicPr>
          <p:nvPr/>
        </p:nvPicPr>
        <p:blipFill>
          <a:blip r:embed="rId7" cstate="print"/>
          <a:srcRect/>
          <a:stretch>
            <a:fillRect/>
          </a:stretch>
        </p:blipFill>
        <p:spPr bwMode="auto">
          <a:xfrm>
            <a:off x="488529" y="4149080"/>
            <a:ext cx="2840732" cy="2013952"/>
          </a:xfrm>
          <a:prstGeom prst="rect">
            <a:avLst/>
          </a:prstGeom>
          <a:noFill/>
        </p:spPr>
      </p:pic>
      <p:pic>
        <p:nvPicPr>
          <p:cNvPr id="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7564" y="116632"/>
            <a:ext cx="504056"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0" y="0"/>
            <a:ext cx="6156176" cy="764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itchFamily="34" charset="-122"/>
                <a:ea typeface="微软雅黑" pitchFamily="34" charset="-122"/>
              </a:rPr>
              <a:t>应对场景二：政府决策</a:t>
            </a:r>
            <a:endParaRPr lang="zh-CN" altLang="en-US" sz="3200" dirty="0">
              <a:latin typeface="微软雅黑" pitchFamily="34" charset="-122"/>
              <a:ea typeface="微软雅黑" pitchFamily="34" charset="-122"/>
            </a:endParaRPr>
          </a:p>
        </p:txBody>
      </p:sp>
    </p:spTree>
    <p:extLst>
      <p:ext uri="{BB962C8B-B14F-4D97-AF65-F5344CB8AC3E}">
        <p14:creationId xmlns:p14="http://schemas.microsoft.com/office/powerpoint/2010/main" val="2950569679"/>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8153" y="908720"/>
            <a:ext cx="9064649" cy="4896544"/>
            <a:chOff x="-28153" y="908720"/>
            <a:chExt cx="9064649" cy="4896544"/>
          </a:xfrm>
        </p:grpSpPr>
        <p:sp>
          <p:nvSpPr>
            <p:cNvPr id="9" name="AutoShape 3"/>
            <p:cNvSpPr>
              <a:spLocks noChangeArrowheads="1"/>
            </p:cNvSpPr>
            <p:nvPr/>
          </p:nvSpPr>
          <p:spPr bwMode="gray">
            <a:xfrm>
              <a:off x="3131840" y="1556792"/>
              <a:ext cx="5904656" cy="1584176"/>
            </a:xfrm>
            <a:prstGeom prst="roundRect">
              <a:avLst>
                <a:gd name="adj" fmla="val 9144"/>
              </a:avLst>
            </a:prstGeom>
            <a:ln>
              <a:headEnd/>
              <a:tailEnd/>
            </a:ln>
          </p:spPr>
          <p:style>
            <a:lnRef idx="2">
              <a:schemeClr val="accent6"/>
            </a:lnRef>
            <a:fillRef idx="1">
              <a:schemeClr val="lt1"/>
            </a:fillRef>
            <a:effectRef idx="0">
              <a:schemeClr val="accent6"/>
            </a:effectRef>
            <a:fontRef idx="minor">
              <a:schemeClr val="dk1"/>
            </a:fontRef>
          </p:style>
          <p:txBody>
            <a:bodyPr wrap="none" anchor="ctr"/>
            <a:lstStyle/>
            <a:p>
              <a:endParaRPr lang="zh-CN" altLang="en-US"/>
            </a:p>
          </p:txBody>
        </p:sp>
        <p:sp>
          <p:nvSpPr>
            <p:cNvPr id="10" name="AutoShape 4"/>
            <p:cNvSpPr>
              <a:spLocks noChangeArrowheads="1"/>
            </p:cNvSpPr>
            <p:nvPr/>
          </p:nvSpPr>
          <p:spPr bwMode="gray">
            <a:xfrm>
              <a:off x="2555776" y="4293096"/>
              <a:ext cx="5829200" cy="1512168"/>
            </a:xfrm>
            <a:prstGeom prst="roundRect">
              <a:avLst>
                <a:gd name="adj" fmla="val 9144"/>
              </a:avLst>
            </a:prstGeom>
            <a:solidFill>
              <a:srgbClr val="F8F8F8"/>
            </a:solidFill>
            <a:ln w="28575">
              <a:solidFill>
                <a:schemeClr val="accent3">
                  <a:lumMod val="75000"/>
                </a:schemeClr>
              </a:solidFill>
              <a:round/>
              <a:headEnd/>
              <a:tailEnd/>
            </a:ln>
          </p:spPr>
          <p:txBody>
            <a:bodyPr wrap="none" anchor="ctr"/>
            <a:lstStyle/>
            <a:p>
              <a:endParaRPr lang="zh-CN" altLang="en-US"/>
            </a:p>
          </p:txBody>
        </p:sp>
        <p:sp>
          <p:nvSpPr>
            <p:cNvPr id="11" name="AutoShape 5"/>
            <p:cNvSpPr>
              <a:spLocks noChangeArrowheads="1"/>
            </p:cNvSpPr>
            <p:nvPr/>
          </p:nvSpPr>
          <p:spPr bwMode="gray">
            <a:xfrm>
              <a:off x="2277666" y="908720"/>
              <a:ext cx="2078310" cy="1785938"/>
            </a:xfrm>
            <a:prstGeom prst="upArrow">
              <a:avLst>
                <a:gd name="adj1" fmla="val 50000"/>
                <a:gd name="adj2" fmla="val 18667"/>
              </a:avLst>
            </a:prstGeom>
            <a:gradFill rotWithShape="1">
              <a:gsLst>
                <a:gs pos="0">
                  <a:schemeClr val="accent2">
                    <a:gamma/>
                    <a:shade val="66275"/>
                    <a:invGamma/>
                  </a:schemeClr>
                </a:gs>
                <a:gs pos="100000">
                  <a:schemeClr val="accent2"/>
                </a:gs>
              </a:gsLst>
              <a:lin ang="18900000" scaled="1"/>
            </a:gradFill>
            <a:ln w="19050">
              <a:noFill/>
              <a:miter lim="800000"/>
              <a:headEnd/>
              <a:tailEnd/>
            </a:ln>
            <a:effectLst/>
            <a:scene3d>
              <a:camera prst="legacyPerspectiveBottomRight"/>
              <a:lightRig rig="legacyFlat1" dir="t"/>
            </a:scene3d>
            <a:sp3d extrusionH="430200" prstMaterial="legacyMatte">
              <a:bevelT w="13500" h="13500" prst="angle"/>
              <a:bevelB w="13500" h="13500" prst="angle"/>
              <a:extrusionClr>
                <a:schemeClr val="accent2"/>
              </a:extrusionClr>
            </a:sp3d>
          </p:spPr>
          <p:txBody>
            <a:bodyPr wrap="none" anchor="ctr">
              <a:flatTx/>
            </a:bodyPr>
            <a:lstStyle/>
            <a:p>
              <a:pPr>
                <a:defRPr/>
              </a:pPr>
              <a:r>
                <a:rPr lang="zh-CN" altLang="en-US" sz="2400" b="1" dirty="0">
                  <a:solidFill>
                    <a:schemeClr val="bg1"/>
                  </a:solidFill>
                  <a:latin typeface="黑体" panose="02010609060101010101" pitchFamily="49" charset="-122"/>
                  <a:ea typeface="黑体" panose="02010609060101010101" pitchFamily="49" charset="-122"/>
                </a:rPr>
                <a:t>新工具</a:t>
              </a:r>
            </a:p>
          </p:txBody>
        </p:sp>
        <p:sp>
          <p:nvSpPr>
            <p:cNvPr id="12" name="AutoShape 6"/>
            <p:cNvSpPr>
              <a:spLocks noChangeArrowheads="1"/>
            </p:cNvSpPr>
            <p:nvPr/>
          </p:nvSpPr>
          <p:spPr bwMode="gray">
            <a:xfrm>
              <a:off x="1619672" y="3573016"/>
              <a:ext cx="2016224" cy="1785938"/>
            </a:xfrm>
            <a:prstGeom prst="upArrow">
              <a:avLst>
                <a:gd name="adj1" fmla="val 50000"/>
                <a:gd name="adj2" fmla="val 18667"/>
              </a:avLst>
            </a:prstGeom>
            <a:gradFill rotWithShape="1">
              <a:gsLst>
                <a:gs pos="0">
                  <a:schemeClr val="hlink">
                    <a:gamma/>
                    <a:shade val="56078"/>
                    <a:invGamma/>
                  </a:schemeClr>
                </a:gs>
                <a:gs pos="100000">
                  <a:schemeClr val="hlink"/>
                </a:gs>
              </a:gsLst>
              <a:lin ang="18900000" scaled="1"/>
            </a:gradFill>
            <a:ln w="19050">
              <a:noFill/>
              <a:miter lim="800000"/>
              <a:headEnd/>
              <a:tailEnd/>
            </a:ln>
            <a:effectLst/>
            <a:scene3d>
              <a:camera prst="legacyPerspectiveBottomRight"/>
              <a:lightRig rig="legacyFlat1" dir="t"/>
            </a:scene3d>
            <a:sp3d extrusionH="430200" prstMaterial="legacyMatte">
              <a:bevelT w="13500" h="13500" prst="angle"/>
              <a:bevelB w="13500" h="13500" prst="angle"/>
              <a:extrusionClr>
                <a:schemeClr val="hlink"/>
              </a:extrusionClr>
            </a:sp3d>
          </p:spPr>
          <p:txBody>
            <a:bodyPr wrap="none" anchor="ctr">
              <a:flatTx/>
            </a:bodyPr>
            <a:lstStyle/>
            <a:p>
              <a:pPr>
                <a:defRPr/>
              </a:pPr>
              <a:r>
                <a:rPr lang="zh-CN" altLang="en-US" sz="2400" b="1" dirty="0">
                  <a:solidFill>
                    <a:schemeClr val="bg1"/>
                  </a:solidFill>
                  <a:latin typeface="黑体" panose="02010609060101010101" pitchFamily="49" charset="-122"/>
                  <a:ea typeface="黑体" panose="02010609060101010101" pitchFamily="49" charset="-122"/>
                </a:rPr>
                <a:t>新规则</a:t>
              </a:r>
            </a:p>
          </p:txBody>
        </p:sp>
        <p:sp>
          <p:nvSpPr>
            <p:cNvPr id="22" name="Text Box 16"/>
            <p:cNvSpPr txBox="1">
              <a:spLocks noChangeArrowheads="1"/>
            </p:cNvSpPr>
            <p:nvPr/>
          </p:nvSpPr>
          <p:spPr bwMode="gray">
            <a:xfrm>
              <a:off x="3923928" y="1556792"/>
              <a:ext cx="5040560" cy="1338828"/>
            </a:xfrm>
            <a:prstGeom prst="rect">
              <a:avLst/>
            </a:prstGeom>
            <a:noFill/>
            <a:ln w="9525" algn="ctr">
              <a:noFill/>
              <a:miter lim="800000"/>
              <a:headEnd/>
              <a:tailEnd/>
            </a:ln>
          </p:spPr>
          <p:txBody>
            <a:bodyPr wrap="square">
              <a:spAutoFit/>
            </a:bodyPr>
            <a:lstStyle/>
            <a:p>
              <a:pPr algn="just">
                <a:lnSpc>
                  <a:spcPct val="150000"/>
                </a:lnSpc>
                <a:spcBef>
                  <a:spcPct val="50000"/>
                </a:spcBef>
              </a:pPr>
              <a:r>
                <a:rPr lang="zh-CN" altLang="en-US" dirty="0">
                  <a:latin typeface="微软雅黑" panose="020B0503020204020204" pitchFamily="34" charset="-122"/>
                  <a:ea typeface="微软雅黑" panose="020B0503020204020204" pitchFamily="34" charset="-122"/>
                  <a:cs typeface="Arial" charset="0"/>
                </a:rPr>
                <a:t>       包括计算机技术、遥感技术、虚拟现实技术、网络技术、数字通讯技术、空间技术、云计算技术、数据库和共享技术等技术工具。</a:t>
              </a:r>
              <a:endParaRPr lang="en-US" altLang="zh-CN" dirty="0">
                <a:latin typeface="微软雅黑" panose="020B0503020204020204" pitchFamily="34" charset="-122"/>
                <a:ea typeface="微软雅黑" panose="020B0503020204020204" pitchFamily="34" charset="-122"/>
                <a:cs typeface="Arial" charset="0"/>
              </a:endParaRPr>
            </a:p>
          </p:txBody>
        </p:sp>
        <p:sp>
          <p:nvSpPr>
            <p:cNvPr id="23" name="Text Box 17"/>
            <p:cNvSpPr txBox="1">
              <a:spLocks noChangeArrowheads="1"/>
            </p:cNvSpPr>
            <p:nvPr/>
          </p:nvSpPr>
          <p:spPr bwMode="gray">
            <a:xfrm>
              <a:off x="3316820" y="4583980"/>
              <a:ext cx="4975435" cy="923330"/>
            </a:xfrm>
            <a:prstGeom prst="rect">
              <a:avLst/>
            </a:prstGeom>
            <a:noFill/>
            <a:ln w="9525" algn="ctr">
              <a:noFill/>
              <a:miter lim="800000"/>
              <a:headEnd/>
              <a:tailEnd/>
            </a:ln>
          </p:spPr>
          <p:txBody>
            <a:bodyPr wrap="square">
              <a:spAutoFit/>
            </a:bodyPr>
            <a:lstStyle/>
            <a:p>
              <a:pPr algn="just">
                <a:lnSpc>
                  <a:spcPct val="150000"/>
                </a:lnSpc>
                <a:spcBef>
                  <a:spcPct val="50000"/>
                </a:spcBef>
              </a:pPr>
              <a:r>
                <a:rPr lang="zh-CN" altLang="en-US" b="1" dirty="0">
                  <a:cs typeface="Arial" charset="0"/>
                </a:rPr>
                <a:t>    </a:t>
              </a:r>
              <a:r>
                <a:rPr lang="zh-CN" altLang="en-US" dirty="0">
                  <a:latin typeface="微软雅黑" panose="020B0503020204020204" pitchFamily="34" charset="-122"/>
                  <a:ea typeface="微软雅黑" panose="020B0503020204020204" pitchFamily="34" charset="-122"/>
                  <a:cs typeface="Arial" charset="0"/>
                </a:rPr>
                <a:t>   包括新理念、新制度等，例如众筹、众创等新的整合资源的模式，网络社群自治制度等。</a:t>
              </a:r>
              <a:endParaRPr lang="en-US" altLang="zh-CN" dirty="0">
                <a:latin typeface="微软雅黑" panose="020B0503020204020204" pitchFamily="34" charset="-122"/>
                <a:ea typeface="微软雅黑" panose="020B0503020204020204" pitchFamily="34" charset="-122"/>
                <a:cs typeface="Arial" charset="0"/>
              </a:endParaRPr>
            </a:p>
          </p:txBody>
        </p:sp>
        <p:graphicFrame>
          <p:nvGraphicFramePr>
            <p:cNvPr id="24" name="图示 23"/>
            <p:cNvGraphicFramePr/>
            <p:nvPr>
              <p:extLst/>
            </p:nvPr>
          </p:nvGraphicFramePr>
          <p:xfrm>
            <a:off x="-28153" y="1434902"/>
            <a:ext cx="2808312" cy="2519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pic>
        <p:nvPicPr>
          <p:cNvPr id="1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7564" y="116632"/>
            <a:ext cx="504056"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0" y="0"/>
            <a:ext cx="6156176" cy="764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itchFamily="34" charset="-122"/>
                <a:ea typeface="微软雅黑" pitchFamily="34" charset="-122"/>
              </a:rPr>
              <a:t>应对场景二：政府决策</a:t>
            </a:r>
            <a:endParaRPr lang="zh-CN" altLang="en-US" sz="3200" dirty="0">
              <a:latin typeface="微软雅黑" pitchFamily="34" charset="-122"/>
              <a:ea typeface="微软雅黑" pitchFamily="34" charset="-122"/>
            </a:endParaRPr>
          </a:p>
        </p:txBody>
      </p:sp>
    </p:spTree>
    <p:extLst>
      <p:ext uri="{BB962C8B-B14F-4D97-AF65-F5344CB8AC3E}">
        <p14:creationId xmlns:p14="http://schemas.microsoft.com/office/powerpoint/2010/main" val="3003865247"/>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p:cNvSpPr>
          <p:nvPr>
            <p:ph sz="quarter" idx="13"/>
          </p:nvPr>
        </p:nvSpPr>
        <p:spPr>
          <a:xfrm>
            <a:off x="827584" y="908720"/>
            <a:ext cx="3960812" cy="4967287"/>
          </a:xfrm>
        </p:spPr>
        <p:txBody>
          <a:bodyPr/>
          <a:lstStyle/>
          <a:p>
            <a:pPr marL="0" indent="0">
              <a:buFont typeface="Georgia" pitchFamily="18" charset="0"/>
              <a:buNone/>
            </a:pPr>
            <a:r>
              <a:rPr lang="zh-CN" altLang="zh-CN" sz="2400" b="1" dirty="0" smtClean="0"/>
              <a:t>杰里米·里夫金</a:t>
            </a:r>
            <a:r>
              <a:rPr lang="en-US" altLang="zh-CN" sz="2400" b="1" dirty="0" smtClean="0"/>
              <a:t>  </a:t>
            </a:r>
          </a:p>
          <a:p>
            <a:pPr marL="0" indent="0" algn="just">
              <a:buFont typeface="Georgia" pitchFamily="18" charset="0"/>
              <a:buNone/>
            </a:pPr>
            <a:r>
              <a:rPr lang="en-US" altLang="zh-CN" sz="24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美国著名经济学家、趋势学家、美国华盛顿特区经济趋势基金会总裁，曾任数位美国总统的顾问。还著有《工作的终结》、《生物技术的世纪》、《路径时代》等。</a:t>
            </a:r>
            <a:endParaRPr lang="en-US" altLang="zh-CN" sz="2000" dirty="0" smtClean="0">
              <a:latin typeface="微软雅黑" pitchFamily="34" charset="-122"/>
              <a:ea typeface="微软雅黑" pitchFamily="34" charset="-122"/>
            </a:endParaRPr>
          </a:p>
          <a:p>
            <a:pPr marL="0" indent="0" algn="just">
              <a:buFont typeface="Georgia" pitchFamily="18" charset="0"/>
              <a:buNone/>
            </a:pPr>
            <a:r>
              <a:rPr lang="zh-CN" altLang="en-US" sz="2000" dirty="0" smtClean="0"/>
              <a:t>       </a:t>
            </a:r>
            <a:r>
              <a:rPr lang="zh-CN" altLang="en-US" sz="2000" dirty="0" smtClean="0">
                <a:latin typeface="微软雅黑" pitchFamily="34" charset="-122"/>
                <a:ea typeface="微软雅黑" pitchFamily="34" charset="-122"/>
              </a:rPr>
              <a:t>他</a:t>
            </a:r>
            <a:r>
              <a:rPr lang="zh-CN" altLang="zh-CN" sz="2000" dirty="0" smtClean="0">
                <a:latin typeface="微软雅黑" pitchFamily="34" charset="-122"/>
                <a:ea typeface="微软雅黑" pitchFamily="34" charset="-122"/>
              </a:rPr>
              <a:t>创立的“第三次工业革命”概念，早在</a:t>
            </a:r>
            <a:r>
              <a:rPr lang="en-US" altLang="zh-CN" sz="2000" dirty="0" smtClean="0">
                <a:latin typeface="微软雅黑" pitchFamily="34" charset="-122"/>
                <a:ea typeface="微软雅黑" pitchFamily="34" charset="-122"/>
              </a:rPr>
              <a:t>2007</a:t>
            </a:r>
            <a:r>
              <a:rPr lang="zh-CN" altLang="zh-CN" sz="2000" dirty="0" smtClean="0">
                <a:latin typeface="微软雅黑" pitchFamily="34" charset="-122"/>
                <a:ea typeface="微软雅黑" pitchFamily="34" charset="-122"/>
              </a:rPr>
              <a:t>年就获得了欧洲议会的肯定，目前相应计划已经在欧盟多个部门及</a:t>
            </a:r>
            <a:r>
              <a:rPr lang="en-US" altLang="zh-CN" sz="2000" dirty="0" smtClean="0">
                <a:latin typeface="微软雅黑" pitchFamily="34" charset="-122"/>
                <a:ea typeface="微软雅黑" pitchFamily="34" charset="-122"/>
              </a:rPr>
              <a:t>27</a:t>
            </a:r>
            <a:r>
              <a:rPr lang="zh-CN" altLang="zh-CN" sz="2000" dirty="0" smtClean="0">
                <a:latin typeface="微软雅黑" pitchFamily="34" charset="-122"/>
                <a:ea typeface="微软雅黑" pitchFamily="34" charset="-122"/>
              </a:rPr>
              <a:t>个成员国中实施。里夫金本人是欧盟第三次工业革命长期经济可持续计划的主要设计者。</a:t>
            </a:r>
          </a:p>
        </p:txBody>
      </p:sp>
      <p:pic>
        <p:nvPicPr>
          <p:cNvPr id="614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1484784"/>
            <a:ext cx="2994025" cy="379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3"/>
          <p:cNvSpPr>
            <a:spLocks noChangeShapeType="1"/>
          </p:cNvSpPr>
          <p:nvPr/>
        </p:nvSpPr>
        <p:spPr bwMode="auto">
          <a:xfrm flipV="1">
            <a:off x="3176588" y="1916832"/>
            <a:ext cx="4491756" cy="34206"/>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2" name="Rectangle 4"/>
          <p:cNvSpPr>
            <a:spLocks noChangeArrowheads="1"/>
          </p:cNvSpPr>
          <p:nvPr/>
        </p:nvSpPr>
        <p:spPr bwMode="auto">
          <a:xfrm>
            <a:off x="3045098" y="1405515"/>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rgbClr val="000000"/>
                </a:solidFill>
                <a:latin typeface="微软雅黑" pitchFamily="34" charset="-122"/>
                <a:ea typeface="微软雅黑" pitchFamily="34" charset="-122"/>
                <a:cs typeface="Arial" charset="0"/>
              </a:rPr>
              <a:t>  </a:t>
            </a:r>
            <a:r>
              <a:rPr lang="zh-CN" altLang="en-US" sz="3200" dirty="0" smtClean="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第三次工业革命的来临</a:t>
            </a:r>
            <a:endParaRPr lang="en-US" altLang="zh-CN" sz="2400" dirty="0">
              <a:solidFill>
                <a:srgbClr val="000000"/>
              </a:solidFill>
              <a:latin typeface="微软雅黑" pitchFamily="34" charset="-122"/>
              <a:ea typeface="微软雅黑" pitchFamily="34" charset="-122"/>
              <a:cs typeface="Arial" charset="0"/>
            </a:endParaRPr>
          </a:p>
        </p:txBody>
      </p:sp>
      <p:sp>
        <p:nvSpPr>
          <p:cNvPr id="7174" name="Rectangle 6"/>
          <p:cNvSpPr>
            <a:spLocks noChangeArrowheads="1"/>
          </p:cNvSpPr>
          <p:nvPr/>
        </p:nvSpPr>
        <p:spPr bwMode="auto">
          <a:xfrm>
            <a:off x="4644008" y="2996952"/>
            <a:ext cx="4829175"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基础、优势和不足</a:t>
            </a:r>
            <a:endParaRPr lang="en-US" altLang="zh-CN" sz="2400" dirty="0">
              <a:solidFill>
                <a:srgbClr val="000000"/>
              </a:solidFill>
              <a:latin typeface="微软雅黑" pitchFamily="34" charset="-122"/>
              <a:ea typeface="微软雅黑" pitchFamily="34" charset="-122"/>
              <a:cs typeface="Arial" charset="0"/>
            </a:endParaRPr>
          </a:p>
        </p:txBody>
      </p:sp>
      <p:sp>
        <p:nvSpPr>
          <p:cNvPr id="7175" name="Rectangle 7"/>
          <p:cNvSpPr>
            <a:spLocks noChangeArrowheads="1"/>
          </p:cNvSpPr>
          <p:nvPr/>
        </p:nvSpPr>
        <p:spPr bwMode="auto">
          <a:xfrm>
            <a:off x="4572000" y="3789040"/>
            <a:ext cx="4829175"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smtClean="0">
                <a:solidFill>
                  <a:srgbClr val="000000"/>
                </a:solidFill>
                <a:latin typeface="微软雅黑" pitchFamily="34" charset="-122"/>
                <a:ea typeface="微软雅黑" pitchFamily="34" charset="-122"/>
                <a:cs typeface="Arial" charset="0"/>
              </a:rPr>
              <a:t>应对举措</a:t>
            </a:r>
            <a:endParaRPr lang="en-US" altLang="zh-CN" sz="2400" dirty="0">
              <a:solidFill>
                <a:srgbClr val="000000"/>
              </a:solidFill>
              <a:latin typeface="微软雅黑" pitchFamily="34" charset="-122"/>
              <a:ea typeface="微软雅黑" pitchFamily="34" charset="-122"/>
              <a:cs typeface="Arial" charset="0"/>
            </a:endParaRPr>
          </a:p>
        </p:txBody>
      </p:sp>
      <p:sp>
        <p:nvSpPr>
          <p:cNvPr id="7176" name="Rectangle 8"/>
          <p:cNvSpPr>
            <a:spLocks noChangeArrowheads="1"/>
          </p:cNvSpPr>
          <p:nvPr/>
        </p:nvSpPr>
        <p:spPr bwMode="auto">
          <a:xfrm>
            <a:off x="3995936" y="4509120"/>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000000"/>
                </a:solidFill>
                <a:latin typeface="微软雅黑" pitchFamily="34" charset="-122"/>
                <a:ea typeface="微软雅黑" pitchFamily="34" charset="-122"/>
                <a:cs typeface="Arial" charset="0"/>
              </a:rPr>
              <a:t> 结  语</a:t>
            </a:r>
            <a:endParaRPr lang="en-US" altLang="zh-CN" sz="3200" b="1" dirty="0">
              <a:solidFill>
                <a:srgbClr val="000000"/>
              </a:solidFill>
              <a:latin typeface="微软雅黑" pitchFamily="34" charset="-122"/>
              <a:ea typeface="微软雅黑" pitchFamily="34" charset="-122"/>
              <a:cs typeface="Arial" charset="0"/>
            </a:endParaRPr>
          </a:p>
        </p:txBody>
      </p:sp>
      <p:grpSp>
        <p:nvGrpSpPr>
          <p:cNvPr id="2" name="Group 9"/>
          <p:cNvGrpSpPr>
            <a:grpSpLocks/>
          </p:cNvGrpSpPr>
          <p:nvPr/>
        </p:nvGrpSpPr>
        <p:grpSpPr bwMode="auto">
          <a:xfrm rot="4976862" flipH="1">
            <a:off x="2913063" y="1674813"/>
            <a:ext cx="323850" cy="311150"/>
            <a:chOff x="1944" y="1111"/>
            <a:chExt cx="204" cy="196"/>
          </a:xfrm>
        </p:grpSpPr>
        <p:pic>
          <p:nvPicPr>
            <p:cNvPr id="7264" name="Picture 1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Oval 11"/>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3" name="Group 12"/>
            <p:cNvGrpSpPr>
              <a:grpSpLocks/>
            </p:cNvGrpSpPr>
            <p:nvPr/>
          </p:nvGrpSpPr>
          <p:grpSpPr bwMode="auto">
            <a:xfrm rot="1297425" flipV="1">
              <a:off x="1968" y="1259"/>
              <a:ext cx="150" cy="35"/>
              <a:chOff x="2529" y="1060"/>
              <a:chExt cx="893" cy="236"/>
            </a:xfrm>
          </p:grpSpPr>
          <p:grpSp>
            <p:nvGrpSpPr>
              <p:cNvPr id="4" name="Group 13"/>
              <p:cNvGrpSpPr>
                <a:grpSpLocks/>
              </p:cNvGrpSpPr>
              <p:nvPr/>
            </p:nvGrpSpPr>
            <p:grpSpPr bwMode="auto">
              <a:xfrm>
                <a:off x="2529" y="1060"/>
                <a:ext cx="742" cy="186"/>
                <a:chOff x="1565" y="2568"/>
                <a:chExt cx="1118" cy="279"/>
              </a:xfrm>
            </p:grpSpPr>
            <p:sp>
              <p:nvSpPr>
                <p:cNvPr id="7277" name="AutoShape 1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8" name="AutoShape 1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9" name="AutoShape 1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80" name="AutoShape 1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5" name="Group 18"/>
              <p:cNvGrpSpPr>
                <a:grpSpLocks/>
              </p:cNvGrpSpPr>
              <p:nvPr/>
            </p:nvGrpSpPr>
            <p:grpSpPr bwMode="auto">
              <a:xfrm rot="1353540">
                <a:off x="2680" y="1110"/>
                <a:ext cx="742" cy="186"/>
                <a:chOff x="1565" y="2568"/>
                <a:chExt cx="1118" cy="279"/>
              </a:xfrm>
            </p:grpSpPr>
            <p:sp>
              <p:nvSpPr>
                <p:cNvPr id="7273" name="AutoShape 1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4" name="AutoShape 2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5" name="AutoShape 2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76" name="AutoShape 2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69" name="Arc 23"/>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70" name="Picture 24"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5"/>
          <p:cNvGrpSpPr>
            <a:grpSpLocks/>
          </p:cNvGrpSpPr>
          <p:nvPr/>
        </p:nvGrpSpPr>
        <p:grpSpPr bwMode="auto">
          <a:xfrm flipH="1">
            <a:off x="201613" y="1760538"/>
            <a:ext cx="3438525" cy="3429000"/>
            <a:chOff x="1955" y="1224"/>
            <a:chExt cx="1911" cy="1911"/>
          </a:xfrm>
        </p:grpSpPr>
        <p:sp>
          <p:nvSpPr>
            <p:cNvPr id="7257" name="Oval 26"/>
            <p:cNvSpPr>
              <a:spLocks noChangeArrowheads="1"/>
            </p:cNvSpPr>
            <p:nvPr/>
          </p:nvSpPr>
          <p:spPr bwMode="gray">
            <a:xfrm>
              <a:off x="1955" y="1224"/>
              <a:ext cx="1911" cy="1911"/>
            </a:xfrm>
            <a:prstGeom prst="ellipse">
              <a:avLst/>
            </a:prstGeom>
            <a:noFill/>
            <a:ln w="127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8" name="Oval 27"/>
            <p:cNvSpPr>
              <a:spLocks noChangeArrowheads="1"/>
            </p:cNvSpPr>
            <p:nvPr/>
          </p:nvSpPr>
          <p:spPr bwMode="gray">
            <a:xfrm>
              <a:off x="2080" y="1355"/>
              <a:ext cx="1660" cy="1660"/>
            </a:xfrm>
            <a:prstGeom prst="ellipse">
              <a:avLst/>
            </a:prstGeom>
            <a:noFill/>
            <a:ln w="2857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59" name="Oval 28"/>
            <p:cNvSpPr>
              <a:spLocks noChangeArrowheads="1"/>
            </p:cNvSpPr>
            <p:nvPr/>
          </p:nvSpPr>
          <p:spPr bwMode="gray">
            <a:xfrm>
              <a:off x="2218" y="1499"/>
              <a:ext cx="1396" cy="1396"/>
            </a:xfrm>
            <a:prstGeom prst="ellipse">
              <a:avLst/>
            </a:prstGeom>
            <a:noFill/>
            <a:ln w="381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0" name="Oval 29"/>
            <p:cNvSpPr>
              <a:spLocks noChangeArrowheads="1"/>
            </p:cNvSpPr>
            <p:nvPr/>
          </p:nvSpPr>
          <p:spPr bwMode="gray">
            <a:xfrm>
              <a:off x="2338" y="1643"/>
              <a:ext cx="1132" cy="1132"/>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1" name="Oval 30"/>
            <p:cNvSpPr>
              <a:spLocks noChangeArrowheads="1"/>
            </p:cNvSpPr>
            <p:nvPr/>
          </p:nvSpPr>
          <p:spPr bwMode="gray">
            <a:xfrm>
              <a:off x="2476" y="1781"/>
              <a:ext cx="868" cy="868"/>
            </a:xfrm>
            <a:prstGeom prst="ellipse">
              <a:avLst/>
            </a:prstGeom>
            <a:noFill/>
            <a:ln w="5715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2" name="Oval 31"/>
            <p:cNvSpPr>
              <a:spLocks noChangeArrowheads="1"/>
            </p:cNvSpPr>
            <p:nvPr/>
          </p:nvSpPr>
          <p:spPr bwMode="gray">
            <a:xfrm>
              <a:off x="2602" y="1901"/>
              <a:ext cx="616" cy="616"/>
            </a:xfrm>
            <a:prstGeom prst="ellipse">
              <a:avLst/>
            </a:prstGeom>
            <a:noFill/>
            <a:ln w="76200"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sp>
          <p:nvSpPr>
            <p:cNvPr id="7263" name="Oval 32"/>
            <p:cNvSpPr>
              <a:spLocks noChangeArrowheads="1"/>
            </p:cNvSpPr>
            <p:nvPr/>
          </p:nvSpPr>
          <p:spPr bwMode="gray">
            <a:xfrm>
              <a:off x="2716" y="2021"/>
              <a:ext cx="388" cy="388"/>
            </a:xfrm>
            <a:prstGeom prst="ellipse">
              <a:avLst/>
            </a:prstGeom>
            <a:noFill/>
            <a:ln w="9525" algn="ctr">
              <a:solidFill>
                <a:srgbClr val="A6B0DA">
                  <a:alpha val="50195"/>
                </a:srgbClr>
              </a:solidFill>
              <a:round/>
              <a:headEnd/>
              <a:tailEnd/>
            </a:ln>
            <a:effectLst/>
            <a:extLst>
              <a:ext uri="{909E8E84-426E-40DD-AFC4-6F175D3DCCD1}">
                <a14:hiddenFill xmlns:a14="http://schemas.microsoft.com/office/drawing/2010/main">
                  <a:solidFill>
                    <a:srgbClr val="FFFF66">
                      <a:alpha val="50195"/>
                    </a:srgbClr>
                  </a:solidFill>
                </a14:hiddenFill>
              </a:ext>
              <a:ext uri="{AF507438-7753-43E0-B8FC-AC1667EBCBE1}">
                <a14:hiddenEffects xmlns:a14="http://schemas.microsoft.com/office/drawing/2010/main">
                  <a:effectLst>
                    <a:outerShdw dist="17961" dir="2700000" algn="ctr" rotWithShape="0">
                      <a:srgbClr val="646A83"/>
                    </a:outerShdw>
                  </a:effectLst>
                </a14:hiddenEffects>
              </a:ext>
            </a:extLst>
          </p:spPr>
          <p:txBody>
            <a:bodyPr wrap="none" anchor="ctr"/>
            <a:lstStyle/>
            <a:p>
              <a:endParaRPr lang="zh-CN" altLang="en-US">
                <a:solidFill>
                  <a:srgbClr val="17347D"/>
                </a:solidFill>
              </a:endParaRPr>
            </a:p>
          </p:txBody>
        </p:sp>
      </p:grpSp>
      <p:pic>
        <p:nvPicPr>
          <p:cNvPr id="7179" name="Picture 33" descr="worldmap_ani8"/>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122363" y="2732088"/>
            <a:ext cx="160972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34"/>
          <p:cNvGrpSpPr>
            <a:grpSpLocks/>
          </p:cNvGrpSpPr>
          <p:nvPr/>
        </p:nvGrpSpPr>
        <p:grpSpPr bwMode="auto">
          <a:xfrm rot="4976862" flipH="1">
            <a:off x="3544888" y="2424113"/>
            <a:ext cx="323850" cy="311150"/>
            <a:chOff x="1944" y="1111"/>
            <a:chExt cx="204" cy="196"/>
          </a:xfrm>
        </p:grpSpPr>
        <p:pic>
          <p:nvPicPr>
            <p:cNvPr id="7240" name="Picture 3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Oval 36"/>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8" name="Group 37"/>
            <p:cNvGrpSpPr>
              <a:grpSpLocks/>
            </p:cNvGrpSpPr>
            <p:nvPr/>
          </p:nvGrpSpPr>
          <p:grpSpPr bwMode="auto">
            <a:xfrm rot="1297425" flipV="1">
              <a:off x="1968" y="1259"/>
              <a:ext cx="150" cy="35"/>
              <a:chOff x="2529" y="1060"/>
              <a:chExt cx="893" cy="236"/>
            </a:xfrm>
          </p:grpSpPr>
          <p:grpSp>
            <p:nvGrpSpPr>
              <p:cNvPr id="9" name="Group 38"/>
              <p:cNvGrpSpPr>
                <a:grpSpLocks/>
              </p:cNvGrpSpPr>
              <p:nvPr/>
            </p:nvGrpSpPr>
            <p:grpSpPr bwMode="auto">
              <a:xfrm>
                <a:off x="2529" y="1060"/>
                <a:ext cx="742" cy="186"/>
                <a:chOff x="1565" y="2568"/>
                <a:chExt cx="1118" cy="279"/>
              </a:xfrm>
            </p:grpSpPr>
            <p:sp>
              <p:nvSpPr>
                <p:cNvPr id="7253" name="AutoShape 39"/>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4" name="AutoShape 40"/>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5" name="AutoShape 41"/>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6" name="AutoShape 42"/>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0" name="Group 43"/>
              <p:cNvGrpSpPr>
                <a:grpSpLocks/>
              </p:cNvGrpSpPr>
              <p:nvPr/>
            </p:nvGrpSpPr>
            <p:grpSpPr bwMode="auto">
              <a:xfrm rot="1353540">
                <a:off x="2680" y="1110"/>
                <a:ext cx="742" cy="186"/>
                <a:chOff x="1565" y="2568"/>
                <a:chExt cx="1118" cy="279"/>
              </a:xfrm>
            </p:grpSpPr>
            <p:sp>
              <p:nvSpPr>
                <p:cNvPr id="7249" name="AutoShape 44"/>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0" name="AutoShape 45"/>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1" name="AutoShape 46"/>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52" name="AutoShape 47"/>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45" name="Arc 48"/>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46" name="Picture 49"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50"/>
          <p:cNvGrpSpPr>
            <a:grpSpLocks/>
          </p:cNvGrpSpPr>
          <p:nvPr/>
        </p:nvGrpSpPr>
        <p:grpSpPr bwMode="auto">
          <a:xfrm rot="4976862" flipH="1">
            <a:off x="3797300" y="3243263"/>
            <a:ext cx="323850" cy="311150"/>
            <a:chOff x="1944" y="1111"/>
            <a:chExt cx="204" cy="196"/>
          </a:xfrm>
        </p:grpSpPr>
        <p:pic>
          <p:nvPicPr>
            <p:cNvPr id="7223" name="Picture 51"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Oval 52"/>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2" name="Group 53"/>
            <p:cNvGrpSpPr>
              <a:grpSpLocks/>
            </p:cNvGrpSpPr>
            <p:nvPr/>
          </p:nvGrpSpPr>
          <p:grpSpPr bwMode="auto">
            <a:xfrm rot="1297425" flipV="1">
              <a:off x="1968" y="1259"/>
              <a:ext cx="150" cy="35"/>
              <a:chOff x="2529" y="1060"/>
              <a:chExt cx="893" cy="236"/>
            </a:xfrm>
          </p:grpSpPr>
          <p:grpSp>
            <p:nvGrpSpPr>
              <p:cNvPr id="13" name="Group 54"/>
              <p:cNvGrpSpPr>
                <a:grpSpLocks/>
              </p:cNvGrpSpPr>
              <p:nvPr/>
            </p:nvGrpSpPr>
            <p:grpSpPr bwMode="auto">
              <a:xfrm>
                <a:off x="2529" y="1060"/>
                <a:ext cx="742" cy="186"/>
                <a:chOff x="1565" y="2568"/>
                <a:chExt cx="1118" cy="279"/>
              </a:xfrm>
            </p:grpSpPr>
            <p:sp>
              <p:nvSpPr>
                <p:cNvPr id="7236" name="AutoShape 55"/>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7" name="AutoShape 56"/>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8" name="AutoShape 57"/>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9" name="AutoShape 58"/>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4" name="Group 59"/>
              <p:cNvGrpSpPr>
                <a:grpSpLocks/>
              </p:cNvGrpSpPr>
              <p:nvPr/>
            </p:nvGrpSpPr>
            <p:grpSpPr bwMode="auto">
              <a:xfrm rot="1353540">
                <a:off x="2680" y="1110"/>
                <a:ext cx="742" cy="186"/>
                <a:chOff x="1565" y="2568"/>
                <a:chExt cx="1118" cy="279"/>
              </a:xfrm>
            </p:grpSpPr>
            <p:sp>
              <p:nvSpPr>
                <p:cNvPr id="7232" name="AutoShape 60"/>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3" name="AutoShape 61"/>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4" name="AutoShape 62"/>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35" name="AutoShape 63"/>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28" name="Arc 64"/>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29" name="Picture 65"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Group 66"/>
          <p:cNvGrpSpPr>
            <a:grpSpLocks/>
          </p:cNvGrpSpPr>
          <p:nvPr/>
        </p:nvGrpSpPr>
        <p:grpSpPr bwMode="auto">
          <a:xfrm rot="4976862" flipH="1">
            <a:off x="3621088" y="4049713"/>
            <a:ext cx="323850" cy="311150"/>
            <a:chOff x="1944" y="1111"/>
            <a:chExt cx="204" cy="196"/>
          </a:xfrm>
        </p:grpSpPr>
        <p:pic>
          <p:nvPicPr>
            <p:cNvPr id="7206" name="Picture 67"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8"/>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16" name="Group 69"/>
            <p:cNvGrpSpPr>
              <a:grpSpLocks/>
            </p:cNvGrpSpPr>
            <p:nvPr/>
          </p:nvGrpSpPr>
          <p:grpSpPr bwMode="auto">
            <a:xfrm rot="1297425" flipV="1">
              <a:off x="1968" y="1259"/>
              <a:ext cx="150" cy="35"/>
              <a:chOff x="2529" y="1060"/>
              <a:chExt cx="893" cy="236"/>
            </a:xfrm>
          </p:grpSpPr>
          <p:grpSp>
            <p:nvGrpSpPr>
              <p:cNvPr id="17" name="Group 70"/>
              <p:cNvGrpSpPr>
                <a:grpSpLocks/>
              </p:cNvGrpSpPr>
              <p:nvPr/>
            </p:nvGrpSpPr>
            <p:grpSpPr bwMode="auto">
              <a:xfrm>
                <a:off x="2529" y="1060"/>
                <a:ext cx="742" cy="186"/>
                <a:chOff x="1565" y="2568"/>
                <a:chExt cx="1118" cy="279"/>
              </a:xfrm>
            </p:grpSpPr>
            <p:sp>
              <p:nvSpPr>
                <p:cNvPr id="7219" name="AutoShape 71"/>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0" name="AutoShape 72"/>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1" name="AutoShape 73"/>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22" name="AutoShape 74"/>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18" name="Group 75"/>
              <p:cNvGrpSpPr>
                <a:grpSpLocks/>
              </p:cNvGrpSpPr>
              <p:nvPr/>
            </p:nvGrpSpPr>
            <p:grpSpPr bwMode="auto">
              <a:xfrm rot="1353540">
                <a:off x="2680" y="1110"/>
                <a:ext cx="742" cy="186"/>
                <a:chOff x="1565" y="2568"/>
                <a:chExt cx="1118" cy="279"/>
              </a:xfrm>
            </p:grpSpPr>
            <p:sp>
              <p:nvSpPr>
                <p:cNvPr id="7215" name="AutoShape 76"/>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6" name="AutoShape 77"/>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7" name="AutoShape 78"/>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18" name="AutoShape 79"/>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211" name="Arc 80"/>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212" name="Picture 8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82"/>
          <p:cNvGrpSpPr>
            <a:grpSpLocks/>
          </p:cNvGrpSpPr>
          <p:nvPr/>
        </p:nvGrpSpPr>
        <p:grpSpPr bwMode="auto">
          <a:xfrm rot="4976862" flipH="1">
            <a:off x="3160713" y="4808538"/>
            <a:ext cx="323850" cy="311150"/>
            <a:chOff x="1944" y="1111"/>
            <a:chExt cx="204" cy="196"/>
          </a:xfrm>
        </p:grpSpPr>
        <p:pic>
          <p:nvPicPr>
            <p:cNvPr id="7189" name="Picture 8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Oval 84"/>
            <p:cNvSpPr>
              <a:spLocks noChangeArrowheads="1"/>
            </p:cNvSpPr>
            <p:nvPr/>
          </p:nvSpPr>
          <p:spPr bwMode="gray">
            <a:xfrm flipH="1">
              <a:off x="1962" y="1124"/>
              <a:ext cx="173" cy="172"/>
            </a:xfrm>
            <a:prstGeom prst="ellipse">
              <a:avLst/>
            </a:prstGeom>
            <a:gradFill rotWithShape="1">
              <a:gsLst>
                <a:gs pos="0">
                  <a:srgbClr val="FFFF00">
                    <a:gamma/>
                    <a:shade val="46275"/>
                    <a:invGamma/>
                  </a:srgbClr>
                </a:gs>
                <a:gs pos="50000">
                  <a:srgbClr val="FFFF00">
                    <a:alpha val="50000"/>
                  </a:srgbClr>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rgbClr val="17347D"/>
                </a:solidFill>
                <a:ea typeface="宋体" charset="-122"/>
              </a:endParaRPr>
            </a:p>
          </p:txBody>
        </p:sp>
        <p:grpSp>
          <p:nvGrpSpPr>
            <p:cNvPr id="20" name="Group 85"/>
            <p:cNvGrpSpPr>
              <a:grpSpLocks/>
            </p:cNvGrpSpPr>
            <p:nvPr/>
          </p:nvGrpSpPr>
          <p:grpSpPr bwMode="auto">
            <a:xfrm rot="1297425" flipV="1">
              <a:off x="1968" y="1259"/>
              <a:ext cx="150" cy="35"/>
              <a:chOff x="2529" y="1060"/>
              <a:chExt cx="893" cy="236"/>
            </a:xfrm>
          </p:grpSpPr>
          <p:grpSp>
            <p:nvGrpSpPr>
              <p:cNvPr id="21" name="Group 86"/>
              <p:cNvGrpSpPr>
                <a:grpSpLocks/>
              </p:cNvGrpSpPr>
              <p:nvPr/>
            </p:nvGrpSpPr>
            <p:grpSpPr bwMode="auto">
              <a:xfrm>
                <a:off x="2529" y="1060"/>
                <a:ext cx="742" cy="186"/>
                <a:chOff x="1565" y="2568"/>
                <a:chExt cx="1118" cy="279"/>
              </a:xfrm>
            </p:grpSpPr>
            <p:sp>
              <p:nvSpPr>
                <p:cNvPr id="7202" name="AutoShape 8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3" name="AutoShape 8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4" name="AutoShape 8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5" name="AutoShape 9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nvGrpSpPr>
              <p:cNvPr id="22" name="Group 91"/>
              <p:cNvGrpSpPr>
                <a:grpSpLocks/>
              </p:cNvGrpSpPr>
              <p:nvPr/>
            </p:nvGrpSpPr>
            <p:grpSpPr bwMode="auto">
              <a:xfrm rot="1353540">
                <a:off x="2680" y="1110"/>
                <a:ext cx="742" cy="186"/>
                <a:chOff x="1565" y="2568"/>
                <a:chExt cx="1118" cy="279"/>
              </a:xfrm>
            </p:grpSpPr>
            <p:sp>
              <p:nvSpPr>
                <p:cNvPr id="7198" name="AutoShape 9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199" name="AutoShape 9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0" name="AutoShape 9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sp>
              <p:nvSpPr>
                <p:cNvPr id="7201" name="AutoShape 9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7347D"/>
                    </a:solidFill>
                  </a:endParaRPr>
                </a:p>
              </p:txBody>
            </p:sp>
          </p:grpSp>
        </p:grpSp>
        <p:sp>
          <p:nvSpPr>
            <p:cNvPr id="7194" name="Arc 96"/>
            <p:cNvSpPr>
              <a:spLocks/>
            </p:cNvSpPr>
            <p:nvPr/>
          </p:nvSpPr>
          <p:spPr bwMode="gray">
            <a:xfrm rot="3847716">
              <a:off x="1948" y="1107"/>
              <a:ext cx="196" cy="204"/>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Lst>
              <a:ahLst/>
              <a:cxnLst>
                <a:cxn ang="T6">
                  <a:pos x="T0" y="T1"/>
                </a:cxn>
                <a:cxn ang="T7">
                  <a:pos x="T2" y="T3"/>
                </a:cxn>
                <a:cxn ang="T8">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195" name="Picture 97"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84" name="Line 98"/>
          <p:cNvSpPr>
            <a:spLocks noChangeShapeType="1"/>
          </p:cNvSpPr>
          <p:nvPr/>
        </p:nvSpPr>
        <p:spPr bwMode="auto">
          <a:xfrm>
            <a:off x="4038600" y="35258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99"/>
          <p:cNvSpPr>
            <a:spLocks noChangeShapeType="1"/>
          </p:cNvSpPr>
          <p:nvPr/>
        </p:nvSpPr>
        <p:spPr bwMode="auto">
          <a:xfrm>
            <a:off x="3784600" y="27130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p>
        </p:txBody>
      </p:sp>
      <p:sp>
        <p:nvSpPr>
          <p:cNvPr id="7186" name="Line 100"/>
          <p:cNvSpPr>
            <a:spLocks noChangeShapeType="1"/>
          </p:cNvSpPr>
          <p:nvPr/>
        </p:nvSpPr>
        <p:spPr bwMode="auto">
          <a:xfrm>
            <a:off x="3860800" y="4338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01"/>
          <p:cNvSpPr>
            <a:spLocks noChangeShapeType="1"/>
          </p:cNvSpPr>
          <p:nvPr/>
        </p:nvSpPr>
        <p:spPr bwMode="auto">
          <a:xfrm>
            <a:off x="3406775" y="5100638"/>
            <a:ext cx="4256088" cy="0"/>
          </a:xfrm>
          <a:prstGeom prst="line">
            <a:avLst/>
          </a:prstGeom>
          <a:noFill/>
          <a:ln w="9525">
            <a:solidFill>
              <a:srgbClr val="3333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标题 1"/>
          <p:cNvSpPr txBox="1">
            <a:spLocks/>
          </p:cNvSpPr>
          <p:nvPr/>
        </p:nvSpPr>
        <p:spPr>
          <a:xfrm>
            <a:off x="1136565" y="291238"/>
            <a:ext cx="6408712" cy="864098"/>
          </a:xfrm>
          <a:prstGeom prst="rect">
            <a:avLst/>
          </a:prstGeom>
        </p:spPr>
        <p:txBody>
          <a:bodyPr>
            <a:normAutofit fontScale="92500" lnSpcReduction="200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82880" indent="0" algn="l" fontAlgn="auto">
              <a:spcAft>
                <a:spcPts val="0"/>
              </a:spcAft>
              <a:buFont typeface="Georgia" pitchFamily="18" charset="0"/>
              <a:buNone/>
              <a:defRPr/>
            </a:pPr>
            <a:endParaRPr lang="en-US" altLang="zh-CN" sz="2800" dirty="0">
              <a:latin typeface="微软雅黑" pitchFamily="34" charset="-122"/>
              <a:ea typeface="微软雅黑" pitchFamily="34" charset="-122"/>
            </a:endParaRPr>
          </a:p>
          <a:p>
            <a:pPr marL="182880" indent="0" algn="l" fontAlgn="auto">
              <a:spcAft>
                <a:spcPts val="0"/>
              </a:spcAft>
              <a:buFont typeface="Georgia" pitchFamily="18" charset="0"/>
              <a:buNone/>
              <a:defRPr/>
            </a:pPr>
            <a:r>
              <a:rPr lang="zh-CN" altLang="en-US" sz="3500" dirty="0">
                <a:latin typeface="+mj-ea"/>
              </a:rPr>
              <a:t>目   录</a:t>
            </a:r>
          </a:p>
        </p:txBody>
      </p:sp>
      <p:sp>
        <p:nvSpPr>
          <p:cNvPr id="103" name="Rectangle 4"/>
          <p:cNvSpPr>
            <a:spLocks noChangeArrowheads="1"/>
          </p:cNvSpPr>
          <p:nvPr/>
        </p:nvSpPr>
        <p:spPr bwMode="auto">
          <a:xfrm>
            <a:off x="2843808" y="2132856"/>
            <a:ext cx="4829175"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000000"/>
                </a:solidFill>
                <a:latin typeface="微软雅黑" pitchFamily="34" charset="-122"/>
                <a:ea typeface="微软雅黑" pitchFamily="34" charset="-122"/>
                <a:cs typeface="Arial" charset="0"/>
              </a:rPr>
              <a:t>           </a:t>
            </a:r>
            <a:r>
              <a:rPr lang="zh-CN" altLang="en-US" sz="2400" dirty="0" smtClean="0">
                <a:solidFill>
                  <a:srgbClr val="000000"/>
                </a:solidFill>
                <a:latin typeface="微软雅黑" pitchFamily="34" charset="-122"/>
                <a:ea typeface="微软雅黑" pitchFamily="34" charset="-122"/>
                <a:cs typeface="Arial" charset="0"/>
              </a:rPr>
              <a:t>大变革时代的策略</a:t>
            </a:r>
            <a:endParaRPr lang="en-US" altLang="zh-CN" sz="2400" dirty="0">
              <a:solidFill>
                <a:srgbClr val="000000"/>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uppe 78"/>
          <p:cNvGrpSpPr>
            <a:grpSpLocks/>
          </p:cNvGrpSpPr>
          <p:nvPr/>
        </p:nvGrpSpPr>
        <p:grpSpPr bwMode="auto">
          <a:xfrm>
            <a:off x="850900" y="4316413"/>
            <a:ext cx="1295400" cy="2171700"/>
            <a:chOff x="2882900" y="1308100"/>
            <a:chExt cx="1295400" cy="2171700"/>
          </a:xfrm>
        </p:grpSpPr>
        <p:sp>
          <p:nvSpPr>
            <p:cNvPr id="3" name="Rektangel 79"/>
            <p:cNvSpPr>
              <a:spLocks noChangeArrowheads="1"/>
            </p:cNvSpPr>
            <p:nvPr/>
          </p:nvSpPr>
          <p:spPr bwMode="auto">
            <a:xfrm>
              <a:off x="2882900" y="1308100"/>
              <a:ext cx="1295400" cy="2171700"/>
            </a:xfrm>
            <a:prstGeom prst="rect">
              <a:avLst/>
            </a:prstGeom>
            <a:gradFill rotWithShape="1">
              <a:gsLst>
                <a:gs pos="0">
                  <a:srgbClr val="080808"/>
                </a:gs>
                <a:gs pos="100000">
                  <a:srgbClr val="F3F3F3">
                    <a:alpha val="0"/>
                  </a:srgbClr>
                </a:gs>
              </a:gsLst>
              <a:lin ang="162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fontAlgn="auto">
                <a:spcBef>
                  <a:spcPts val="0"/>
                </a:spcBef>
                <a:spcAft>
                  <a:spcPts val="0"/>
                </a:spcAft>
                <a:defRPr/>
              </a:pPr>
              <a:endParaRPr lang="en-US" kern="0">
                <a:solidFill>
                  <a:srgbClr val="FFFFFF"/>
                </a:solidFill>
                <a:latin typeface="Calibri" charset="0"/>
                <a:ea typeface="ＭＳ Ｐゴシック" charset="-128"/>
              </a:endParaRPr>
            </a:p>
          </p:txBody>
        </p:sp>
        <p:sp>
          <p:nvSpPr>
            <p:cNvPr id="4" name="Rektangel 80"/>
            <p:cNvSpPr>
              <a:spLocks noChangeArrowheads="1"/>
            </p:cNvSpPr>
            <p:nvPr/>
          </p:nvSpPr>
          <p:spPr bwMode="auto">
            <a:xfrm>
              <a:off x="2882900" y="2070100"/>
              <a:ext cx="1295400" cy="1150937"/>
            </a:xfrm>
            <a:prstGeom prst="rect">
              <a:avLst/>
            </a:prstGeom>
            <a:noFill/>
            <a:ln w="9525">
              <a:noFill/>
              <a:miter lim="800000"/>
              <a:headEnd/>
              <a:tailEnd/>
            </a:ln>
          </p:spPr>
          <p:txBody>
            <a:bodyPr>
              <a:spAutoFit/>
            </a:bodyPr>
            <a:lstStyle/>
            <a:p>
              <a:pPr defTabSz="801688" fontAlgn="auto">
                <a:spcBef>
                  <a:spcPct val="20000"/>
                </a:spcBef>
                <a:spcAft>
                  <a:spcPts val="0"/>
                </a:spcAft>
                <a:defRPr/>
              </a:pPr>
              <a:r>
                <a:rPr lang="zh-CN" altLang="en-US" sz="1600" b="1" kern="0" noProof="1">
                  <a:solidFill>
                    <a:srgbClr val="FFFFFF"/>
                  </a:solidFill>
                  <a:latin typeface="微软雅黑" pitchFamily="34" charset="-122"/>
                  <a:ea typeface="微软雅黑" pitchFamily="34" charset="-122"/>
                  <a:cs typeface="Arial" charset="0"/>
                </a:rPr>
                <a:t>能源危机</a:t>
              </a: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化石能源枯竭</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生态环境恶化</a:t>
              </a:r>
              <a:endParaRPr lang="en-US" altLang="zh-CN" sz="1400" kern="0" noProof="1">
                <a:solidFill>
                  <a:srgbClr val="FFFFFF"/>
                </a:solidFill>
                <a:latin typeface="微软雅黑" pitchFamily="34" charset="-122"/>
                <a:ea typeface="微软雅黑" pitchFamily="34" charset="-122"/>
                <a:cs typeface="Arial" charset="0"/>
              </a:endParaRPr>
            </a:p>
          </p:txBody>
        </p:sp>
      </p:grpSp>
      <p:grpSp>
        <p:nvGrpSpPr>
          <p:cNvPr id="5" name="Gruppe 60"/>
          <p:cNvGrpSpPr/>
          <p:nvPr/>
        </p:nvGrpSpPr>
        <p:grpSpPr>
          <a:xfrm>
            <a:off x="331788" y="3000396"/>
            <a:ext cx="8583612" cy="1784350"/>
            <a:chOff x="331788" y="2773362"/>
            <a:chExt cx="8583612" cy="1784350"/>
          </a:xfrm>
          <a:effectLst>
            <a:outerShdw blurRad="50800" dist="38100" dir="2700000" algn="tl" rotWithShape="0">
              <a:prstClr val="black">
                <a:alpha val="40000"/>
              </a:prstClr>
            </a:outerShdw>
          </a:effectLst>
        </p:grpSpPr>
        <p:sp>
          <p:nvSpPr>
            <p:cNvPr id="10" name="Freeform 924"/>
            <p:cNvSpPr>
              <a:spLocks noEditPoints="1"/>
            </p:cNvSpPr>
            <p:nvPr/>
          </p:nvSpPr>
          <p:spPr bwMode="auto">
            <a:xfrm>
              <a:off x="331788" y="2773362"/>
              <a:ext cx="8583612" cy="1784350"/>
            </a:xfrm>
            <a:custGeom>
              <a:avLst/>
              <a:gdLst/>
              <a:ahLst/>
              <a:cxnLst>
                <a:cxn ang="0">
                  <a:pos x="4610" y="144"/>
                </a:cxn>
                <a:cxn ang="0">
                  <a:pos x="4456" y="132"/>
                </a:cxn>
                <a:cxn ang="0">
                  <a:pos x="4154" y="72"/>
                </a:cxn>
                <a:cxn ang="0">
                  <a:pos x="4004" y="66"/>
                </a:cxn>
                <a:cxn ang="0">
                  <a:pos x="3862" y="58"/>
                </a:cxn>
                <a:cxn ang="0">
                  <a:pos x="3748" y="56"/>
                </a:cxn>
                <a:cxn ang="0">
                  <a:pos x="3602" y="58"/>
                </a:cxn>
                <a:cxn ang="0">
                  <a:pos x="3460" y="66"/>
                </a:cxn>
                <a:cxn ang="0">
                  <a:pos x="3310" y="132"/>
                </a:cxn>
                <a:cxn ang="0">
                  <a:pos x="3158" y="140"/>
                </a:cxn>
                <a:cxn ang="0">
                  <a:pos x="2998" y="148"/>
                </a:cxn>
                <a:cxn ang="0">
                  <a:pos x="2810" y="150"/>
                </a:cxn>
                <a:cxn ang="0">
                  <a:pos x="2654" y="148"/>
                </a:cxn>
                <a:cxn ang="0">
                  <a:pos x="2494" y="140"/>
                </a:cxn>
                <a:cxn ang="0">
                  <a:pos x="2342" y="72"/>
                </a:cxn>
                <a:cxn ang="0">
                  <a:pos x="2040" y="72"/>
                </a:cxn>
                <a:cxn ang="0">
                  <a:pos x="1892" y="62"/>
                </a:cxn>
                <a:cxn ang="0">
                  <a:pos x="1754" y="56"/>
                </a:cxn>
                <a:cxn ang="0">
                  <a:pos x="1632" y="56"/>
                </a:cxn>
                <a:cxn ang="0">
                  <a:pos x="1494" y="62"/>
                </a:cxn>
                <a:cxn ang="0">
                  <a:pos x="1346" y="72"/>
                </a:cxn>
                <a:cxn ang="0">
                  <a:pos x="1196" y="132"/>
                </a:cxn>
                <a:cxn ang="0">
                  <a:pos x="1040" y="144"/>
                </a:cxn>
                <a:cxn ang="0">
                  <a:pos x="878" y="150"/>
                </a:cxn>
                <a:cxn ang="0">
                  <a:pos x="696" y="150"/>
                </a:cxn>
                <a:cxn ang="0">
                  <a:pos x="532" y="144"/>
                </a:cxn>
                <a:cxn ang="0">
                  <a:pos x="378" y="132"/>
                </a:cxn>
                <a:cxn ang="0">
                  <a:pos x="76" y="72"/>
                </a:cxn>
                <a:cxn ang="0">
                  <a:pos x="138" y="1046"/>
                </a:cxn>
                <a:cxn ang="0">
                  <a:pos x="280" y="1056"/>
                </a:cxn>
                <a:cxn ang="0">
                  <a:pos x="394" y="1056"/>
                </a:cxn>
                <a:cxn ang="0">
                  <a:pos x="538" y="1056"/>
                </a:cxn>
                <a:cxn ang="0">
                  <a:pos x="680" y="1046"/>
                </a:cxn>
                <a:cxn ang="0">
                  <a:pos x="830" y="980"/>
                </a:cxn>
                <a:cxn ang="0">
                  <a:pos x="982" y="974"/>
                </a:cxn>
                <a:cxn ang="0">
                  <a:pos x="1142" y="964"/>
                </a:cxn>
                <a:cxn ang="0">
                  <a:pos x="1198" y="170"/>
                </a:cxn>
                <a:cxn ang="0">
                  <a:pos x="1336" y="964"/>
                </a:cxn>
                <a:cxn ang="0">
                  <a:pos x="1496" y="974"/>
                </a:cxn>
                <a:cxn ang="0">
                  <a:pos x="1648" y="1040"/>
                </a:cxn>
                <a:cxn ang="0">
                  <a:pos x="1952" y="1040"/>
                </a:cxn>
                <a:cxn ang="0">
                  <a:pos x="2098" y="1052"/>
                </a:cxn>
                <a:cxn ang="0">
                  <a:pos x="2238" y="1056"/>
                </a:cxn>
                <a:cxn ang="0">
                  <a:pos x="2358" y="1056"/>
                </a:cxn>
                <a:cxn ang="0">
                  <a:pos x="1262" y="948"/>
                </a:cxn>
                <a:cxn ang="0">
                  <a:pos x="2492" y="1040"/>
                </a:cxn>
                <a:cxn ang="0">
                  <a:pos x="2644" y="980"/>
                </a:cxn>
                <a:cxn ang="0">
                  <a:pos x="2798" y="968"/>
                </a:cxn>
                <a:cxn ang="0">
                  <a:pos x="2962" y="964"/>
                </a:cxn>
                <a:cxn ang="0">
                  <a:pos x="3144" y="964"/>
                </a:cxn>
                <a:cxn ang="0">
                  <a:pos x="3306" y="968"/>
                </a:cxn>
                <a:cxn ang="0">
                  <a:pos x="3462" y="980"/>
                </a:cxn>
                <a:cxn ang="0">
                  <a:pos x="3616" y="176"/>
                </a:cxn>
                <a:cxn ang="0">
                  <a:pos x="3752" y="1046"/>
                </a:cxn>
                <a:cxn ang="0">
                  <a:pos x="3894" y="1056"/>
                </a:cxn>
                <a:cxn ang="0">
                  <a:pos x="4008" y="1056"/>
                </a:cxn>
                <a:cxn ang="0">
                  <a:pos x="4154" y="1056"/>
                </a:cxn>
                <a:cxn ang="0">
                  <a:pos x="4296" y="1046"/>
                </a:cxn>
                <a:cxn ang="0">
                  <a:pos x="4446" y="980"/>
                </a:cxn>
                <a:cxn ang="0">
                  <a:pos x="4598" y="974"/>
                </a:cxn>
                <a:cxn ang="0">
                  <a:pos x="4758" y="964"/>
                </a:cxn>
                <a:cxn ang="0">
                  <a:pos x="4814" y="170"/>
                </a:cxn>
                <a:cxn ang="0">
                  <a:pos x="4820" y="132"/>
                </a:cxn>
              </a:cxnLst>
              <a:rect l="0" t="0" r="r" b="b"/>
              <a:pathLst>
                <a:path w="4870" h="1124">
                  <a:moveTo>
                    <a:pt x="0" y="0"/>
                  </a:moveTo>
                  <a:lnTo>
                    <a:pt x="0" y="1124"/>
                  </a:lnTo>
                  <a:lnTo>
                    <a:pt x="4870" y="1124"/>
                  </a:lnTo>
                  <a:lnTo>
                    <a:pt x="4870" y="0"/>
                  </a:lnTo>
                  <a:lnTo>
                    <a:pt x="0" y="0"/>
                  </a:lnTo>
                  <a:close/>
                  <a:moveTo>
                    <a:pt x="4606" y="72"/>
                  </a:moveTo>
                  <a:lnTo>
                    <a:pt x="4606" y="72"/>
                  </a:lnTo>
                  <a:lnTo>
                    <a:pt x="4608" y="66"/>
                  </a:lnTo>
                  <a:lnTo>
                    <a:pt x="4610" y="62"/>
                  </a:lnTo>
                  <a:lnTo>
                    <a:pt x="4616" y="58"/>
                  </a:lnTo>
                  <a:lnTo>
                    <a:pt x="4622" y="56"/>
                  </a:lnTo>
                  <a:lnTo>
                    <a:pt x="4654" y="56"/>
                  </a:lnTo>
                  <a:lnTo>
                    <a:pt x="4654" y="56"/>
                  </a:lnTo>
                  <a:lnTo>
                    <a:pt x="4660" y="58"/>
                  </a:lnTo>
                  <a:lnTo>
                    <a:pt x="4666" y="62"/>
                  </a:lnTo>
                  <a:lnTo>
                    <a:pt x="4668" y="66"/>
                  </a:lnTo>
                  <a:lnTo>
                    <a:pt x="4670" y="72"/>
                  </a:lnTo>
                  <a:lnTo>
                    <a:pt x="4670" y="132"/>
                  </a:lnTo>
                  <a:lnTo>
                    <a:pt x="4670" y="132"/>
                  </a:lnTo>
                  <a:lnTo>
                    <a:pt x="4668" y="140"/>
                  </a:lnTo>
                  <a:lnTo>
                    <a:pt x="4666" y="144"/>
                  </a:lnTo>
                  <a:lnTo>
                    <a:pt x="4660" y="148"/>
                  </a:lnTo>
                  <a:lnTo>
                    <a:pt x="4654" y="150"/>
                  </a:lnTo>
                  <a:lnTo>
                    <a:pt x="4622" y="150"/>
                  </a:lnTo>
                  <a:lnTo>
                    <a:pt x="4622" y="150"/>
                  </a:lnTo>
                  <a:lnTo>
                    <a:pt x="4616" y="148"/>
                  </a:lnTo>
                  <a:lnTo>
                    <a:pt x="4610" y="144"/>
                  </a:lnTo>
                  <a:lnTo>
                    <a:pt x="4608" y="140"/>
                  </a:lnTo>
                  <a:lnTo>
                    <a:pt x="4606" y="132"/>
                  </a:lnTo>
                  <a:lnTo>
                    <a:pt x="4606" y="72"/>
                  </a:lnTo>
                  <a:close/>
                  <a:moveTo>
                    <a:pt x="4456" y="72"/>
                  </a:moveTo>
                  <a:lnTo>
                    <a:pt x="4456" y="72"/>
                  </a:lnTo>
                  <a:lnTo>
                    <a:pt x="4456" y="66"/>
                  </a:lnTo>
                  <a:lnTo>
                    <a:pt x="4460" y="62"/>
                  </a:lnTo>
                  <a:lnTo>
                    <a:pt x="4466" y="58"/>
                  </a:lnTo>
                  <a:lnTo>
                    <a:pt x="4472" y="56"/>
                  </a:lnTo>
                  <a:lnTo>
                    <a:pt x="4502" y="56"/>
                  </a:lnTo>
                  <a:lnTo>
                    <a:pt x="4502" y="56"/>
                  </a:lnTo>
                  <a:lnTo>
                    <a:pt x="4508" y="58"/>
                  </a:lnTo>
                  <a:lnTo>
                    <a:pt x="4514" y="62"/>
                  </a:lnTo>
                  <a:lnTo>
                    <a:pt x="4518" y="66"/>
                  </a:lnTo>
                  <a:lnTo>
                    <a:pt x="4518" y="72"/>
                  </a:lnTo>
                  <a:lnTo>
                    <a:pt x="4518" y="132"/>
                  </a:lnTo>
                  <a:lnTo>
                    <a:pt x="4518" y="132"/>
                  </a:lnTo>
                  <a:lnTo>
                    <a:pt x="4518" y="140"/>
                  </a:lnTo>
                  <a:lnTo>
                    <a:pt x="4514" y="144"/>
                  </a:lnTo>
                  <a:lnTo>
                    <a:pt x="4508" y="148"/>
                  </a:lnTo>
                  <a:lnTo>
                    <a:pt x="4502" y="150"/>
                  </a:lnTo>
                  <a:lnTo>
                    <a:pt x="4472" y="150"/>
                  </a:lnTo>
                  <a:lnTo>
                    <a:pt x="4472" y="150"/>
                  </a:lnTo>
                  <a:lnTo>
                    <a:pt x="4466" y="148"/>
                  </a:lnTo>
                  <a:lnTo>
                    <a:pt x="4460" y="144"/>
                  </a:lnTo>
                  <a:lnTo>
                    <a:pt x="4456" y="140"/>
                  </a:lnTo>
                  <a:lnTo>
                    <a:pt x="4456" y="132"/>
                  </a:lnTo>
                  <a:lnTo>
                    <a:pt x="4456" y="72"/>
                  </a:lnTo>
                  <a:close/>
                  <a:moveTo>
                    <a:pt x="4304" y="72"/>
                  </a:moveTo>
                  <a:lnTo>
                    <a:pt x="4304" y="72"/>
                  </a:lnTo>
                  <a:lnTo>
                    <a:pt x="4306" y="66"/>
                  </a:lnTo>
                  <a:lnTo>
                    <a:pt x="4308" y="62"/>
                  </a:lnTo>
                  <a:lnTo>
                    <a:pt x="4314" y="58"/>
                  </a:lnTo>
                  <a:lnTo>
                    <a:pt x="4320" y="56"/>
                  </a:lnTo>
                  <a:lnTo>
                    <a:pt x="4352" y="56"/>
                  </a:lnTo>
                  <a:lnTo>
                    <a:pt x="4352" y="56"/>
                  </a:lnTo>
                  <a:lnTo>
                    <a:pt x="4358" y="58"/>
                  </a:lnTo>
                  <a:lnTo>
                    <a:pt x="4364" y="62"/>
                  </a:lnTo>
                  <a:lnTo>
                    <a:pt x="4366" y="66"/>
                  </a:lnTo>
                  <a:lnTo>
                    <a:pt x="4368" y="72"/>
                  </a:lnTo>
                  <a:lnTo>
                    <a:pt x="4368" y="132"/>
                  </a:lnTo>
                  <a:lnTo>
                    <a:pt x="4368" y="132"/>
                  </a:lnTo>
                  <a:lnTo>
                    <a:pt x="4366" y="140"/>
                  </a:lnTo>
                  <a:lnTo>
                    <a:pt x="4364" y="144"/>
                  </a:lnTo>
                  <a:lnTo>
                    <a:pt x="4358" y="148"/>
                  </a:lnTo>
                  <a:lnTo>
                    <a:pt x="4352" y="150"/>
                  </a:lnTo>
                  <a:lnTo>
                    <a:pt x="4320" y="150"/>
                  </a:lnTo>
                  <a:lnTo>
                    <a:pt x="4320" y="150"/>
                  </a:lnTo>
                  <a:lnTo>
                    <a:pt x="4314" y="148"/>
                  </a:lnTo>
                  <a:lnTo>
                    <a:pt x="4308" y="144"/>
                  </a:lnTo>
                  <a:lnTo>
                    <a:pt x="4306" y="140"/>
                  </a:lnTo>
                  <a:lnTo>
                    <a:pt x="4304" y="132"/>
                  </a:lnTo>
                  <a:lnTo>
                    <a:pt x="4304" y="72"/>
                  </a:lnTo>
                  <a:close/>
                  <a:moveTo>
                    <a:pt x="4154" y="72"/>
                  </a:moveTo>
                  <a:lnTo>
                    <a:pt x="4154" y="72"/>
                  </a:lnTo>
                  <a:lnTo>
                    <a:pt x="4154" y="66"/>
                  </a:lnTo>
                  <a:lnTo>
                    <a:pt x="4158" y="62"/>
                  </a:lnTo>
                  <a:lnTo>
                    <a:pt x="4164" y="58"/>
                  </a:lnTo>
                  <a:lnTo>
                    <a:pt x="4170" y="56"/>
                  </a:lnTo>
                  <a:lnTo>
                    <a:pt x="4200" y="56"/>
                  </a:lnTo>
                  <a:lnTo>
                    <a:pt x="4200" y="56"/>
                  </a:lnTo>
                  <a:lnTo>
                    <a:pt x="4206" y="58"/>
                  </a:lnTo>
                  <a:lnTo>
                    <a:pt x="4212" y="62"/>
                  </a:lnTo>
                  <a:lnTo>
                    <a:pt x="4216" y="66"/>
                  </a:lnTo>
                  <a:lnTo>
                    <a:pt x="4216" y="72"/>
                  </a:lnTo>
                  <a:lnTo>
                    <a:pt x="4216" y="132"/>
                  </a:lnTo>
                  <a:lnTo>
                    <a:pt x="4216" y="132"/>
                  </a:lnTo>
                  <a:lnTo>
                    <a:pt x="4216" y="140"/>
                  </a:lnTo>
                  <a:lnTo>
                    <a:pt x="4212" y="144"/>
                  </a:lnTo>
                  <a:lnTo>
                    <a:pt x="4206" y="148"/>
                  </a:lnTo>
                  <a:lnTo>
                    <a:pt x="4200" y="150"/>
                  </a:lnTo>
                  <a:lnTo>
                    <a:pt x="4170" y="150"/>
                  </a:lnTo>
                  <a:lnTo>
                    <a:pt x="4170" y="150"/>
                  </a:lnTo>
                  <a:lnTo>
                    <a:pt x="4164" y="148"/>
                  </a:lnTo>
                  <a:lnTo>
                    <a:pt x="4158" y="144"/>
                  </a:lnTo>
                  <a:lnTo>
                    <a:pt x="4154" y="140"/>
                  </a:lnTo>
                  <a:lnTo>
                    <a:pt x="4154" y="132"/>
                  </a:lnTo>
                  <a:lnTo>
                    <a:pt x="4154" y="72"/>
                  </a:lnTo>
                  <a:close/>
                  <a:moveTo>
                    <a:pt x="4002" y="72"/>
                  </a:moveTo>
                  <a:lnTo>
                    <a:pt x="4002" y="72"/>
                  </a:lnTo>
                  <a:lnTo>
                    <a:pt x="4004" y="66"/>
                  </a:lnTo>
                  <a:lnTo>
                    <a:pt x="4006" y="62"/>
                  </a:lnTo>
                  <a:lnTo>
                    <a:pt x="4012" y="58"/>
                  </a:lnTo>
                  <a:lnTo>
                    <a:pt x="4018" y="56"/>
                  </a:lnTo>
                  <a:lnTo>
                    <a:pt x="4050" y="56"/>
                  </a:lnTo>
                  <a:lnTo>
                    <a:pt x="4050" y="56"/>
                  </a:lnTo>
                  <a:lnTo>
                    <a:pt x="4056" y="58"/>
                  </a:lnTo>
                  <a:lnTo>
                    <a:pt x="4062" y="62"/>
                  </a:lnTo>
                  <a:lnTo>
                    <a:pt x="4064" y="66"/>
                  </a:lnTo>
                  <a:lnTo>
                    <a:pt x="4066" y="72"/>
                  </a:lnTo>
                  <a:lnTo>
                    <a:pt x="4066" y="132"/>
                  </a:lnTo>
                  <a:lnTo>
                    <a:pt x="4066" y="132"/>
                  </a:lnTo>
                  <a:lnTo>
                    <a:pt x="4064" y="140"/>
                  </a:lnTo>
                  <a:lnTo>
                    <a:pt x="4062" y="144"/>
                  </a:lnTo>
                  <a:lnTo>
                    <a:pt x="4056" y="148"/>
                  </a:lnTo>
                  <a:lnTo>
                    <a:pt x="4050" y="150"/>
                  </a:lnTo>
                  <a:lnTo>
                    <a:pt x="4018" y="150"/>
                  </a:lnTo>
                  <a:lnTo>
                    <a:pt x="4018" y="150"/>
                  </a:lnTo>
                  <a:lnTo>
                    <a:pt x="4012" y="148"/>
                  </a:lnTo>
                  <a:lnTo>
                    <a:pt x="4006" y="144"/>
                  </a:lnTo>
                  <a:lnTo>
                    <a:pt x="4004" y="140"/>
                  </a:lnTo>
                  <a:lnTo>
                    <a:pt x="4002" y="132"/>
                  </a:lnTo>
                  <a:lnTo>
                    <a:pt x="4002" y="72"/>
                  </a:lnTo>
                  <a:close/>
                  <a:moveTo>
                    <a:pt x="3852" y="72"/>
                  </a:moveTo>
                  <a:lnTo>
                    <a:pt x="3852" y="72"/>
                  </a:lnTo>
                  <a:lnTo>
                    <a:pt x="3852" y="66"/>
                  </a:lnTo>
                  <a:lnTo>
                    <a:pt x="3856" y="62"/>
                  </a:lnTo>
                  <a:lnTo>
                    <a:pt x="3862" y="58"/>
                  </a:lnTo>
                  <a:lnTo>
                    <a:pt x="3868" y="56"/>
                  </a:lnTo>
                  <a:lnTo>
                    <a:pt x="3898" y="56"/>
                  </a:lnTo>
                  <a:lnTo>
                    <a:pt x="3898" y="56"/>
                  </a:lnTo>
                  <a:lnTo>
                    <a:pt x="3904" y="58"/>
                  </a:lnTo>
                  <a:lnTo>
                    <a:pt x="3910" y="62"/>
                  </a:lnTo>
                  <a:lnTo>
                    <a:pt x="3914" y="66"/>
                  </a:lnTo>
                  <a:lnTo>
                    <a:pt x="3914" y="72"/>
                  </a:lnTo>
                  <a:lnTo>
                    <a:pt x="3914" y="132"/>
                  </a:lnTo>
                  <a:lnTo>
                    <a:pt x="3914" y="132"/>
                  </a:lnTo>
                  <a:lnTo>
                    <a:pt x="3914" y="140"/>
                  </a:lnTo>
                  <a:lnTo>
                    <a:pt x="3910" y="144"/>
                  </a:lnTo>
                  <a:lnTo>
                    <a:pt x="3904" y="148"/>
                  </a:lnTo>
                  <a:lnTo>
                    <a:pt x="3898" y="150"/>
                  </a:lnTo>
                  <a:lnTo>
                    <a:pt x="3868" y="150"/>
                  </a:lnTo>
                  <a:lnTo>
                    <a:pt x="3868" y="150"/>
                  </a:lnTo>
                  <a:lnTo>
                    <a:pt x="3862" y="148"/>
                  </a:lnTo>
                  <a:lnTo>
                    <a:pt x="3856" y="144"/>
                  </a:lnTo>
                  <a:lnTo>
                    <a:pt x="3852" y="140"/>
                  </a:lnTo>
                  <a:lnTo>
                    <a:pt x="3852" y="132"/>
                  </a:lnTo>
                  <a:lnTo>
                    <a:pt x="3852" y="72"/>
                  </a:lnTo>
                  <a:close/>
                  <a:moveTo>
                    <a:pt x="3700" y="72"/>
                  </a:moveTo>
                  <a:lnTo>
                    <a:pt x="3700" y="72"/>
                  </a:lnTo>
                  <a:lnTo>
                    <a:pt x="3702" y="66"/>
                  </a:lnTo>
                  <a:lnTo>
                    <a:pt x="3704" y="62"/>
                  </a:lnTo>
                  <a:lnTo>
                    <a:pt x="3710" y="58"/>
                  </a:lnTo>
                  <a:lnTo>
                    <a:pt x="3716" y="56"/>
                  </a:lnTo>
                  <a:lnTo>
                    <a:pt x="3748" y="56"/>
                  </a:lnTo>
                  <a:lnTo>
                    <a:pt x="3748" y="56"/>
                  </a:lnTo>
                  <a:lnTo>
                    <a:pt x="3754" y="58"/>
                  </a:lnTo>
                  <a:lnTo>
                    <a:pt x="3760" y="62"/>
                  </a:lnTo>
                  <a:lnTo>
                    <a:pt x="3762" y="66"/>
                  </a:lnTo>
                  <a:lnTo>
                    <a:pt x="3764" y="72"/>
                  </a:lnTo>
                  <a:lnTo>
                    <a:pt x="3764" y="132"/>
                  </a:lnTo>
                  <a:lnTo>
                    <a:pt x="3764" y="132"/>
                  </a:lnTo>
                  <a:lnTo>
                    <a:pt x="3762" y="140"/>
                  </a:lnTo>
                  <a:lnTo>
                    <a:pt x="3760" y="144"/>
                  </a:lnTo>
                  <a:lnTo>
                    <a:pt x="3754" y="148"/>
                  </a:lnTo>
                  <a:lnTo>
                    <a:pt x="3748" y="150"/>
                  </a:lnTo>
                  <a:lnTo>
                    <a:pt x="3716" y="150"/>
                  </a:lnTo>
                  <a:lnTo>
                    <a:pt x="3716" y="150"/>
                  </a:lnTo>
                  <a:lnTo>
                    <a:pt x="3710" y="148"/>
                  </a:lnTo>
                  <a:lnTo>
                    <a:pt x="3704" y="144"/>
                  </a:lnTo>
                  <a:lnTo>
                    <a:pt x="3702" y="140"/>
                  </a:lnTo>
                  <a:lnTo>
                    <a:pt x="3700" y="132"/>
                  </a:lnTo>
                  <a:lnTo>
                    <a:pt x="3700" y="72"/>
                  </a:lnTo>
                  <a:close/>
                  <a:moveTo>
                    <a:pt x="3550" y="72"/>
                  </a:moveTo>
                  <a:lnTo>
                    <a:pt x="3550" y="72"/>
                  </a:lnTo>
                  <a:lnTo>
                    <a:pt x="3550" y="66"/>
                  </a:lnTo>
                  <a:lnTo>
                    <a:pt x="3554" y="62"/>
                  </a:lnTo>
                  <a:lnTo>
                    <a:pt x="3560" y="58"/>
                  </a:lnTo>
                  <a:lnTo>
                    <a:pt x="3566" y="56"/>
                  </a:lnTo>
                  <a:lnTo>
                    <a:pt x="3596" y="56"/>
                  </a:lnTo>
                  <a:lnTo>
                    <a:pt x="3596" y="56"/>
                  </a:lnTo>
                  <a:lnTo>
                    <a:pt x="3602" y="58"/>
                  </a:lnTo>
                  <a:lnTo>
                    <a:pt x="3608" y="62"/>
                  </a:lnTo>
                  <a:lnTo>
                    <a:pt x="3612" y="66"/>
                  </a:lnTo>
                  <a:lnTo>
                    <a:pt x="3612" y="72"/>
                  </a:lnTo>
                  <a:lnTo>
                    <a:pt x="3612" y="132"/>
                  </a:lnTo>
                  <a:lnTo>
                    <a:pt x="3612" y="132"/>
                  </a:lnTo>
                  <a:lnTo>
                    <a:pt x="3612" y="140"/>
                  </a:lnTo>
                  <a:lnTo>
                    <a:pt x="3608" y="144"/>
                  </a:lnTo>
                  <a:lnTo>
                    <a:pt x="3602" y="148"/>
                  </a:lnTo>
                  <a:lnTo>
                    <a:pt x="3596" y="150"/>
                  </a:lnTo>
                  <a:lnTo>
                    <a:pt x="3566" y="150"/>
                  </a:lnTo>
                  <a:lnTo>
                    <a:pt x="3566" y="150"/>
                  </a:lnTo>
                  <a:lnTo>
                    <a:pt x="3560" y="148"/>
                  </a:lnTo>
                  <a:lnTo>
                    <a:pt x="3554" y="144"/>
                  </a:lnTo>
                  <a:lnTo>
                    <a:pt x="3550" y="140"/>
                  </a:lnTo>
                  <a:lnTo>
                    <a:pt x="3550" y="132"/>
                  </a:lnTo>
                  <a:lnTo>
                    <a:pt x="3550" y="72"/>
                  </a:lnTo>
                  <a:close/>
                  <a:moveTo>
                    <a:pt x="3398" y="72"/>
                  </a:moveTo>
                  <a:lnTo>
                    <a:pt x="3398" y="72"/>
                  </a:lnTo>
                  <a:lnTo>
                    <a:pt x="3400" y="66"/>
                  </a:lnTo>
                  <a:lnTo>
                    <a:pt x="3402" y="62"/>
                  </a:lnTo>
                  <a:lnTo>
                    <a:pt x="3408" y="58"/>
                  </a:lnTo>
                  <a:lnTo>
                    <a:pt x="3414" y="56"/>
                  </a:lnTo>
                  <a:lnTo>
                    <a:pt x="3446" y="56"/>
                  </a:lnTo>
                  <a:lnTo>
                    <a:pt x="3446" y="56"/>
                  </a:lnTo>
                  <a:lnTo>
                    <a:pt x="3452" y="58"/>
                  </a:lnTo>
                  <a:lnTo>
                    <a:pt x="3458" y="62"/>
                  </a:lnTo>
                  <a:lnTo>
                    <a:pt x="3460" y="66"/>
                  </a:lnTo>
                  <a:lnTo>
                    <a:pt x="3462" y="72"/>
                  </a:lnTo>
                  <a:lnTo>
                    <a:pt x="3462" y="132"/>
                  </a:lnTo>
                  <a:lnTo>
                    <a:pt x="3462" y="132"/>
                  </a:lnTo>
                  <a:lnTo>
                    <a:pt x="3460" y="140"/>
                  </a:lnTo>
                  <a:lnTo>
                    <a:pt x="3458" y="144"/>
                  </a:lnTo>
                  <a:lnTo>
                    <a:pt x="3452" y="148"/>
                  </a:lnTo>
                  <a:lnTo>
                    <a:pt x="3446" y="150"/>
                  </a:lnTo>
                  <a:lnTo>
                    <a:pt x="3414" y="150"/>
                  </a:lnTo>
                  <a:lnTo>
                    <a:pt x="3414" y="150"/>
                  </a:lnTo>
                  <a:lnTo>
                    <a:pt x="3408" y="148"/>
                  </a:lnTo>
                  <a:lnTo>
                    <a:pt x="3402" y="144"/>
                  </a:lnTo>
                  <a:lnTo>
                    <a:pt x="3400" y="140"/>
                  </a:lnTo>
                  <a:lnTo>
                    <a:pt x="3398" y="132"/>
                  </a:lnTo>
                  <a:lnTo>
                    <a:pt x="3398" y="72"/>
                  </a:lnTo>
                  <a:close/>
                  <a:moveTo>
                    <a:pt x="3248" y="72"/>
                  </a:moveTo>
                  <a:lnTo>
                    <a:pt x="3248" y="72"/>
                  </a:lnTo>
                  <a:lnTo>
                    <a:pt x="3248" y="66"/>
                  </a:lnTo>
                  <a:lnTo>
                    <a:pt x="3252" y="62"/>
                  </a:lnTo>
                  <a:lnTo>
                    <a:pt x="3258" y="58"/>
                  </a:lnTo>
                  <a:lnTo>
                    <a:pt x="3264" y="56"/>
                  </a:lnTo>
                  <a:lnTo>
                    <a:pt x="3294" y="56"/>
                  </a:lnTo>
                  <a:lnTo>
                    <a:pt x="3294" y="56"/>
                  </a:lnTo>
                  <a:lnTo>
                    <a:pt x="3300" y="58"/>
                  </a:lnTo>
                  <a:lnTo>
                    <a:pt x="3306" y="62"/>
                  </a:lnTo>
                  <a:lnTo>
                    <a:pt x="3310" y="66"/>
                  </a:lnTo>
                  <a:lnTo>
                    <a:pt x="3310" y="72"/>
                  </a:lnTo>
                  <a:lnTo>
                    <a:pt x="3310" y="132"/>
                  </a:lnTo>
                  <a:lnTo>
                    <a:pt x="3310" y="132"/>
                  </a:lnTo>
                  <a:lnTo>
                    <a:pt x="3310" y="140"/>
                  </a:lnTo>
                  <a:lnTo>
                    <a:pt x="3306" y="144"/>
                  </a:lnTo>
                  <a:lnTo>
                    <a:pt x="3300" y="148"/>
                  </a:lnTo>
                  <a:lnTo>
                    <a:pt x="3294" y="150"/>
                  </a:lnTo>
                  <a:lnTo>
                    <a:pt x="3264" y="150"/>
                  </a:lnTo>
                  <a:lnTo>
                    <a:pt x="3264" y="150"/>
                  </a:lnTo>
                  <a:lnTo>
                    <a:pt x="3258" y="148"/>
                  </a:lnTo>
                  <a:lnTo>
                    <a:pt x="3252" y="144"/>
                  </a:lnTo>
                  <a:lnTo>
                    <a:pt x="3248" y="140"/>
                  </a:lnTo>
                  <a:lnTo>
                    <a:pt x="3248" y="132"/>
                  </a:lnTo>
                  <a:lnTo>
                    <a:pt x="3248" y="72"/>
                  </a:lnTo>
                  <a:close/>
                  <a:moveTo>
                    <a:pt x="3096" y="72"/>
                  </a:moveTo>
                  <a:lnTo>
                    <a:pt x="3096" y="72"/>
                  </a:lnTo>
                  <a:lnTo>
                    <a:pt x="3098" y="66"/>
                  </a:lnTo>
                  <a:lnTo>
                    <a:pt x="3100" y="62"/>
                  </a:lnTo>
                  <a:lnTo>
                    <a:pt x="3106" y="58"/>
                  </a:lnTo>
                  <a:lnTo>
                    <a:pt x="3112" y="56"/>
                  </a:lnTo>
                  <a:lnTo>
                    <a:pt x="3144" y="56"/>
                  </a:lnTo>
                  <a:lnTo>
                    <a:pt x="3144" y="56"/>
                  </a:lnTo>
                  <a:lnTo>
                    <a:pt x="3150" y="58"/>
                  </a:lnTo>
                  <a:lnTo>
                    <a:pt x="3156" y="62"/>
                  </a:lnTo>
                  <a:lnTo>
                    <a:pt x="3158" y="66"/>
                  </a:lnTo>
                  <a:lnTo>
                    <a:pt x="3160" y="72"/>
                  </a:lnTo>
                  <a:lnTo>
                    <a:pt x="3160" y="132"/>
                  </a:lnTo>
                  <a:lnTo>
                    <a:pt x="3160" y="132"/>
                  </a:lnTo>
                  <a:lnTo>
                    <a:pt x="3158" y="140"/>
                  </a:lnTo>
                  <a:lnTo>
                    <a:pt x="3156" y="144"/>
                  </a:lnTo>
                  <a:lnTo>
                    <a:pt x="3150" y="148"/>
                  </a:lnTo>
                  <a:lnTo>
                    <a:pt x="3144" y="150"/>
                  </a:lnTo>
                  <a:lnTo>
                    <a:pt x="3112" y="150"/>
                  </a:lnTo>
                  <a:lnTo>
                    <a:pt x="3112" y="150"/>
                  </a:lnTo>
                  <a:lnTo>
                    <a:pt x="3106" y="148"/>
                  </a:lnTo>
                  <a:lnTo>
                    <a:pt x="3100" y="144"/>
                  </a:lnTo>
                  <a:lnTo>
                    <a:pt x="3098" y="140"/>
                  </a:lnTo>
                  <a:lnTo>
                    <a:pt x="3096" y="132"/>
                  </a:lnTo>
                  <a:lnTo>
                    <a:pt x="3096" y="72"/>
                  </a:lnTo>
                  <a:close/>
                  <a:moveTo>
                    <a:pt x="2946" y="72"/>
                  </a:moveTo>
                  <a:lnTo>
                    <a:pt x="2946" y="72"/>
                  </a:lnTo>
                  <a:lnTo>
                    <a:pt x="2946" y="66"/>
                  </a:lnTo>
                  <a:lnTo>
                    <a:pt x="2950" y="62"/>
                  </a:lnTo>
                  <a:lnTo>
                    <a:pt x="2956" y="58"/>
                  </a:lnTo>
                  <a:lnTo>
                    <a:pt x="2962" y="56"/>
                  </a:lnTo>
                  <a:lnTo>
                    <a:pt x="2992" y="56"/>
                  </a:lnTo>
                  <a:lnTo>
                    <a:pt x="2992" y="56"/>
                  </a:lnTo>
                  <a:lnTo>
                    <a:pt x="2998" y="58"/>
                  </a:lnTo>
                  <a:lnTo>
                    <a:pt x="3004" y="62"/>
                  </a:lnTo>
                  <a:lnTo>
                    <a:pt x="3008" y="66"/>
                  </a:lnTo>
                  <a:lnTo>
                    <a:pt x="3008" y="72"/>
                  </a:lnTo>
                  <a:lnTo>
                    <a:pt x="3008" y="132"/>
                  </a:lnTo>
                  <a:lnTo>
                    <a:pt x="3008" y="132"/>
                  </a:lnTo>
                  <a:lnTo>
                    <a:pt x="3008" y="140"/>
                  </a:lnTo>
                  <a:lnTo>
                    <a:pt x="3004" y="144"/>
                  </a:lnTo>
                  <a:lnTo>
                    <a:pt x="2998" y="148"/>
                  </a:lnTo>
                  <a:lnTo>
                    <a:pt x="2992" y="150"/>
                  </a:lnTo>
                  <a:lnTo>
                    <a:pt x="2962" y="150"/>
                  </a:lnTo>
                  <a:lnTo>
                    <a:pt x="2962" y="150"/>
                  </a:lnTo>
                  <a:lnTo>
                    <a:pt x="2956" y="148"/>
                  </a:lnTo>
                  <a:lnTo>
                    <a:pt x="2950" y="144"/>
                  </a:lnTo>
                  <a:lnTo>
                    <a:pt x="2946" y="140"/>
                  </a:lnTo>
                  <a:lnTo>
                    <a:pt x="2946" y="132"/>
                  </a:lnTo>
                  <a:lnTo>
                    <a:pt x="2946" y="72"/>
                  </a:lnTo>
                  <a:close/>
                  <a:moveTo>
                    <a:pt x="2794" y="72"/>
                  </a:moveTo>
                  <a:lnTo>
                    <a:pt x="2794" y="72"/>
                  </a:lnTo>
                  <a:lnTo>
                    <a:pt x="2796" y="66"/>
                  </a:lnTo>
                  <a:lnTo>
                    <a:pt x="2798" y="62"/>
                  </a:lnTo>
                  <a:lnTo>
                    <a:pt x="2804" y="58"/>
                  </a:lnTo>
                  <a:lnTo>
                    <a:pt x="2810" y="56"/>
                  </a:lnTo>
                  <a:lnTo>
                    <a:pt x="2842" y="56"/>
                  </a:lnTo>
                  <a:lnTo>
                    <a:pt x="2842" y="56"/>
                  </a:lnTo>
                  <a:lnTo>
                    <a:pt x="2848" y="58"/>
                  </a:lnTo>
                  <a:lnTo>
                    <a:pt x="2854" y="62"/>
                  </a:lnTo>
                  <a:lnTo>
                    <a:pt x="2856" y="66"/>
                  </a:lnTo>
                  <a:lnTo>
                    <a:pt x="2858" y="72"/>
                  </a:lnTo>
                  <a:lnTo>
                    <a:pt x="2858" y="132"/>
                  </a:lnTo>
                  <a:lnTo>
                    <a:pt x="2858" y="132"/>
                  </a:lnTo>
                  <a:lnTo>
                    <a:pt x="2856" y="140"/>
                  </a:lnTo>
                  <a:lnTo>
                    <a:pt x="2854" y="144"/>
                  </a:lnTo>
                  <a:lnTo>
                    <a:pt x="2848" y="148"/>
                  </a:lnTo>
                  <a:lnTo>
                    <a:pt x="2842" y="150"/>
                  </a:lnTo>
                  <a:lnTo>
                    <a:pt x="2810" y="150"/>
                  </a:lnTo>
                  <a:lnTo>
                    <a:pt x="2810" y="150"/>
                  </a:lnTo>
                  <a:lnTo>
                    <a:pt x="2804" y="148"/>
                  </a:lnTo>
                  <a:lnTo>
                    <a:pt x="2798" y="144"/>
                  </a:lnTo>
                  <a:lnTo>
                    <a:pt x="2796" y="140"/>
                  </a:lnTo>
                  <a:lnTo>
                    <a:pt x="2794" y="132"/>
                  </a:lnTo>
                  <a:lnTo>
                    <a:pt x="2794" y="72"/>
                  </a:lnTo>
                  <a:close/>
                  <a:moveTo>
                    <a:pt x="2644" y="72"/>
                  </a:moveTo>
                  <a:lnTo>
                    <a:pt x="2644" y="72"/>
                  </a:lnTo>
                  <a:lnTo>
                    <a:pt x="2644" y="66"/>
                  </a:lnTo>
                  <a:lnTo>
                    <a:pt x="2648" y="62"/>
                  </a:lnTo>
                  <a:lnTo>
                    <a:pt x="2654" y="58"/>
                  </a:lnTo>
                  <a:lnTo>
                    <a:pt x="2660" y="56"/>
                  </a:lnTo>
                  <a:lnTo>
                    <a:pt x="2690" y="56"/>
                  </a:lnTo>
                  <a:lnTo>
                    <a:pt x="2690" y="56"/>
                  </a:lnTo>
                  <a:lnTo>
                    <a:pt x="2696" y="58"/>
                  </a:lnTo>
                  <a:lnTo>
                    <a:pt x="2702" y="62"/>
                  </a:lnTo>
                  <a:lnTo>
                    <a:pt x="2706" y="66"/>
                  </a:lnTo>
                  <a:lnTo>
                    <a:pt x="2706" y="72"/>
                  </a:lnTo>
                  <a:lnTo>
                    <a:pt x="2706" y="132"/>
                  </a:lnTo>
                  <a:lnTo>
                    <a:pt x="2706" y="132"/>
                  </a:lnTo>
                  <a:lnTo>
                    <a:pt x="2706" y="140"/>
                  </a:lnTo>
                  <a:lnTo>
                    <a:pt x="2702" y="144"/>
                  </a:lnTo>
                  <a:lnTo>
                    <a:pt x="2696" y="148"/>
                  </a:lnTo>
                  <a:lnTo>
                    <a:pt x="2690" y="150"/>
                  </a:lnTo>
                  <a:lnTo>
                    <a:pt x="2660" y="150"/>
                  </a:lnTo>
                  <a:lnTo>
                    <a:pt x="2660" y="150"/>
                  </a:lnTo>
                  <a:lnTo>
                    <a:pt x="2654" y="148"/>
                  </a:lnTo>
                  <a:lnTo>
                    <a:pt x="2648" y="144"/>
                  </a:lnTo>
                  <a:lnTo>
                    <a:pt x="2644" y="140"/>
                  </a:lnTo>
                  <a:lnTo>
                    <a:pt x="2644" y="132"/>
                  </a:lnTo>
                  <a:lnTo>
                    <a:pt x="2644" y="72"/>
                  </a:lnTo>
                  <a:close/>
                  <a:moveTo>
                    <a:pt x="2492" y="72"/>
                  </a:moveTo>
                  <a:lnTo>
                    <a:pt x="2492" y="72"/>
                  </a:lnTo>
                  <a:lnTo>
                    <a:pt x="2494" y="66"/>
                  </a:lnTo>
                  <a:lnTo>
                    <a:pt x="2496" y="62"/>
                  </a:lnTo>
                  <a:lnTo>
                    <a:pt x="2502" y="58"/>
                  </a:lnTo>
                  <a:lnTo>
                    <a:pt x="2508" y="56"/>
                  </a:lnTo>
                  <a:lnTo>
                    <a:pt x="2540" y="56"/>
                  </a:lnTo>
                  <a:lnTo>
                    <a:pt x="2540" y="56"/>
                  </a:lnTo>
                  <a:lnTo>
                    <a:pt x="2546" y="58"/>
                  </a:lnTo>
                  <a:lnTo>
                    <a:pt x="2552" y="62"/>
                  </a:lnTo>
                  <a:lnTo>
                    <a:pt x="2554" y="66"/>
                  </a:lnTo>
                  <a:lnTo>
                    <a:pt x="2556" y="72"/>
                  </a:lnTo>
                  <a:lnTo>
                    <a:pt x="2556" y="132"/>
                  </a:lnTo>
                  <a:lnTo>
                    <a:pt x="2556" y="132"/>
                  </a:lnTo>
                  <a:lnTo>
                    <a:pt x="2554" y="140"/>
                  </a:lnTo>
                  <a:lnTo>
                    <a:pt x="2552" y="144"/>
                  </a:lnTo>
                  <a:lnTo>
                    <a:pt x="2546" y="148"/>
                  </a:lnTo>
                  <a:lnTo>
                    <a:pt x="2540" y="150"/>
                  </a:lnTo>
                  <a:lnTo>
                    <a:pt x="2508" y="150"/>
                  </a:lnTo>
                  <a:lnTo>
                    <a:pt x="2508" y="150"/>
                  </a:lnTo>
                  <a:lnTo>
                    <a:pt x="2502" y="148"/>
                  </a:lnTo>
                  <a:lnTo>
                    <a:pt x="2496" y="144"/>
                  </a:lnTo>
                  <a:lnTo>
                    <a:pt x="2494" y="140"/>
                  </a:lnTo>
                  <a:lnTo>
                    <a:pt x="2492" y="132"/>
                  </a:lnTo>
                  <a:lnTo>
                    <a:pt x="2492" y="72"/>
                  </a:lnTo>
                  <a:close/>
                  <a:moveTo>
                    <a:pt x="2342" y="72"/>
                  </a:moveTo>
                  <a:lnTo>
                    <a:pt x="2342" y="72"/>
                  </a:lnTo>
                  <a:lnTo>
                    <a:pt x="2342" y="66"/>
                  </a:lnTo>
                  <a:lnTo>
                    <a:pt x="2346" y="62"/>
                  </a:lnTo>
                  <a:lnTo>
                    <a:pt x="2350" y="58"/>
                  </a:lnTo>
                  <a:lnTo>
                    <a:pt x="2358" y="56"/>
                  </a:lnTo>
                  <a:lnTo>
                    <a:pt x="2388" y="56"/>
                  </a:lnTo>
                  <a:lnTo>
                    <a:pt x="2388" y="56"/>
                  </a:lnTo>
                  <a:lnTo>
                    <a:pt x="2394" y="58"/>
                  </a:lnTo>
                  <a:lnTo>
                    <a:pt x="2400" y="62"/>
                  </a:lnTo>
                  <a:lnTo>
                    <a:pt x="2404" y="66"/>
                  </a:lnTo>
                  <a:lnTo>
                    <a:pt x="2404" y="72"/>
                  </a:lnTo>
                  <a:lnTo>
                    <a:pt x="2404" y="132"/>
                  </a:lnTo>
                  <a:lnTo>
                    <a:pt x="2404" y="132"/>
                  </a:lnTo>
                  <a:lnTo>
                    <a:pt x="2404" y="140"/>
                  </a:lnTo>
                  <a:lnTo>
                    <a:pt x="2400" y="144"/>
                  </a:lnTo>
                  <a:lnTo>
                    <a:pt x="2394" y="148"/>
                  </a:lnTo>
                  <a:lnTo>
                    <a:pt x="2388" y="150"/>
                  </a:lnTo>
                  <a:lnTo>
                    <a:pt x="2358" y="150"/>
                  </a:lnTo>
                  <a:lnTo>
                    <a:pt x="2358" y="150"/>
                  </a:lnTo>
                  <a:lnTo>
                    <a:pt x="2350" y="148"/>
                  </a:lnTo>
                  <a:lnTo>
                    <a:pt x="2346" y="144"/>
                  </a:lnTo>
                  <a:lnTo>
                    <a:pt x="2342" y="140"/>
                  </a:lnTo>
                  <a:lnTo>
                    <a:pt x="2342" y="132"/>
                  </a:lnTo>
                  <a:lnTo>
                    <a:pt x="2342" y="72"/>
                  </a:lnTo>
                  <a:close/>
                  <a:moveTo>
                    <a:pt x="2190" y="72"/>
                  </a:moveTo>
                  <a:lnTo>
                    <a:pt x="2190" y="72"/>
                  </a:lnTo>
                  <a:lnTo>
                    <a:pt x="2192" y="66"/>
                  </a:lnTo>
                  <a:lnTo>
                    <a:pt x="2194" y="62"/>
                  </a:lnTo>
                  <a:lnTo>
                    <a:pt x="2200" y="58"/>
                  </a:lnTo>
                  <a:lnTo>
                    <a:pt x="2206" y="56"/>
                  </a:lnTo>
                  <a:lnTo>
                    <a:pt x="2238" y="56"/>
                  </a:lnTo>
                  <a:lnTo>
                    <a:pt x="2238" y="56"/>
                  </a:lnTo>
                  <a:lnTo>
                    <a:pt x="2244" y="58"/>
                  </a:lnTo>
                  <a:lnTo>
                    <a:pt x="2248" y="62"/>
                  </a:lnTo>
                  <a:lnTo>
                    <a:pt x="2252" y="66"/>
                  </a:lnTo>
                  <a:lnTo>
                    <a:pt x="2254" y="72"/>
                  </a:lnTo>
                  <a:lnTo>
                    <a:pt x="2254" y="132"/>
                  </a:lnTo>
                  <a:lnTo>
                    <a:pt x="2254" y="132"/>
                  </a:lnTo>
                  <a:lnTo>
                    <a:pt x="2252" y="140"/>
                  </a:lnTo>
                  <a:lnTo>
                    <a:pt x="2248" y="144"/>
                  </a:lnTo>
                  <a:lnTo>
                    <a:pt x="2244" y="148"/>
                  </a:lnTo>
                  <a:lnTo>
                    <a:pt x="2238" y="150"/>
                  </a:lnTo>
                  <a:lnTo>
                    <a:pt x="2206" y="150"/>
                  </a:lnTo>
                  <a:lnTo>
                    <a:pt x="2206" y="150"/>
                  </a:lnTo>
                  <a:lnTo>
                    <a:pt x="2200" y="148"/>
                  </a:lnTo>
                  <a:lnTo>
                    <a:pt x="2194" y="144"/>
                  </a:lnTo>
                  <a:lnTo>
                    <a:pt x="2192" y="140"/>
                  </a:lnTo>
                  <a:lnTo>
                    <a:pt x="2190" y="132"/>
                  </a:lnTo>
                  <a:lnTo>
                    <a:pt x="2190" y="72"/>
                  </a:lnTo>
                  <a:close/>
                  <a:moveTo>
                    <a:pt x="2040" y="72"/>
                  </a:moveTo>
                  <a:lnTo>
                    <a:pt x="2040" y="72"/>
                  </a:lnTo>
                  <a:lnTo>
                    <a:pt x="2040" y="66"/>
                  </a:lnTo>
                  <a:lnTo>
                    <a:pt x="2044" y="62"/>
                  </a:lnTo>
                  <a:lnTo>
                    <a:pt x="2048" y="58"/>
                  </a:lnTo>
                  <a:lnTo>
                    <a:pt x="2056" y="56"/>
                  </a:lnTo>
                  <a:lnTo>
                    <a:pt x="2086" y="56"/>
                  </a:lnTo>
                  <a:lnTo>
                    <a:pt x="2086" y="56"/>
                  </a:lnTo>
                  <a:lnTo>
                    <a:pt x="2092" y="58"/>
                  </a:lnTo>
                  <a:lnTo>
                    <a:pt x="2098" y="62"/>
                  </a:lnTo>
                  <a:lnTo>
                    <a:pt x="2102" y="66"/>
                  </a:lnTo>
                  <a:lnTo>
                    <a:pt x="2102" y="72"/>
                  </a:lnTo>
                  <a:lnTo>
                    <a:pt x="2102" y="132"/>
                  </a:lnTo>
                  <a:lnTo>
                    <a:pt x="2102" y="132"/>
                  </a:lnTo>
                  <a:lnTo>
                    <a:pt x="2102" y="140"/>
                  </a:lnTo>
                  <a:lnTo>
                    <a:pt x="2098" y="144"/>
                  </a:lnTo>
                  <a:lnTo>
                    <a:pt x="2092" y="148"/>
                  </a:lnTo>
                  <a:lnTo>
                    <a:pt x="2086" y="150"/>
                  </a:lnTo>
                  <a:lnTo>
                    <a:pt x="2056" y="150"/>
                  </a:lnTo>
                  <a:lnTo>
                    <a:pt x="2056" y="150"/>
                  </a:lnTo>
                  <a:lnTo>
                    <a:pt x="2048" y="148"/>
                  </a:lnTo>
                  <a:lnTo>
                    <a:pt x="2044" y="144"/>
                  </a:lnTo>
                  <a:lnTo>
                    <a:pt x="2040" y="140"/>
                  </a:lnTo>
                  <a:lnTo>
                    <a:pt x="2040" y="132"/>
                  </a:lnTo>
                  <a:lnTo>
                    <a:pt x="2040" y="72"/>
                  </a:lnTo>
                  <a:close/>
                  <a:moveTo>
                    <a:pt x="1888" y="72"/>
                  </a:moveTo>
                  <a:lnTo>
                    <a:pt x="1888" y="72"/>
                  </a:lnTo>
                  <a:lnTo>
                    <a:pt x="1890" y="66"/>
                  </a:lnTo>
                  <a:lnTo>
                    <a:pt x="1892" y="62"/>
                  </a:lnTo>
                  <a:lnTo>
                    <a:pt x="1898" y="58"/>
                  </a:lnTo>
                  <a:lnTo>
                    <a:pt x="1904" y="56"/>
                  </a:lnTo>
                  <a:lnTo>
                    <a:pt x="1936" y="56"/>
                  </a:lnTo>
                  <a:lnTo>
                    <a:pt x="1936" y="56"/>
                  </a:lnTo>
                  <a:lnTo>
                    <a:pt x="1942" y="58"/>
                  </a:lnTo>
                  <a:lnTo>
                    <a:pt x="1946" y="62"/>
                  </a:lnTo>
                  <a:lnTo>
                    <a:pt x="1950" y="66"/>
                  </a:lnTo>
                  <a:lnTo>
                    <a:pt x="1952" y="72"/>
                  </a:lnTo>
                  <a:lnTo>
                    <a:pt x="1952" y="132"/>
                  </a:lnTo>
                  <a:lnTo>
                    <a:pt x="1952" y="132"/>
                  </a:lnTo>
                  <a:lnTo>
                    <a:pt x="1950" y="140"/>
                  </a:lnTo>
                  <a:lnTo>
                    <a:pt x="1946" y="144"/>
                  </a:lnTo>
                  <a:lnTo>
                    <a:pt x="1942" y="148"/>
                  </a:lnTo>
                  <a:lnTo>
                    <a:pt x="1936" y="150"/>
                  </a:lnTo>
                  <a:lnTo>
                    <a:pt x="1904" y="150"/>
                  </a:lnTo>
                  <a:lnTo>
                    <a:pt x="1904" y="150"/>
                  </a:lnTo>
                  <a:lnTo>
                    <a:pt x="1898" y="148"/>
                  </a:lnTo>
                  <a:lnTo>
                    <a:pt x="1892" y="144"/>
                  </a:lnTo>
                  <a:lnTo>
                    <a:pt x="1890" y="140"/>
                  </a:lnTo>
                  <a:lnTo>
                    <a:pt x="1888" y="132"/>
                  </a:lnTo>
                  <a:lnTo>
                    <a:pt x="1888" y="72"/>
                  </a:lnTo>
                  <a:close/>
                  <a:moveTo>
                    <a:pt x="1736" y="72"/>
                  </a:moveTo>
                  <a:lnTo>
                    <a:pt x="1736" y="72"/>
                  </a:lnTo>
                  <a:lnTo>
                    <a:pt x="1738" y="66"/>
                  </a:lnTo>
                  <a:lnTo>
                    <a:pt x="1742" y="62"/>
                  </a:lnTo>
                  <a:lnTo>
                    <a:pt x="1746" y="58"/>
                  </a:lnTo>
                  <a:lnTo>
                    <a:pt x="1754" y="56"/>
                  </a:lnTo>
                  <a:lnTo>
                    <a:pt x="1784" y="56"/>
                  </a:lnTo>
                  <a:lnTo>
                    <a:pt x="1784" y="56"/>
                  </a:lnTo>
                  <a:lnTo>
                    <a:pt x="1790" y="58"/>
                  </a:lnTo>
                  <a:lnTo>
                    <a:pt x="1796" y="62"/>
                  </a:lnTo>
                  <a:lnTo>
                    <a:pt x="1800" y="66"/>
                  </a:lnTo>
                  <a:lnTo>
                    <a:pt x="1800" y="72"/>
                  </a:lnTo>
                  <a:lnTo>
                    <a:pt x="1800" y="132"/>
                  </a:lnTo>
                  <a:lnTo>
                    <a:pt x="1800" y="132"/>
                  </a:lnTo>
                  <a:lnTo>
                    <a:pt x="1800" y="140"/>
                  </a:lnTo>
                  <a:lnTo>
                    <a:pt x="1796" y="144"/>
                  </a:lnTo>
                  <a:lnTo>
                    <a:pt x="1790" y="148"/>
                  </a:lnTo>
                  <a:lnTo>
                    <a:pt x="1784" y="150"/>
                  </a:lnTo>
                  <a:lnTo>
                    <a:pt x="1754" y="150"/>
                  </a:lnTo>
                  <a:lnTo>
                    <a:pt x="1754" y="150"/>
                  </a:lnTo>
                  <a:lnTo>
                    <a:pt x="1746" y="148"/>
                  </a:lnTo>
                  <a:lnTo>
                    <a:pt x="1742" y="144"/>
                  </a:lnTo>
                  <a:lnTo>
                    <a:pt x="1738" y="140"/>
                  </a:lnTo>
                  <a:lnTo>
                    <a:pt x="1736" y="132"/>
                  </a:lnTo>
                  <a:lnTo>
                    <a:pt x="1736" y="72"/>
                  </a:lnTo>
                  <a:close/>
                  <a:moveTo>
                    <a:pt x="1586" y="72"/>
                  </a:moveTo>
                  <a:lnTo>
                    <a:pt x="1586" y="72"/>
                  </a:lnTo>
                  <a:lnTo>
                    <a:pt x="1586" y="66"/>
                  </a:lnTo>
                  <a:lnTo>
                    <a:pt x="1590" y="62"/>
                  </a:lnTo>
                  <a:lnTo>
                    <a:pt x="1596" y="58"/>
                  </a:lnTo>
                  <a:lnTo>
                    <a:pt x="1602" y="56"/>
                  </a:lnTo>
                  <a:lnTo>
                    <a:pt x="1632" y="56"/>
                  </a:lnTo>
                  <a:lnTo>
                    <a:pt x="1632" y="56"/>
                  </a:lnTo>
                  <a:lnTo>
                    <a:pt x="1638" y="58"/>
                  </a:lnTo>
                  <a:lnTo>
                    <a:pt x="1644" y="62"/>
                  </a:lnTo>
                  <a:lnTo>
                    <a:pt x="1648" y="66"/>
                  </a:lnTo>
                  <a:lnTo>
                    <a:pt x="1648" y="72"/>
                  </a:lnTo>
                  <a:lnTo>
                    <a:pt x="1648" y="132"/>
                  </a:lnTo>
                  <a:lnTo>
                    <a:pt x="1648" y="132"/>
                  </a:lnTo>
                  <a:lnTo>
                    <a:pt x="1648" y="140"/>
                  </a:lnTo>
                  <a:lnTo>
                    <a:pt x="1644" y="144"/>
                  </a:lnTo>
                  <a:lnTo>
                    <a:pt x="1638" y="148"/>
                  </a:lnTo>
                  <a:lnTo>
                    <a:pt x="1632" y="150"/>
                  </a:lnTo>
                  <a:lnTo>
                    <a:pt x="1602" y="150"/>
                  </a:lnTo>
                  <a:lnTo>
                    <a:pt x="1602" y="150"/>
                  </a:lnTo>
                  <a:lnTo>
                    <a:pt x="1596" y="148"/>
                  </a:lnTo>
                  <a:lnTo>
                    <a:pt x="1590" y="144"/>
                  </a:lnTo>
                  <a:lnTo>
                    <a:pt x="1586" y="140"/>
                  </a:lnTo>
                  <a:lnTo>
                    <a:pt x="1586" y="132"/>
                  </a:lnTo>
                  <a:lnTo>
                    <a:pt x="1586" y="72"/>
                  </a:lnTo>
                  <a:close/>
                  <a:moveTo>
                    <a:pt x="1434" y="72"/>
                  </a:moveTo>
                  <a:lnTo>
                    <a:pt x="1434" y="72"/>
                  </a:lnTo>
                  <a:lnTo>
                    <a:pt x="1436" y="66"/>
                  </a:lnTo>
                  <a:lnTo>
                    <a:pt x="1438" y="62"/>
                  </a:lnTo>
                  <a:lnTo>
                    <a:pt x="1444" y="58"/>
                  </a:lnTo>
                  <a:lnTo>
                    <a:pt x="1450" y="56"/>
                  </a:lnTo>
                  <a:lnTo>
                    <a:pt x="1482" y="56"/>
                  </a:lnTo>
                  <a:lnTo>
                    <a:pt x="1482" y="56"/>
                  </a:lnTo>
                  <a:lnTo>
                    <a:pt x="1488" y="58"/>
                  </a:lnTo>
                  <a:lnTo>
                    <a:pt x="1494" y="62"/>
                  </a:lnTo>
                  <a:lnTo>
                    <a:pt x="1496" y="66"/>
                  </a:lnTo>
                  <a:lnTo>
                    <a:pt x="1498" y="72"/>
                  </a:lnTo>
                  <a:lnTo>
                    <a:pt x="1498" y="132"/>
                  </a:lnTo>
                  <a:lnTo>
                    <a:pt x="1498" y="132"/>
                  </a:lnTo>
                  <a:lnTo>
                    <a:pt x="1496" y="140"/>
                  </a:lnTo>
                  <a:lnTo>
                    <a:pt x="1494" y="144"/>
                  </a:lnTo>
                  <a:lnTo>
                    <a:pt x="1488" y="148"/>
                  </a:lnTo>
                  <a:lnTo>
                    <a:pt x="1482" y="150"/>
                  </a:lnTo>
                  <a:lnTo>
                    <a:pt x="1450" y="150"/>
                  </a:lnTo>
                  <a:lnTo>
                    <a:pt x="1450" y="150"/>
                  </a:lnTo>
                  <a:lnTo>
                    <a:pt x="1444" y="148"/>
                  </a:lnTo>
                  <a:lnTo>
                    <a:pt x="1438" y="144"/>
                  </a:lnTo>
                  <a:lnTo>
                    <a:pt x="1436" y="140"/>
                  </a:lnTo>
                  <a:lnTo>
                    <a:pt x="1434" y="132"/>
                  </a:lnTo>
                  <a:lnTo>
                    <a:pt x="1434" y="72"/>
                  </a:lnTo>
                  <a:close/>
                  <a:moveTo>
                    <a:pt x="1284" y="72"/>
                  </a:moveTo>
                  <a:lnTo>
                    <a:pt x="1284" y="72"/>
                  </a:lnTo>
                  <a:lnTo>
                    <a:pt x="1284" y="66"/>
                  </a:lnTo>
                  <a:lnTo>
                    <a:pt x="1288" y="62"/>
                  </a:lnTo>
                  <a:lnTo>
                    <a:pt x="1294" y="58"/>
                  </a:lnTo>
                  <a:lnTo>
                    <a:pt x="1300" y="56"/>
                  </a:lnTo>
                  <a:lnTo>
                    <a:pt x="1330" y="56"/>
                  </a:lnTo>
                  <a:lnTo>
                    <a:pt x="1330" y="56"/>
                  </a:lnTo>
                  <a:lnTo>
                    <a:pt x="1336" y="58"/>
                  </a:lnTo>
                  <a:lnTo>
                    <a:pt x="1342" y="62"/>
                  </a:lnTo>
                  <a:lnTo>
                    <a:pt x="1346" y="66"/>
                  </a:lnTo>
                  <a:lnTo>
                    <a:pt x="1346" y="72"/>
                  </a:lnTo>
                  <a:lnTo>
                    <a:pt x="1346" y="132"/>
                  </a:lnTo>
                  <a:lnTo>
                    <a:pt x="1346" y="132"/>
                  </a:lnTo>
                  <a:lnTo>
                    <a:pt x="1346" y="140"/>
                  </a:lnTo>
                  <a:lnTo>
                    <a:pt x="1342" y="144"/>
                  </a:lnTo>
                  <a:lnTo>
                    <a:pt x="1336" y="148"/>
                  </a:lnTo>
                  <a:lnTo>
                    <a:pt x="1330" y="150"/>
                  </a:lnTo>
                  <a:lnTo>
                    <a:pt x="1300" y="150"/>
                  </a:lnTo>
                  <a:lnTo>
                    <a:pt x="1300" y="150"/>
                  </a:lnTo>
                  <a:lnTo>
                    <a:pt x="1294" y="148"/>
                  </a:lnTo>
                  <a:lnTo>
                    <a:pt x="1288" y="144"/>
                  </a:lnTo>
                  <a:lnTo>
                    <a:pt x="1284" y="140"/>
                  </a:lnTo>
                  <a:lnTo>
                    <a:pt x="1284" y="132"/>
                  </a:lnTo>
                  <a:lnTo>
                    <a:pt x="1284" y="72"/>
                  </a:lnTo>
                  <a:close/>
                  <a:moveTo>
                    <a:pt x="1132" y="72"/>
                  </a:moveTo>
                  <a:lnTo>
                    <a:pt x="1132" y="72"/>
                  </a:lnTo>
                  <a:lnTo>
                    <a:pt x="1134" y="66"/>
                  </a:lnTo>
                  <a:lnTo>
                    <a:pt x="1136" y="62"/>
                  </a:lnTo>
                  <a:lnTo>
                    <a:pt x="1142" y="58"/>
                  </a:lnTo>
                  <a:lnTo>
                    <a:pt x="1148" y="56"/>
                  </a:lnTo>
                  <a:lnTo>
                    <a:pt x="1180" y="56"/>
                  </a:lnTo>
                  <a:lnTo>
                    <a:pt x="1180" y="56"/>
                  </a:lnTo>
                  <a:lnTo>
                    <a:pt x="1186" y="58"/>
                  </a:lnTo>
                  <a:lnTo>
                    <a:pt x="1192" y="62"/>
                  </a:lnTo>
                  <a:lnTo>
                    <a:pt x="1194" y="66"/>
                  </a:lnTo>
                  <a:lnTo>
                    <a:pt x="1196" y="72"/>
                  </a:lnTo>
                  <a:lnTo>
                    <a:pt x="1196" y="132"/>
                  </a:lnTo>
                  <a:lnTo>
                    <a:pt x="1196" y="132"/>
                  </a:lnTo>
                  <a:lnTo>
                    <a:pt x="1194" y="140"/>
                  </a:lnTo>
                  <a:lnTo>
                    <a:pt x="1192" y="144"/>
                  </a:lnTo>
                  <a:lnTo>
                    <a:pt x="1186" y="148"/>
                  </a:lnTo>
                  <a:lnTo>
                    <a:pt x="1180" y="150"/>
                  </a:lnTo>
                  <a:lnTo>
                    <a:pt x="1148" y="150"/>
                  </a:lnTo>
                  <a:lnTo>
                    <a:pt x="1148" y="150"/>
                  </a:lnTo>
                  <a:lnTo>
                    <a:pt x="1142" y="148"/>
                  </a:lnTo>
                  <a:lnTo>
                    <a:pt x="1136" y="144"/>
                  </a:lnTo>
                  <a:lnTo>
                    <a:pt x="1134" y="140"/>
                  </a:lnTo>
                  <a:lnTo>
                    <a:pt x="1132" y="132"/>
                  </a:lnTo>
                  <a:lnTo>
                    <a:pt x="1132" y="72"/>
                  </a:lnTo>
                  <a:close/>
                  <a:moveTo>
                    <a:pt x="982" y="72"/>
                  </a:moveTo>
                  <a:lnTo>
                    <a:pt x="982" y="72"/>
                  </a:lnTo>
                  <a:lnTo>
                    <a:pt x="982" y="66"/>
                  </a:lnTo>
                  <a:lnTo>
                    <a:pt x="986" y="62"/>
                  </a:lnTo>
                  <a:lnTo>
                    <a:pt x="992" y="58"/>
                  </a:lnTo>
                  <a:lnTo>
                    <a:pt x="998" y="56"/>
                  </a:lnTo>
                  <a:lnTo>
                    <a:pt x="1028" y="56"/>
                  </a:lnTo>
                  <a:lnTo>
                    <a:pt x="1028" y="56"/>
                  </a:lnTo>
                  <a:lnTo>
                    <a:pt x="1034" y="58"/>
                  </a:lnTo>
                  <a:lnTo>
                    <a:pt x="1040" y="62"/>
                  </a:lnTo>
                  <a:lnTo>
                    <a:pt x="1044" y="66"/>
                  </a:lnTo>
                  <a:lnTo>
                    <a:pt x="1044" y="72"/>
                  </a:lnTo>
                  <a:lnTo>
                    <a:pt x="1044" y="132"/>
                  </a:lnTo>
                  <a:lnTo>
                    <a:pt x="1044" y="132"/>
                  </a:lnTo>
                  <a:lnTo>
                    <a:pt x="1044" y="140"/>
                  </a:lnTo>
                  <a:lnTo>
                    <a:pt x="1040" y="144"/>
                  </a:lnTo>
                  <a:lnTo>
                    <a:pt x="1034" y="148"/>
                  </a:lnTo>
                  <a:lnTo>
                    <a:pt x="1028" y="150"/>
                  </a:lnTo>
                  <a:lnTo>
                    <a:pt x="998" y="150"/>
                  </a:lnTo>
                  <a:lnTo>
                    <a:pt x="998" y="150"/>
                  </a:lnTo>
                  <a:lnTo>
                    <a:pt x="992" y="148"/>
                  </a:lnTo>
                  <a:lnTo>
                    <a:pt x="986" y="144"/>
                  </a:lnTo>
                  <a:lnTo>
                    <a:pt x="982" y="140"/>
                  </a:lnTo>
                  <a:lnTo>
                    <a:pt x="982" y="132"/>
                  </a:lnTo>
                  <a:lnTo>
                    <a:pt x="982" y="72"/>
                  </a:lnTo>
                  <a:close/>
                  <a:moveTo>
                    <a:pt x="830" y="72"/>
                  </a:moveTo>
                  <a:lnTo>
                    <a:pt x="830" y="72"/>
                  </a:lnTo>
                  <a:lnTo>
                    <a:pt x="832" y="66"/>
                  </a:lnTo>
                  <a:lnTo>
                    <a:pt x="834" y="62"/>
                  </a:lnTo>
                  <a:lnTo>
                    <a:pt x="840" y="58"/>
                  </a:lnTo>
                  <a:lnTo>
                    <a:pt x="846" y="56"/>
                  </a:lnTo>
                  <a:lnTo>
                    <a:pt x="878" y="56"/>
                  </a:lnTo>
                  <a:lnTo>
                    <a:pt x="878" y="56"/>
                  </a:lnTo>
                  <a:lnTo>
                    <a:pt x="884" y="58"/>
                  </a:lnTo>
                  <a:lnTo>
                    <a:pt x="890" y="62"/>
                  </a:lnTo>
                  <a:lnTo>
                    <a:pt x="892" y="66"/>
                  </a:lnTo>
                  <a:lnTo>
                    <a:pt x="894" y="72"/>
                  </a:lnTo>
                  <a:lnTo>
                    <a:pt x="894" y="132"/>
                  </a:lnTo>
                  <a:lnTo>
                    <a:pt x="894" y="132"/>
                  </a:lnTo>
                  <a:lnTo>
                    <a:pt x="892" y="140"/>
                  </a:lnTo>
                  <a:lnTo>
                    <a:pt x="890" y="144"/>
                  </a:lnTo>
                  <a:lnTo>
                    <a:pt x="884" y="148"/>
                  </a:lnTo>
                  <a:lnTo>
                    <a:pt x="878" y="150"/>
                  </a:lnTo>
                  <a:lnTo>
                    <a:pt x="846" y="150"/>
                  </a:lnTo>
                  <a:lnTo>
                    <a:pt x="846" y="150"/>
                  </a:lnTo>
                  <a:lnTo>
                    <a:pt x="840" y="148"/>
                  </a:lnTo>
                  <a:lnTo>
                    <a:pt x="834" y="144"/>
                  </a:lnTo>
                  <a:lnTo>
                    <a:pt x="832" y="140"/>
                  </a:lnTo>
                  <a:lnTo>
                    <a:pt x="830" y="132"/>
                  </a:lnTo>
                  <a:lnTo>
                    <a:pt x="830" y="72"/>
                  </a:lnTo>
                  <a:close/>
                  <a:moveTo>
                    <a:pt x="680" y="72"/>
                  </a:moveTo>
                  <a:lnTo>
                    <a:pt x="680" y="72"/>
                  </a:lnTo>
                  <a:lnTo>
                    <a:pt x="680" y="66"/>
                  </a:lnTo>
                  <a:lnTo>
                    <a:pt x="684" y="62"/>
                  </a:lnTo>
                  <a:lnTo>
                    <a:pt x="688" y="58"/>
                  </a:lnTo>
                  <a:lnTo>
                    <a:pt x="696" y="56"/>
                  </a:lnTo>
                  <a:lnTo>
                    <a:pt x="726" y="56"/>
                  </a:lnTo>
                  <a:lnTo>
                    <a:pt x="726" y="56"/>
                  </a:lnTo>
                  <a:lnTo>
                    <a:pt x="732" y="58"/>
                  </a:lnTo>
                  <a:lnTo>
                    <a:pt x="738" y="62"/>
                  </a:lnTo>
                  <a:lnTo>
                    <a:pt x="742" y="66"/>
                  </a:lnTo>
                  <a:lnTo>
                    <a:pt x="742" y="72"/>
                  </a:lnTo>
                  <a:lnTo>
                    <a:pt x="742" y="132"/>
                  </a:lnTo>
                  <a:lnTo>
                    <a:pt x="742" y="132"/>
                  </a:lnTo>
                  <a:lnTo>
                    <a:pt x="742" y="140"/>
                  </a:lnTo>
                  <a:lnTo>
                    <a:pt x="738" y="144"/>
                  </a:lnTo>
                  <a:lnTo>
                    <a:pt x="732" y="148"/>
                  </a:lnTo>
                  <a:lnTo>
                    <a:pt x="726" y="150"/>
                  </a:lnTo>
                  <a:lnTo>
                    <a:pt x="696" y="150"/>
                  </a:lnTo>
                  <a:lnTo>
                    <a:pt x="696" y="150"/>
                  </a:lnTo>
                  <a:lnTo>
                    <a:pt x="688" y="148"/>
                  </a:lnTo>
                  <a:lnTo>
                    <a:pt x="684" y="144"/>
                  </a:lnTo>
                  <a:lnTo>
                    <a:pt x="680" y="140"/>
                  </a:lnTo>
                  <a:lnTo>
                    <a:pt x="680" y="132"/>
                  </a:lnTo>
                  <a:lnTo>
                    <a:pt x="680" y="72"/>
                  </a:lnTo>
                  <a:close/>
                  <a:moveTo>
                    <a:pt x="528" y="72"/>
                  </a:moveTo>
                  <a:lnTo>
                    <a:pt x="528" y="72"/>
                  </a:lnTo>
                  <a:lnTo>
                    <a:pt x="530" y="66"/>
                  </a:lnTo>
                  <a:lnTo>
                    <a:pt x="532" y="62"/>
                  </a:lnTo>
                  <a:lnTo>
                    <a:pt x="538" y="58"/>
                  </a:lnTo>
                  <a:lnTo>
                    <a:pt x="544" y="56"/>
                  </a:lnTo>
                  <a:lnTo>
                    <a:pt x="576" y="56"/>
                  </a:lnTo>
                  <a:lnTo>
                    <a:pt x="576" y="56"/>
                  </a:lnTo>
                  <a:lnTo>
                    <a:pt x="582" y="58"/>
                  </a:lnTo>
                  <a:lnTo>
                    <a:pt x="588" y="62"/>
                  </a:lnTo>
                  <a:lnTo>
                    <a:pt x="590" y="66"/>
                  </a:lnTo>
                  <a:lnTo>
                    <a:pt x="592" y="72"/>
                  </a:lnTo>
                  <a:lnTo>
                    <a:pt x="592" y="132"/>
                  </a:lnTo>
                  <a:lnTo>
                    <a:pt x="592" y="132"/>
                  </a:lnTo>
                  <a:lnTo>
                    <a:pt x="590" y="140"/>
                  </a:lnTo>
                  <a:lnTo>
                    <a:pt x="588" y="144"/>
                  </a:lnTo>
                  <a:lnTo>
                    <a:pt x="582" y="148"/>
                  </a:lnTo>
                  <a:lnTo>
                    <a:pt x="576" y="150"/>
                  </a:lnTo>
                  <a:lnTo>
                    <a:pt x="544" y="150"/>
                  </a:lnTo>
                  <a:lnTo>
                    <a:pt x="544" y="150"/>
                  </a:lnTo>
                  <a:lnTo>
                    <a:pt x="538" y="148"/>
                  </a:lnTo>
                  <a:lnTo>
                    <a:pt x="532" y="144"/>
                  </a:lnTo>
                  <a:lnTo>
                    <a:pt x="530" y="140"/>
                  </a:lnTo>
                  <a:lnTo>
                    <a:pt x="528" y="132"/>
                  </a:lnTo>
                  <a:lnTo>
                    <a:pt x="528" y="72"/>
                  </a:lnTo>
                  <a:close/>
                  <a:moveTo>
                    <a:pt x="378" y="72"/>
                  </a:moveTo>
                  <a:lnTo>
                    <a:pt x="378" y="72"/>
                  </a:lnTo>
                  <a:lnTo>
                    <a:pt x="378" y="66"/>
                  </a:lnTo>
                  <a:lnTo>
                    <a:pt x="382" y="62"/>
                  </a:lnTo>
                  <a:lnTo>
                    <a:pt x="386" y="58"/>
                  </a:lnTo>
                  <a:lnTo>
                    <a:pt x="394" y="56"/>
                  </a:lnTo>
                  <a:lnTo>
                    <a:pt x="424" y="56"/>
                  </a:lnTo>
                  <a:lnTo>
                    <a:pt x="424" y="56"/>
                  </a:lnTo>
                  <a:lnTo>
                    <a:pt x="430" y="58"/>
                  </a:lnTo>
                  <a:lnTo>
                    <a:pt x="436" y="62"/>
                  </a:lnTo>
                  <a:lnTo>
                    <a:pt x="440" y="66"/>
                  </a:lnTo>
                  <a:lnTo>
                    <a:pt x="440" y="72"/>
                  </a:lnTo>
                  <a:lnTo>
                    <a:pt x="440" y="132"/>
                  </a:lnTo>
                  <a:lnTo>
                    <a:pt x="440" y="132"/>
                  </a:lnTo>
                  <a:lnTo>
                    <a:pt x="440" y="140"/>
                  </a:lnTo>
                  <a:lnTo>
                    <a:pt x="436" y="144"/>
                  </a:lnTo>
                  <a:lnTo>
                    <a:pt x="430" y="148"/>
                  </a:lnTo>
                  <a:lnTo>
                    <a:pt x="424" y="150"/>
                  </a:lnTo>
                  <a:lnTo>
                    <a:pt x="394" y="150"/>
                  </a:lnTo>
                  <a:lnTo>
                    <a:pt x="394" y="150"/>
                  </a:lnTo>
                  <a:lnTo>
                    <a:pt x="386" y="148"/>
                  </a:lnTo>
                  <a:lnTo>
                    <a:pt x="382" y="144"/>
                  </a:lnTo>
                  <a:lnTo>
                    <a:pt x="378" y="140"/>
                  </a:lnTo>
                  <a:lnTo>
                    <a:pt x="378" y="132"/>
                  </a:lnTo>
                  <a:lnTo>
                    <a:pt x="378" y="72"/>
                  </a:lnTo>
                  <a:close/>
                  <a:moveTo>
                    <a:pt x="226" y="72"/>
                  </a:moveTo>
                  <a:lnTo>
                    <a:pt x="226" y="72"/>
                  </a:lnTo>
                  <a:lnTo>
                    <a:pt x="228" y="66"/>
                  </a:lnTo>
                  <a:lnTo>
                    <a:pt x="230" y="62"/>
                  </a:lnTo>
                  <a:lnTo>
                    <a:pt x="236" y="58"/>
                  </a:lnTo>
                  <a:lnTo>
                    <a:pt x="242" y="56"/>
                  </a:lnTo>
                  <a:lnTo>
                    <a:pt x="274" y="56"/>
                  </a:lnTo>
                  <a:lnTo>
                    <a:pt x="274" y="56"/>
                  </a:lnTo>
                  <a:lnTo>
                    <a:pt x="280" y="58"/>
                  </a:lnTo>
                  <a:lnTo>
                    <a:pt x="284" y="62"/>
                  </a:lnTo>
                  <a:lnTo>
                    <a:pt x="288" y="66"/>
                  </a:lnTo>
                  <a:lnTo>
                    <a:pt x="290" y="72"/>
                  </a:lnTo>
                  <a:lnTo>
                    <a:pt x="290" y="132"/>
                  </a:lnTo>
                  <a:lnTo>
                    <a:pt x="290" y="132"/>
                  </a:lnTo>
                  <a:lnTo>
                    <a:pt x="288" y="140"/>
                  </a:lnTo>
                  <a:lnTo>
                    <a:pt x="284" y="144"/>
                  </a:lnTo>
                  <a:lnTo>
                    <a:pt x="280" y="148"/>
                  </a:lnTo>
                  <a:lnTo>
                    <a:pt x="274" y="150"/>
                  </a:lnTo>
                  <a:lnTo>
                    <a:pt x="242" y="150"/>
                  </a:lnTo>
                  <a:lnTo>
                    <a:pt x="242" y="150"/>
                  </a:lnTo>
                  <a:lnTo>
                    <a:pt x="236" y="148"/>
                  </a:lnTo>
                  <a:lnTo>
                    <a:pt x="230" y="144"/>
                  </a:lnTo>
                  <a:lnTo>
                    <a:pt x="228" y="140"/>
                  </a:lnTo>
                  <a:lnTo>
                    <a:pt x="226" y="132"/>
                  </a:lnTo>
                  <a:lnTo>
                    <a:pt x="226" y="72"/>
                  </a:lnTo>
                  <a:close/>
                  <a:moveTo>
                    <a:pt x="76" y="72"/>
                  </a:moveTo>
                  <a:lnTo>
                    <a:pt x="76" y="72"/>
                  </a:lnTo>
                  <a:lnTo>
                    <a:pt x="76" y="66"/>
                  </a:lnTo>
                  <a:lnTo>
                    <a:pt x="80" y="62"/>
                  </a:lnTo>
                  <a:lnTo>
                    <a:pt x="84" y="58"/>
                  </a:lnTo>
                  <a:lnTo>
                    <a:pt x="92" y="56"/>
                  </a:lnTo>
                  <a:lnTo>
                    <a:pt x="122" y="56"/>
                  </a:lnTo>
                  <a:lnTo>
                    <a:pt x="122" y="56"/>
                  </a:lnTo>
                  <a:lnTo>
                    <a:pt x="128" y="58"/>
                  </a:lnTo>
                  <a:lnTo>
                    <a:pt x="134" y="62"/>
                  </a:lnTo>
                  <a:lnTo>
                    <a:pt x="138" y="66"/>
                  </a:lnTo>
                  <a:lnTo>
                    <a:pt x="138" y="72"/>
                  </a:lnTo>
                  <a:lnTo>
                    <a:pt x="138" y="132"/>
                  </a:lnTo>
                  <a:lnTo>
                    <a:pt x="138" y="132"/>
                  </a:lnTo>
                  <a:lnTo>
                    <a:pt x="138" y="140"/>
                  </a:lnTo>
                  <a:lnTo>
                    <a:pt x="134" y="144"/>
                  </a:lnTo>
                  <a:lnTo>
                    <a:pt x="128" y="148"/>
                  </a:lnTo>
                  <a:lnTo>
                    <a:pt x="122" y="150"/>
                  </a:lnTo>
                  <a:lnTo>
                    <a:pt x="92" y="150"/>
                  </a:lnTo>
                  <a:lnTo>
                    <a:pt x="92" y="150"/>
                  </a:lnTo>
                  <a:lnTo>
                    <a:pt x="84" y="148"/>
                  </a:lnTo>
                  <a:lnTo>
                    <a:pt x="80" y="144"/>
                  </a:lnTo>
                  <a:lnTo>
                    <a:pt x="76" y="140"/>
                  </a:lnTo>
                  <a:lnTo>
                    <a:pt x="76" y="132"/>
                  </a:lnTo>
                  <a:lnTo>
                    <a:pt x="76" y="72"/>
                  </a:lnTo>
                  <a:close/>
                  <a:moveTo>
                    <a:pt x="138" y="1040"/>
                  </a:moveTo>
                  <a:lnTo>
                    <a:pt x="138" y="1040"/>
                  </a:lnTo>
                  <a:lnTo>
                    <a:pt x="138" y="1046"/>
                  </a:lnTo>
                  <a:lnTo>
                    <a:pt x="134" y="1052"/>
                  </a:lnTo>
                  <a:lnTo>
                    <a:pt x="128" y="1056"/>
                  </a:lnTo>
                  <a:lnTo>
                    <a:pt x="122" y="1056"/>
                  </a:lnTo>
                  <a:lnTo>
                    <a:pt x="92" y="1056"/>
                  </a:lnTo>
                  <a:lnTo>
                    <a:pt x="92" y="1056"/>
                  </a:lnTo>
                  <a:lnTo>
                    <a:pt x="84" y="1056"/>
                  </a:lnTo>
                  <a:lnTo>
                    <a:pt x="80" y="1052"/>
                  </a:lnTo>
                  <a:lnTo>
                    <a:pt x="76" y="1046"/>
                  </a:lnTo>
                  <a:lnTo>
                    <a:pt x="76" y="1040"/>
                  </a:lnTo>
                  <a:lnTo>
                    <a:pt x="76" y="980"/>
                  </a:lnTo>
                  <a:lnTo>
                    <a:pt x="76" y="980"/>
                  </a:lnTo>
                  <a:lnTo>
                    <a:pt x="76" y="974"/>
                  </a:lnTo>
                  <a:lnTo>
                    <a:pt x="80" y="968"/>
                  </a:lnTo>
                  <a:lnTo>
                    <a:pt x="84" y="964"/>
                  </a:lnTo>
                  <a:lnTo>
                    <a:pt x="92" y="964"/>
                  </a:lnTo>
                  <a:lnTo>
                    <a:pt x="122" y="964"/>
                  </a:lnTo>
                  <a:lnTo>
                    <a:pt x="122" y="964"/>
                  </a:lnTo>
                  <a:lnTo>
                    <a:pt x="128" y="964"/>
                  </a:lnTo>
                  <a:lnTo>
                    <a:pt x="134" y="968"/>
                  </a:lnTo>
                  <a:lnTo>
                    <a:pt x="138" y="974"/>
                  </a:lnTo>
                  <a:lnTo>
                    <a:pt x="138" y="980"/>
                  </a:lnTo>
                  <a:lnTo>
                    <a:pt x="138" y="1040"/>
                  </a:lnTo>
                  <a:close/>
                  <a:moveTo>
                    <a:pt x="290" y="1040"/>
                  </a:moveTo>
                  <a:lnTo>
                    <a:pt x="290" y="1040"/>
                  </a:lnTo>
                  <a:lnTo>
                    <a:pt x="288" y="1046"/>
                  </a:lnTo>
                  <a:lnTo>
                    <a:pt x="284" y="1052"/>
                  </a:lnTo>
                  <a:lnTo>
                    <a:pt x="280" y="1056"/>
                  </a:lnTo>
                  <a:lnTo>
                    <a:pt x="274" y="1056"/>
                  </a:lnTo>
                  <a:lnTo>
                    <a:pt x="242" y="1056"/>
                  </a:lnTo>
                  <a:lnTo>
                    <a:pt x="242" y="1056"/>
                  </a:lnTo>
                  <a:lnTo>
                    <a:pt x="236" y="1056"/>
                  </a:lnTo>
                  <a:lnTo>
                    <a:pt x="230" y="1052"/>
                  </a:lnTo>
                  <a:lnTo>
                    <a:pt x="228" y="1046"/>
                  </a:lnTo>
                  <a:lnTo>
                    <a:pt x="226" y="1040"/>
                  </a:lnTo>
                  <a:lnTo>
                    <a:pt x="226" y="980"/>
                  </a:lnTo>
                  <a:lnTo>
                    <a:pt x="226" y="980"/>
                  </a:lnTo>
                  <a:lnTo>
                    <a:pt x="228" y="974"/>
                  </a:lnTo>
                  <a:lnTo>
                    <a:pt x="230" y="968"/>
                  </a:lnTo>
                  <a:lnTo>
                    <a:pt x="236" y="964"/>
                  </a:lnTo>
                  <a:lnTo>
                    <a:pt x="242" y="964"/>
                  </a:lnTo>
                  <a:lnTo>
                    <a:pt x="274" y="964"/>
                  </a:lnTo>
                  <a:lnTo>
                    <a:pt x="274" y="964"/>
                  </a:lnTo>
                  <a:lnTo>
                    <a:pt x="280" y="964"/>
                  </a:lnTo>
                  <a:lnTo>
                    <a:pt x="284" y="968"/>
                  </a:lnTo>
                  <a:lnTo>
                    <a:pt x="288" y="974"/>
                  </a:lnTo>
                  <a:lnTo>
                    <a:pt x="290" y="980"/>
                  </a:lnTo>
                  <a:lnTo>
                    <a:pt x="290" y="1040"/>
                  </a:lnTo>
                  <a:close/>
                  <a:moveTo>
                    <a:pt x="440" y="1040"/>
                  </a:moveTo>
                  <a:lnTo>
                    <a:pt x="440" y="1040"/>
                  </a:lnTo>
                  <a:lnTo>
                    <a:pt x="440" y="1046"/>
                  </a:lnTo>
                  <a:lnTo>
                    <a:pt x="436" y="1052"/>
                  </a:lnTo>
                  <a:lnTo>
                    <a:pt x="430" y="1056"/>
                  </a:lnTo>
                  <a:lnTo>
                    <a:pt x="424" y="1056"/>
                  </a:lnTo>
                  <a:lnTo>
                    <a:pt x="394" y="1056"/>
                  </a:lnTo>
                  <a:lnTo>
                    <a:pt x="394" y="1056"/>
                  </a:lnTo>
                  <a:lnTo>
                    <a:pt x="386" y="1056"/>
                  </a:lnTo>
                  <a:lnTo>
                    <a:pt x="382" y="1052"/>
                  </a:lnTo>
                  <a:lnTo>
                    <a:pt x="378" y="1046"/>
                  </a:lnTo>
                  <a:lnTo>
                    <a:pt x="378" y="1040"/>
                  </a:lnTo>
                  <a:lnTo>
                    <a:pt x="378" y="980"/>
                  </a:lnTo>
                  <a:lnTo>
                    <a:pt x="378" y="980"/>
                  </a:lnTo>
                  <a:lnTo>
                    <a:pt x="378" y="974"/>
                  </a:lnTo>
                  <a:lnTo>
                    <a:pt x="382" y="968"/>
                  </a:lnTo>
                  <a:lnTo>
                    <a:pt x="386" y="964"/>
                  </a:lnTo>
                  <a:lnTo>
                    <a:pt x="394" y="964"/>
                  </a:lnTo>
                  <a:lnTo>
                    <a:pt x="424" y="964"/>
                  </a:lnTo>
                  <a:lnTo>
                    <a:pt x="424" y="964"/>
                  </a:lnTo>
                  <a:lnTo>
                    <a:pt x="430" y="964"/>
                  </a:lnTo>
                  <a:lnTo>
                    <a:pt x="436" y="968"/>
                  </a:lnTo>
                  <a:lnTo>
                    <a:pt x="440" y="974"/>
                  </a:lnTo>
                  <a:lnTo>
                    <a:pt x="440" y="980"/>
                  </a:lnTo>
                  <a:lnTo>
                    <a:pt x="440" y="1040"/>
                  </a:lnTo>
                  <a:close/>
                  <a:moveTo>
                    <a:pt x="592" y="1040"/>
                  </a:moveTo>
                  <a:lnTo>
                    <a:pt x="592" y="1040"/>
                  </a:lnTo>
                  <a:lnTo>
                    <a:pt x="590" y="1046"/>
                  </a:lnTo>
                  <a:lnTo>
                    <a:pt x="588" y="1052"/>
                  </a:lnTo>
                  <a:lnTo>
                    <a:pt x="582" y="1056"/>
                  </a:lnTo>
                  <a:lnTo>
                    <a:pt x="576" y="1056"/>
                  </a:lnTo>
                  <a:lnTo>
                    <a:pt x="544" y="1056"/>
                  </a:lnTo>
                  <a:lnTo>
                    <a:pt x="544" y="1056"/>
                  </a:lnTo>
                  <a:lnTo>
                    <a:pt x="538" y="1056"/>
                  </a:lnTo>
                  <a:lnTo>
                    <a:pt x="532" y="1052"/>
                  </a:lnTo>
                  <a:lnTo>
                    <a:pt x="530" y="1046"/>
                  </a:lnTo>
                  <a:lnTo>
                    <a:pt x="528" y="1040"/>
                  </a:lnTo>
                  <a:lnTo>
                    <a:pt x="528" y="980"/>
                  </a:lnTo>
                  <a:lnTo>
                    <a:pt x="528" y="980"/>
                  </a:lnTo>
                  <a:lnTo>
                    <a:pt x="530" y="974"/>
                  </a:lnTo>
                  <a:lnTo>
                    <a:pt x="532" y="968"/>
                  </a:lnTo>
                  <a:lnTo>
                    <a:pt x="538" y="964"/>
                  </a:lnTo>
                  <a:lnTo>
                    <a:pt x="544" y="964"/>
                  </a:lnTo>
                  <a:lnTo>
                    <a:pt x="576" y="964"/>
                  </a:lnTo>
                  <a:lnTo>
                    <a:pt x="576" y="964"/>
                  </a:lnTo>
                  <a:lnTo>
                    <a:pt x="582" y="964"/>
                  </a:lnTo>
                  <a:lnTo>
                    <a:pt x="588" y="968"/>
                  </a:lnTo>
                  <a:lnTo>
                    <a:pt x="590" y="974"/>
                  </a:lnTo>
                  <a:lnTo>
                    <a:pt x="592" y="980"/>
                  </a:lnTo>
                  <a:lnTo>
                    <a:pt x="592" y="1040"/>
                  </a:lnTo>
                  <a:close/>
                  <a:moveTo>
                    <a:pt x="742" y="1040"/>
                  </a:moveTo>
                  <a:lnTo>
                    <a:pt x="742" y="1040"/>
                  </a:lnTo>
                  <a:lnTo>
                    <a:pt x="742" y="1046"/>
                  </a:lnTo>
                  <a:lnTo>
                    <a:pt x="738" y="1052"/>
                  </a:lnTo>
                  <a:lnTo>
                    <a:pt x="732" y="1056"/>
                  </a:lnTo>
                  <a:lnTo>
                    <a:pt x="726" y="1056"/>
                  </a:lnTo>
                  <a:lnTo>
                    <a:pt x="696" y="1056"/>
                  </a:lnTo>
                  <a:lnTo>
                    <a:pt x="696" y="1056"/>
                  </a:lnTo>
                  <a:lnTo>
                    <a:pt x="688" y="1056"/>
                  </a:lnTo>
                  <a:lnTo>
                    <a:pt x="684" y="1052"/>
                  </a:lnTo>
                  <a:lnTo>
                    <a:pt x="680" y="1046"/>
                  </a:lnTo>
                  <a:lnTo>
                    <a:pt x="680" y="1040"/>
                  </a:lnTo>
                  <a:lnTo>
                    <a:pt x="680" y="980"/>
                  </a:lnTo>
                  <a:lnTo>
                    <a:pt x="680" y="980"/>
                  </a:lnTo>
                  <a:lnTo>
                    <a:pt x="680" y="974"/>
                  </a:lnTo>
                  <a:lnTo>
                    <a:pt x="684" y="968"/>
                  </a:lnTo>
                  <a:lnTo>
                    <a:pt x="688" y="964"/>
                  </a:lnTo>
                  <a:lnTo>
                    <a:pt x="696" y="964"/>
                  </a:lnTo>
                  <a:lnTo>
                    <a:pt x="726" y="964"/>
                  </a:lnTo>
                  <a:lnTo>
                    <a:pt x="726" y="964"/>
                  </a:lnTo>
                  <a:lnTo>
                    <a:pt x="732" y="964"/>
                  </a:lnTo>
                  <a:lnTo>
                    <a:pt x="738" y="968"/>
                  </a:lnTo>
                  <a:lnTo>
                    <a:pt x="742" y="974"/>
                  </a:lnTo>
                  <a:lnTo>
                    <a:pt x="742" y="980"/>
                  </a:lnTo>
                  <a:lnTo>
                    <a:pt x="742" y="1040"/>
                  </a:lnTo>
                  <a:close/>
                  <a:moveTo>
                    <a:pt x="894" y="1040"/>
                  </a:moveTo>
                  <a:lnTo>
                    <a:pt x="894" y="1040"/>
                  </a:lnTo>
                  <a:lnTo>
                    <a:pt x="892" y="1046"/>
                  </a:lnTo>
                  <a:lnTo>
                    <a:pt x="890" y="1052"/>
                  </a:lnTo>
                  <a:lnTo>
                    <a:pt x="884" y="1056"/>
                  </a:lnTo>
                  <a:lnTo>
                    <a:pt x="878" y="1056"/>
                  </a:lnTo>
                  <a:lnTo>
                    <a:pt x="846" y="1056"/>
                  </a:lnTo>
                  <a:lnTo>
                    <a:pt x="846" y="1056"/>
                  </a:lnTo>
                  <a:lnTo>
                    <a:pt x="840" y="1056"/>
                  </a:lnTo>
                  <a:lnTo>
                    <a:pt x="834" y="1052"/>
                  </a:lnTo>
                  <a:lnTo>
                    <a:pt x="832" y="1046"/>
                  </a:lnTo>
                  <a:lnTo>
                    <a:pt x="830" y="1040"/>
                  </a:lnTo>
                  <a:lnTo>
                    <a:pt x="830" y="980"/>
                  </a:lnTo>
                  <a:lnTo>
                    <a:pt x="830" y="980"/>
                  </a:lnTo>
                  <a:lnTo>
                    <a:pt x="832" y="974"/>
                  </a:lnTo>
                  <a:lnTo>
                    <a:pt x="834" y="968"/>
                  </a:lnTo>
                  <a:lnTo>
                    <a:pt x="840" y="964"/>
                  </a:lnTo>
                  <a:lnTo>
                    <a:pt x="846" y="964"/>
                  </a:lnTo>
                  <a:lnTo>
                    <a:pt x="878" y="964"/>
                  </a:lnTo>
                  <a:lnTo>
                    <a:pt x="878" y="964"/>
                  </a:lnTo>
                  <a:lnTo>
                    <a:pt x="884" y="964"/>
                  </a:lnTo>
                  <a:lnTo>
                    <a:pt x="890" y="968"/>
                  </a:lnTo>
                  <a:lnTo>
                    <a:pt x="892" y="974"/>
                  </a:lnTo>
                  <a:lnTo>
                    <a:pt x="894" y="980"/>
                  </a:lnTo>
                  <a:lnTo>
                    <a:pt x="894" y="1040"/>
                  </a:lnTo>
                  <a:close/>
                  <a:moveTo>
                    <a:pt x="1044" y="1040"/>
                  </a:moveTo>
                  <a:lnTo>
                    <a:pt x="1044" y="1040"/>
                  </a:lnTo>
                  <a:lnTo>
                    <a:pt x="1044" y="1046"/>
                  </a:lnTo>
                  <a:lnTo>
                    <a:pt x="1040" y="1052"/>
                  </a:lnTo>
                  <a:lnTo>
                    <a:pt x="1034" y="1056"/>
                  </a:lnTo>
                  <a:lnTo>
                    <a:pt x="1028" y="1056"/>
                  </a:lnTo>
                  <a:lnTo>
                    <a:pt x="998" y="1056"/>
                  </a:lnTo>
                  <a:lnTo>
                    <a:pt x="998" y="1056"/>
                  </a:lnTo>
                  <a:lnTo>
                    <a:pt x="992" y="1056"/>
                  </a:lnTo>
                  <a:lnTo>
                    <a:pt x="986" y="1052"/>
                  </a:lnTo>
                  <a:lnTo>
                    <a:pt x="982" y="1046"/>
                  </a:lnTo>
                  <a:lnTo>
                    <a:pt x="982" y="1040"/>
                  </a:lnTo>
                  <a:lnTo>
                    <a:pt x="982" y="980"/>
                  </a:lnTo>
                  <a:lnTo>
                    <a:pt x="982" y="980"/>
                  </a:lnTo>
                  <a:lnTo>
                    <a:pt x="982" y="974"/>
                  </a:lnTo>
                  <a:lnTo>
                    <a:pt x="986" y="968"/>
                  </a:lnTo>
                  <a:lnTo>
                    <a:pt x="992" y="964"/>
                  </a:lnTo>
                  <a:lnTo>
                    <a:pt x="998" y="964"/>
                  </a:lnTo>
                  <a:lnTo>
                    <a:pt x="1028" y="964"/>
                  </a:lnTo>
                  <a:lnTo>
                    <a:pt x="1028" y="964"/>
                  </a:lnTo>
                  <a:lnTo>
                    <a:pt x="1034" y="964"/>
                  </a:lnTo>
                  <a:lnTo>
                    <a:pt x="1040" y="968"/>
                  </a:lnTo>
                  <a:lnTo>
                    <a:pt x="1044" y="974"/>
                  </a:lnTo>
                  <a:lnTo>
                    <a:pt x="1044" y="980"/>
                  </a:lnTo>
                  <a:lnTo>
                    <a:pt x="1044" y="1040"/>
                  </a:lnTo>
                  <a:close/>
                  <a:moveTo>
                    <a:pt x="1196" y="1040"/>
                  </a:moveTo>
                  <a:lnTo>
                    <a:pt x="1196" y="1040"/>
                  </a:lnTo>
                  <a:lnTo>
                    <a:pt x="1194" y="1046"/>
                  </a:lnTo>
                  <a:lnTo>
                    <a:pt x="1192" y="1052"/>
                  </a:lnTo>
                  <a:lnTo>
                    <a:pt x="1186" y="1056"/>
                  </a:lnTo>
                  <a:lnTo>
                    <a:pt x="1180" y="1056"/>
                  </a:lnTo>
                  <a:lnTo>
                    <a:pt x="1148" y="1056"/>
                  </a:lnTo>
                  <a:lnTo>
                    <a:pt x="1148" y="1056"/>
                  </a:lnTo>
                  <a:lnTo>
                    <a:pt x="1142" y="1056"/>
                  </a:lnTo>
                  <a:lnTo>
                    <a:pt x="1136" y="1052"/>
                  </a:lnTo>
                  <a:lnTo>
                    <a:pt x="1134" y="1046"/>
                  </a:lnTo>
                  <a:lnTo>
                    <a:pt x="1132" y="1040"/>
                  </a:lnTo>
                  <a:lnTo>
                    <a:pt x="1132" y="980"/>
                  </a:lnTo>
                  <a:lnTo>
                    <a:pt x="1132" y="980"/>
                  </a:lnTo>
                  <a:lnTo>
                    <a:pt x="1134" y="974"/>
                  </a:lnTo>
                  <a:lnTo>
                    <a:pt x="1136" y="968"/>
                  </a:lnTo>
                  <a:lnTo>
                    <a:pt x="1142" y="964"/>
                  </a:lnTo>
                  <a:lnTo>
                    <a:pt x="1148" y="964"/>
                  </a:lnTo>
                  <a:lnTo>
                    <a:pt x="1180" y="964"/>
                  </a:lnTo>
                  <a:lnTo>
                    <a:pt x="1180" y="964"/>
                  </a:lnTo>
                  <a:lnTo>
                    <a:pt x="1186" y="964"/>
                  </a:lnTo>
                  <a:lnTo>
                    <a:pt x="1192" y="968"/>
                  </a:lnTo>
                  <a:lnTo>
                    <a:pt x="1194" y="974"/>
                  </a:lnTo>
                  <a:lnTo>
                    <a:pt x="1196" y="980"/>
                  </a:lnTo>
                  <a:lnTo>
                    <a:pt x="1196" y="1040"/>
                  </a:lnTo>
                  <a:close/>
                  <a:moveTo>
                    <a:pt x="1204" y="176"/>
                  </a:moveTo>
                  <a:lnTo>
                    <a:pt x="1204" y="938"/>
                  </a:lnTo>
                  <a:lnTo>
                    <a:pt x="1204" y="948"/>
                  </a:lnTo>
                  <a:lnTo>
                    <a:pt x="1204" y="948"/>
                  </a:lnTo>
                  <a:lnTo>
                    <a:pt x="1202" y="952"/>
                  </a:lnTo>
                  <a:lnTo>
                    <a:pt x="1198" y="954"/>
                  </a:lnTo>
                  <a:lnTo>
                    <a:pt x="62" y="954"/>
                  </a:lnTo>
                  <a:lnTo>
                    <a:pt x="62" y="954"/>
                  </a:lnTo>
                  <a:lnTo>
                    <a:pt x="58" y="952"/>
                  </a:lnTo>
                  <a:lnTo>
                    <a:pt x="56" y="948"/>
                  </a:lnTo>
                  <a:lnTo>
                    <a:pt x="56" y="938"/>
                  </a:lnTo>
                  <a:lnTo>
                    <a:pt x="56" y="176"/>
                  </a:lnTo>
                  <a:lnTo>
                    <a:pt x="56" y="176"/>
                  </a:lnTo>
                  <a:lnTo>
                    <a:pt x="56" y="176"/>
                  </a:lnTo>
                  <a:lnTo>
                    <a:pt x="58" y="172"/>
                  </a:lnTo>
                  <a:lnTo>
                    <a:pt x="58" y="172"/>
                  </a:lnTo>
                  <a:lnTo>
                    <a:pt x="60" y="170"/>
                  </a:lnTo>
                  <a:lnTo>
                    <a:pt x="62" y="170"/>
                  </a:lnTo>
                  <a:lnTo>
                    <a:pt x="1198" y="170"/>
                  </a:lnTo>
                  <a:lnTo>
                    <a:pt x="1198" y="170"/>
                  </a:lnTo>
                  <a:lnTo>
                    <a:pt x="1200" y="170"/>
                  </a:lnTo>
                  <a:lnTo>
                    <a:pt x="1202" y="172"/>
                  </a:lnTo>
                  <a:lnTo>
                    <a:pt x="1202" y="172"/>
                  </a:lnTo>
                  <a:lnTo>
                    <a:pt x="1204" y="176"/>
                  </a:lnTo>
                  <a:lnTo>
                    <a:pt x="1204" y="176"/>
                  </a:lnTo>
                  <a:close/>
                  <a:moveTo>
                    <a:pt x="1346" y="1040"/>
                  </a:moveTo>
                  <a:lnTo>
                    <a:pt x="1346" y="1040"/>
                  </a:lnTo>
                  <a:lnTo>
                    <a:pt x="1346" y="1046"/>
                  </a:lnTo>
                  <a:lnTo>
                    <a:pt x="1342" y="1052"/>
                  </a:lnTo>
                  <a:lnTo>
                    <a:pt x="1336" y="1056"/>
                  </a:lnTo>
                  <a:lnTo>
                    <a:pt x="1330" y="1056"/>
                  </a:lnTo>
                  <a:lnTo>
                    <a:pt x="1300" y="1056"/>
                  </a:lnTo>
                  <a:lnTo>
                    <a:pt x="1300" y="1056"/>
                  </a:lnTo>
                  <a:lnTo>
                    <a:pt x="1294" y="1056"/>
                  </a:lnTo>
                  <a:lnTo>
                    <a:pt x="1288" y="1052"/>
                  </a:lnTo>
                  <a:lnTo>
                    <a:pt x="1284" y="1046"/>
                  </a:lnTo>
                  <a:lnTo>
                    <a:pt x="1284" y="1040"/>
                  </a:lnTo>
                  <a:lnTo>
                    <a:pt x="1284" y="980"/>
                  </a:lnTo>
                  <a:lnTo>
                    <a:pt x="1284" y="980"/>
                  </a:lnTo>
                  <a:lnTo>
                    <a:pt x="1284" y="974"/>
                  </a:lnTo>
                  <a:lnTo>
                    <a:pt x="1288" y="968"/>
                  </a:lnTo>
                  <a:lnTo>
                    <a:pt x="1294" y="964"/>
                  </a:lnTo>
                  <a:lnTo>
                    <a:pt x="1300" y="964"/>
                  </a:lnTo>
                  <a:lnTo>
                    <a:pt x="1330" y="964"/>
                  </a:lnTo>
                  <a:lnTo>
                    <a:pt x="1330" y="964"/>
                  </a:lnTo>
                  <a:lnTo>
                    <a:pt x="1336" y="964"/>
                  </a:lnTo>
                  <a:lnTo>
                    <a:pt x="1342" y="968"/>
                  </a:lnTo>
                  <a:lnTo>
                    <a:pt x="1346" y="974"/>
                  </a:lnTo>
                  <a:lnTo>
                    <a:pt x="1346" y="980"/>
                  </a:lnTo>
                  <a:lnTo>
                    <a:pt x="1346" y="1040"/>
                  </a:lnTo>
                  <a:close/>
                  <a:moveTo>
                    <a:pt x="1498" y="1040"/>
                  </a:moveTo>
                  <a:lnTo>
                    <a:pt x="1498" y="1040"/>
                  </a:lnTo>
                  <a:lnTo>
                    <a:pt x="1496" y="1046"/>
                  </a:lnTo>
                  <a:lnTo>
                    <a:pt x="1494" y="1052"/>
                  </a:lnTo>
                  <a:lnTo>
                    <a:pt x="1488" y="1056"/>
                  </a:lnTo>
                  <a:lnTo>
                    <a:pt x="1482" y="1056"/>
                  </a:lnTo>
                  <a:lnTo>
                    <a:pt x="1450" y="1056"/>
                  </a:lnTo>
                  <a:lnTo>
                    <a:pt x="1450" y="1056"/>
                  </a:lnTo>
                  <a:lnTo>
                    <a:pt x="1444" y="1056"/>
                  </a:lnTo>
                  <a:lnTo>
                    <a:pt x="1438" y="1052"/>
                  </a:lnTo>
                  <a:lnTo>
                    <a:pt x="1436" y="1046"/>
                  </a:lnTo>
                  <a:lnTo>
                    <a:pt x="1434" y="1040"/>
                  </a:lnTo>
                  <a:lnTo>
                    <a:pt x="1434" y="980"/>
                  </a:lnTo>
                  <a:lnTo>
                    <a:pt x="1434" y="980"/>
                  </a:lnTo>
                  <a:lnTo>
                    <a:pt x="1436" y="974"/>
                  </a:lnTo>
                  <a:lnTo>
                    <a:pt x="1438" y="968"/>
                  </a:lnTo>
                  <a:lnTo>
                    <a:pt x="1444" y="964"/>
                  </a:lnTo>
                  <a:lnTo>
                    <a:pt x="1450" y="964"/>
                  </a:lnTo>
                  <a:lnTo>
                    <a:pt x="1482" y="964"/>
                  </a:lnTo>
                  <a:lnTo>
                    <a:pt x="1482" y="964"/>
                  </a:lnTo>
                  <a:lnTo>
                    <a:pt x="1488" y="964"/>
                  </a:lnTo>
                  <a:lnTo>
                    <a:pt x="1494" y="968"/>
                  </a:lnTo>
                  <a:lnTo>
                    <a:pt x="1496" y="974"/>
                  </a:lnTo>
                  <a:lnTo>
                    <a:pt x="1498" y="980"/>
                  </a:lnTo>
                  <a:lnTo>
                    <a:pt x="1498" y="1040"/>
                  </a:lnTo>
                  <a:close/>
                  <a:moveTo>
                    <a:pt x="1648" y="1040"/>
                  </a:moveTo>
                  <a:lnTo>
                    <a:pt x="1648" y="1040"/>
                  </a:lnTo>
                  <a:lnTo>
                    <a:pt x="1648" y="1046"/>
                  </a:lnTo>
                  <a:lnTo>
                    <a:pt x="1644" y="1052"/>
                  </a:lnTo>
                  <a:lnTo>
                    <a:pt x="1638" y="1056"/>
                  </a:lnTo>
                  <a:lnTo>
                    <a:pt x="1632" y="1056"/>
                  </a:lnTo>
                  <a:lnTo>
                    <a:pt x="1602" y="1056"/>
                  </a:lnTo>
                  <a:lnTo>
                    <a:pt x="1602" y="1056"/>
                  </a:lnTo>
                  <a:lnTo>
                    <a:pt x="1596" y="1056"/>
                  </a:lnTo>
                  <a:lnTo>
                    <a:pt x="1590" y="1052"/>
                  </a:lnTo>
                  <a:lnTo>
                    <a:pt x="1586" y="1046"/>
                  </a:lnTo>
                  <a:lnTo>
                    <a:pt x="1586" y="1040"/>
                  </a:lnTo>
                  <a:lnTo>
                    <a:pt x="1586" y="980"/>
                  </a:lnTo>
                  <a:lnTo>
                    <a:pt x="1586" y="980"/>
                  </a:lnTo>
                  <a:lnTo>
                    <a:pt x="1586" y="974"/>
                  </a:lnTo>
                  <a:lnTo>
                    <a:pt x="1590" y="968"/>
                  </a:lnTo>
                  <a:lnTo>
                    <a:pt x="1596" y="964"/>
                  </a:lnTo>
                  <a:lnTo>
                    <a:pt x="1602" y="964"/>
                  </a:lnTo>
                  <a:lnTo>
                    <a:pt x="1632" y="964"/>
                  </a:lnTo>
                  <a:lnTo>
                    <a:pt x="1632" y="964"/>
                  </a:lnTo>
                  <a:lnTo>
                    <a:pt x="1638" y="964"/>
                  </a:lnTo>
                  <a:lnTo>
                    <a:pt x="1644" y="968"/>
                  </a:lnTo>
                  <a:lnTo>
                    <a:pt x="1648" y="974"/>
                  </a:lnTo>
                  <a:lnTo>
                    <a:pt x="1648" y="980"/>
                  </a:lnTo>
                  <a:lnTo>
                    <a:pt x="1648" y="1040"/>
                  </a:lnTo>
                  <a:close/>
                  <a:moveTo>
                    <a:pt x="1800" y="1040"/>
                  </a:moveTo>
                  <a:lnTo>
                    <a:pt x="1800" y="1040"/>
                  </a:lnTo>
                  <a:lnTo>
                    <a:pt x="1800" y="1046"/>
                  </a:lnTo>
                  <a:lnTo>
                    <a:pt x="1796" y="1052"/>
                  </a:lnTo>
                  <a:lnTo>
                    <a:pt x="1790" y="1056"/>
                  </a:lnTo>
                  <a:lnTo>
                    <a:pt x="1784" y="1056"/>
                  </a:lnTo>
                  <a:lnTo>
                    <a:pt x="1754" y="1056"/>
                  </a:lnTo>
                  <a:lnTo>
                    <a:pt x="1754" y="1056"/>
                  </a:lnTo>
                  <a:lnTo>
                    <a:pt x="1746" y="1056"/>
                  </a:lnTo>
                  <a:lnTo>
                    <a:pt x="1742" y="1052"/>
                  </a:lnTo>
                  <a:lnTo>
                    <a:pt x="1738" y="1046"/>
                  </a:lnTo>
                  <a:lnTo>
                    <a:pt x="1736" y="1040"/>
                  </a:lnTo>
                  <a:lnTo>
                    <a:pt x="1736" y="980"/>
                  </a:lnTo>
                  <a:lnTo>
                    <a:pt x="1736" y="980"/>
                  </a:lnTo>
                  <a:lnTo>
                    <a:pt x="1738" y="974"/>
                  </a:lnTo>
                  <a:lnTo>
                    <a:pt x="1742" y="968"/>
                  </a:lnTo>
                  <a:lnTo>
                    <a:pt x="1746" y="964"/>
                  </a:lnTo>
                  <a:lnTo>
                    <a:pt x="1754" y="964"/>
                  </a:lnTo>
                  <a:lnTo>
                    <a:pt x="1784" y="964"/>
                  </a:lnTo>
                  <a:lnTo>
                    <a:pt x="1784" y="964"/>
                  </a:lnTo>
                  <a:lnTo>
                    <a:pt x="1790" y="964"/>
                  </a:lnTo>
                  <a:lnTo>
                    <a:pt x="1796" y="968"/>
                  </a:lnTo>
                  <a:lnTo>
                    <a:pt x="1800" y="974"/>
                  </a:lnTo>
                  <a:lnTo>
                    <a:pt x="1800" y="980"/>
                  </a:lnTo>
                  <a:lnTo>
                    <a:pt x="1800" y="1040"/>
                  </a:lnTo>
                  <a:close/>
                  <a:moveTo>
                    <a:pt x="1952" y="1040"/>
                  </a:moveTo>
                  <a:lnTo>
                    <a:pt x="1952" y="1040"/>
                  </a:lnTo>
                  <a:lnTo>
                    <a:pt x="1950" y="1046"/>
                  </a:lnTo>
                  <a:lnTo>
                    <a:pt x="1946" y="1052"/>
                  </a:lnTo>
                  <a:lnTo>
                    <a:pt x="1942" y="1056"/>
                  </a:lnTo>
                  <a:lnTo>
                    <a:pt x="1936" y="1056"/>
                  </a:lnTo>
                  <a:lnTo>
                    <a:pt x="1904" y="1056"/>
                  </a:lnTo>
                  <a:lnTo>
                    <a:pt x="1904" y="1056"/>
                  </a:lnTo>
                  <a:lnTo>
                    <a:pt x="1898" y="1056"/>
                  </a:lnTo>
                  <a:lnTo>
                    <a:pt x="1892" y="1052"/>
                  </a:lnTo>
                  <a:lnTo>
                    <a:pt x="1890" y="1046"/>
                  </a:lnTo>
                  <a:lnTo>
                    <a:pt x="1888" y="1040"/>
                  </a:lnTo>
                  <a:lnTo>
                    <a:pt x="1888" y="980"/>
                  </a:lnTo>
                  <a:lnTo>
                    <a:pt x="1888" y="980"/>
                  </a:lnTo>
                  <a:lnTo>
                    <a:pt x="1890" y="974"/>
                  </a:lnTo>
                  <a:lnTo>
                    <a:pt x="1892" y="968"/>
                  </a:lnTo>
                  <a:lnTo>
                    <a:pt x="1898" y="964"/>
                  </a:lnTo>
                  <a:lnTo>
                    <a:pt x="1904" y="964"/>
                  </a:lnTo>
                  <a:lnTo>
                    <a:pt x="1936" y="964"/>
                  </a:lnTo>
                  <a:lnTo>
                    <a:pt x="1936" y="964"/>
                  </a:lnTo>
                  <a:lnTo>
                    <a:pt x="1942" y="964"/>
                  </a:lnTo>
                  <a:lnTo>
                    <a:pt x="1946" y="968"/>
                  </a:lnTo>
                  <a:lnTo>
                    <a:pt x="1950" y="974"/>
                  </a:lnTo>
                  <a:lnTo>
                    <a:pt x="1952" y="980"/>
                  </a:lnTo>
                  <a:lnTo>
                    <a:pt x="1952" y="1040"/>
                  </a:lnTo>
                  <a:close/>
                  <a:moveTo>
                    <a:pt x="2102" y="1040"/>
                  </a:moveTo>
                  <a:lnTo>
                    <a:pt x="2102" y="1040"/>
                  </a:lnTo>
                  <a:lnTo>
                    <a:pt x="2102" y="1046"/>
                  </a:lnTo>
                  <a:lnTo>
                    <a:pt x="2098" y="1052"/>
                  </a:lnTo>
                  <a:lnTo>
                    <a:pt x="2092" y="1056"/>
                  </a:lnTo>
                  <a:lnTo>
                    <a:pt x="2086" y="1056"/>
                  </a:lnTo>
                  <a:lnTo>
                    <a:pt x="2056" y="1056"/>
                  </a:lnTo>
                  <a:lnTo>
                    <a:pt x="2056" y="1056"/>
                  </a:lnTo>
                  <a:lnTo>
                    <a:pt x="2048" y="1056"/>
                  </a:lnTo>
                  <a:lnTo>
                    <a:pt x="2044" y="1052"/>
                  </a:lnTo>
                  <a:lnTo>
                    <a:pt x="2040" y="1046"/>
                  </a:lnTo>
                  <a:lnTo>
                    <a:pt x="2040" y="1040"/>
                  </a:lnTo>
                  <a:lnTo>
                    <a:pt x="2040" y="980"/>
                  </a:lnTo>
                  <a:lnTo>
                    <a:pt x="2040" y="980"/>
                  </a:lnTo>
                  <a:lnTo>
                    <a:pt x="2040" y="974"/>
                  </a:lnTo>
                  <a:lnTo>
                    <a:pt x="2044" y="968"/>
                  </a:lnTo>
                  <a:lnTo>
                    <a:pt x="2048" y="964"/>
                  </a:lnTo>
                  <a:lnTo>
                    <a:pt x="2056" y="964"/>
                  </a:lnTo>
                  <a:lnTo>
                    <a:pt x="2086" y="964"/>
                  </a:lnTo>
                  <a:lnTo>
                    <a:pt x="2086" y="964"/>
                  </a:lnTo>
                  <a:lnTo>
                    <a:pt x="2092" y="964"/>
                  </a:lnTo>
                  <a:lnTo>
                    <a:pt x="2098" y="968"/>
                  </a:lnTo>
                  <a:lnTo>
                    <a:pt x="2102" y="974"/>
                  </a:lnTo>
                  <a:lnTo>
                    <a:pt x="2102" y="980"/>
                  </a:lnTo>
                  <a:lnTo>
                    <a:pt x="2102" y="1040"/>
                  </a:lnTo>
                  <a:close/>
                  <a:moveTo>
                    <a:pt x="2254" y="1040"/>
                  </a:moveTo>
                  <a:lnTo>
                    <a:pt x="2254" y="1040"/>
                  </a:lnTo>
                  <a:lnTo>
                    <a:pt x="2252" y="1046"/>
                  </a:lnTo>
                  <a:lnTo>
                    <a:pt x="2248" y="1052"/>
                  </a:lnTo>
                  <a:lnTo>
                    <a:pt x="2244" y="1056"/>
                  </a:lnTo>
                  <a:lnTo>
                    <a:pt x="2238" y="1056"/>
                  </a:lnTo>
                  <a:lnTo>
                    <a:pt x="2206" y="1056"/>
                  </a:lnTo>
                  <a:lnTo>
                    <a:pt x="2206" y="1056"/>
                  </a:lnTo>
                  <a:lnTo>
                    <a:pt x="2200" y="1056"/>
                  </a:lnTo>
                  <a:lnTo>
                    <a:pt x="2194" y="1052"/>
                  </a:lnTo>
                  <a:lnTo>
                    <a:pt x="2192" y="1046"/>
                  </a:lnTo>
                  <a:lnTo>
                    <a:pt x="2190" y="1040"/>
                  </a:lnTo>
                  <a:lnTo>
                    <a:pt x="2190" y="980"/>
                  </a:lnTo>
                  <a:lnTo>
                    <a:pt x="2190" y="980"/>
                  </a:lnTo>
                  <a:lnTo>
                    <a:pt x="2192" y="974"/>
                  </a:lnTo>
                  <a:lnTo>
                    <a:pt x="2194" y="968"/>
                  </a:lnTo>
                  <a:lnTo>
                    <a:pt x="2200" y="964"/>
                  </a:lnTo>
                  <a:lnTo>
                    <a:pt x="2206" y="964"/>
                  </a:lnTo>
                  <a:lnTo>
                    <a:pt x="2238" y="964"/>
                  </a:lnTo>
                  <a:lnTo>
                    <a:pt x="2238" y="964"/>
                  </a:lnTo>
                  <a:lnTo>
                    <a:pt x="2244" y="964"/>
                  </a:lnTo>
                  <a:lnTo>
                    <a:pt x="2248" y="968"/>
                  </a:lnTo>
                  <a:lnTo>
                    <a:pt x="2252" y="974"/>
                  </a:lnTo>
                  <a:lnTo>
                    <a:pt x="2254" y="980"/>
                  </a:lnTo>
                  <a:lnTo>
                    <a:pt x="2254" y="1040"/>
                  </a:lnTo>
                  <a:close/>
                  <a:moveTo>
                    <a:pt x="2404" y="1040"/>
                  </a:moveTo>
                  <a:lnTo>
                    <a:pt x="2404" y="1040"/>
                  </a:lnTo>
                  <a:lnTo>
                    <a:pt x="2404" y="1046"/>
                  </a:lnTo>
                  <a:lnTo>
                    <a:pt x="2400" y="1052"/>
                  </a:lnTo>
                  <a:lnTo>
                    <a:pt x="2394" y="1056"/>
                  </a:lnTo>
                  <a:lnTo>
                    <a:pt x="2388" y="1056"/>
                  </a:lnTo>
                  <a:lnTo>
                    <a:pt x="2358" y="1056"/>
                  </a:lnTo>
                  <a:lnTo>
                    <a:pt x="2358" y="1056"/>
                  </a:lnTo>
                  <a:lnTo>
                    <a:pt x="2350" y="1056"/>
                  </a:lnTo>
                  <a:lnTo>
                    <a:pt x="2346" y="1052"/>
                  </a:lnTo>
                  <a:lnTo>
                    <a:pt x="2342" y="1046"/>
                  </a:lnTo>
                  <a:lnTo>
                    <a:pt x="2342" y="1040"/>
                  </a:lnTo>
                  <a:lnTo>
                    <a:pt x="2342" y="980"/>
                  </a:lnTo>
                  <a:lnTo>
                    <a:pt x="2342" y="980"/>
                  </a:lnTo>
                  <a:lnTo>
                    <a:pt x="2342" y="974"/>
                  </a:lnTo>
                  <a:lnTo>
                    <a:pt x="2346" y="968"/>
                  </a:lnTo>
                  <a:lnTo>
                    <a:pt x="2350" y="964"/>
                  </a:lnTo>
                  <a:lnTo>
                    <a:pt x="2358" y="964"/>
                  </a:lnTo>
                  <a:lnTo>
                    <a:pt x="2388" y="964"/>
                  </a:lnTo>
                  <a:lnTo>
                    <a:pt x="2388" y="964"/>
                  </a:lnTo>
                  <a:lnTo>
                    <a:pt x="2394" y="964"/>
                  </a:lnTo>
                  <a:lnTo>
                    <a:pt x="2400" y="968"/>
                  </a:lnTo>
                  <a:lnTo>
                    <a:pt x="2404" y="974"/>
                  </a:lnTo>
                  <a:lnTo>
                    <a:pt x="2404" y="980"/>
                  </a:lnTo>
                  <a:lnTo>
                    <a:pt x="2404" y="1040"/>
                  </a:lnTo>
                  <a:close/>
                  <a:moveTo>
                    <a:pt x="2410" y="176"/>
                  </a:moveTo>
                  <a:lnTo>
                    <a:pt x="2410" y="938"/>
                  </a:lnTo>
                  <a:lnTo>
                    <a:pt x="2410" y="948"/>
                  </a:lnTo>
                  <a:lnTo>
                    <a:pt x="2410" y="948"/>
                  </a:lnTo>
                  <a:lnTo>
                    <a:pt x="2408" y="952"/>
                  </a:lnTo>
                  <a:lnTo>
                    <a:pt x="2402" y="954"/>
                  </a:lnTo>
                  <a:lnTo>
                    <a:pt x="1268" y="954"/>
                  </a:lnTo>
                  <a:lnTo>
                    <a:pt x="1268" y="954"/>
                  </a:lnTo>
                  <a:lnTo>
                    <a:pt x="1264" y="952"/>
                  </a:lnTo>
                  <a:lnTo>
                    <a:pt x="1262" y="948"/>
                  </a:lnTo>
                  <a:lnTo>
                    <a:pt x="1262" y="938"/>
                  </a:lnTo>
                  <a:lnTo>
                    <a:pt x="1262" y="176"/>
                  </a:lnTo>
                  <a:lnTo>
                    <a:pt x="1262" y="176"/>
                  </a:lnTo>
                  <a:lnTo>
                    <a:pt x="1262" y="176"/>
                  </a:lnTo>
                  <a:lnTo>
                    <a:pt x="1264" y="172"/>
                  </a:lnTo>
                  <a:lnTo>
                    <a:pt x="1264" y="172"/>
                  </a:lnTo>
                  <a:lnTo>
                    <a:pt x="1266" y="170"/>
                  </a:lnTo>
                  <a:lnTo>
                    <a:pt x="1268" y="170"/>
                  </a:lnTo>
                  <a:lnTo>
                    <a:pt x="2402" y="170"/>
                  </a:lnTo>
                  <a:lnTo>
                    <a:pt x="2402" y="170"/>
                  </a:lnTo>
                  <a:lnTo>
                    <a:pt x="2406" y="170"/>
                  </a:lnTo>
                  <a:lnTo>
                    <a:pt x="2408" y="172"/>
                  </a:lnTo>
                  <a:lnTo>
                    <a:pt x="2408" y="172"/>
                  </a:lnTo>
                  <a:lnTo>
                    <a:pt x="2410" y="176"/>
                  </a:lnTo>
                  <a:lnTo>
                    <a:pt x="2410" y="176"/>
                  </a:lnTo>
                  <a:close/>
                  <a:moveTo>
                    <a:pt x="2556" y="1040"/>
                  </a:moveTo>
                  <a:lnTo>
                    <a:pt x="2556" y="1040"/>
                  </a:lnTo>
                  <a:lnTo>
                    <a:pt x="2554" y="1046"/>
                  </a:lnTo>
                  <a:lnTo>
                    <a:pt x="2552" y="1052"/>
                  </a:lnTo>
                  <a:lnTo>
                    <a:pt x="2546" y="1056"/>
                  </a:lnTo>
                  <a:lnTo>
                    <a:pt x="2540" y="1056"/>
                  </a:lnTo>
                  <a:lnTo>
                    <a:pt x="2508" y="1056"/>
                  </a:lnTo>
                  <a:lnTo>
                    <a:pt x="2508" y="1056"/>
                  </a:lnTo>
                  <a:lnTo>
                    <a:pt x="2502" y="1056"/>
                  </a:lnTo>
                  <a:lnTo>
                    <a:pt x="2496" y="1052"/>
                  </a:lnTo>
                  <a:lnTo>
                    <a:pt x="2494" y="1046"/>
                  </a:lnTo>
                  <a:lnTo>
                    <a:pt x="2492" y="1040"/>
                  </a:lnTo>
                  <a:lnTo>
                    <a:pt x="2492" y="980"/>
                  </a:lnTo>
                  <a:lnTo>
                    <a:pt x="2492" y="980"/>
                  </a:lnTo>
                  <a:lnTo>
                    <a:pt x="2494" y="974"/>
                  </a:lnTo>
                  <a:lnTo>
                    <a:pt x="2496" y="968"/>
                  </a:lnTo>
                  <a:lnTo>
                    <a:pt x="2502" y="964"/>
                  </a:lnTo>
                  <a:lnTo>
                    <a:pt x="2508" y="964"/>
                  </a:lnTo>
                  <a:lnTo>
                    <a:pt x="2540" y="964"/>
                  </a:lnTo>
                  <a:lnTo>
                    <a:pt x="2540" y="964"/>
                  </a:lnTo>
                  <a:lnTo>
                    <a:pt x="2546" y="964"/>
                  </a:lnTo>
                  <a:lnTo>
                    <a:pt x="2552" y="968"/>
                  </a:lnTo>
                  <a:lnTo>
                    <a:pt x="2554" y="974"/>
                  </a:lnTo>
                  <a:lnTo>
                    <a:pt x="2556" y="980"/>
                  </a:lnTo>
                  <a:lnTo>
                    <a:pt x="2556" y="1040"/>
                  </a:lnTo>
                  <a:close/>
                  <a:moveTo>
                    <a:pt x="2706" y="1040"/>
                  </a:moveTo>
                  <a:lnTo>
                    <a:pt x="2706" y="1040"/>
                  </a:lnTo>
                  <a:lnTo>
                    <a:pt x="2706" y="1046"/>
                  </a:lnTo>
                  <a:lnTo>
                    <a:pt x="2702" y="1052"/>
                  </a:lnTo>
                  <a:lnTo>
                    <a:pt x="2696" y="1056"/>
                  </a:lnTo>
                  <a:lnTo>
                    <a:pt x="2690" y="1056"/>
                  </a:lnTo>
                  <a:lnTo>
                    <a:pt x="2660" y="1056"/>
                  </a:lnTo>
                  <a:lnTo>
                    <a:pt x="2660" y="1056"/>
                  </a:lnTo>
                  <a:lnTo>
                    <a:pt x="2654" y="1056"/>
                  </a:lnTo>
                  <a:lnTo>
                    <a:pt x="2648" y="1052"/>
                  </a:lnTo>
                  <a:lnTo>
                    <a:pt x="2644" y="1046"/>
                  </a:lnTo>
                  <a:lnTo>
                    <a:pt x="2644" y="1040"/>
                  </a:lnTo>
                  <a:lnTo>
                    <a:pt x="2644" y="980"/>
                  </a:lnTo>
                  <a:lnTo>
                    <a:pt x="2644" y="980"/>
                  </a:lnTo>
                  <a:lnTo>
                    <a:pt x="2644" y="974"/>
                  </a:lnTo>
                  <a:lnTo>
                    <a:pt x="2648" y="968"/>
                  </a:lnTo>
                  <a:lnTo>
                    <a:pt x="2654" y="964"/>
                  </a:lnTo>
                  <a:lnTo>
                    <a:pt x="2660" y="964"/>
                  </a:lnTo>
                  <a:lnTo>
                    <a:pt x="2690" y="964"/>
                  </a:lnTo>
                  <a:lnTo>
                    <a:pt x="2690" y="964"/>
                  </a:lnTo>
                  <a:lnTo>
                    <a:pt x="2696" y="964"/>
                  </a:lnTo>
                  <a:lnTo>
                    <a:pt x="2702" y="968"/>
                  </a:lnTo>
                  <a:lnTo>
                    <a:pt x="2706" y="974"/>
                  </a:lnTo>
                  <a:lnTo>
                    <a:pt x="2706" y="980"/>
                  </a:lnTo>
                  <a:lnTo>
                    <a:pt x="2706" y="1040"/>
                  </a:lnTo>
                  <a:close/>
                  <a:moveTo>
                    <a:pt x="2858" y="1040"/>
                  </a:moveTo>
                  <a:lnTo>
                    <a:pt x="2858" y="1040"/>
                  </a:lnTo>
                  <a:lnTo>
                    <a:pt x="2856" y="1046"/>
                  </a:lnTo>
                  <a:lnTo>
                    <a:pt x="2854" y="1052"/>
                  </a:lnTo>
                  <a:lnTo>
                    <a:pt x="2848" y="1056"/>
                  </a:lnTo>
                  <a:lnTo>
                    <a:pt x="2842" y="1056"/>
                  </a:lnTo>
                  <a:lnTo>
                    <a:pt x="2810" y="1056"/>
                  </a:lnTo>
                  <a:lnTo>
                    <a:pt x="2810" y="1056"/>
                  </a:lnTo>
                  <a:lnTo>
                    <a:pt x="2804" y="1056"/>
                  </a:lnTo>
                  <a:lnTo>
                    <a:pt x="2798" y="1052"/>
                  </a:lnTo>
                  <a:lnTo>
                    <a:pt x="2796" y="1046"/>
                  </a:lnTo>
                  <a:lnTo>
                    <a:pt x="2794" y="1040"/>
                  </a:lnTo>
                  <a:lnTo>
                    <a:pt x="2794" y="980"/>
                  </a:lnTo>
                  <a:lnTo>
                    <a:pt x="2794" y="980"/>
                  </a:lnTo>
                  <a:lnTo>
                    <a:pt x="2796" y="974"/>
                  </a:lnTo>
                  <a:lnTo>
                    <a:pt x="2798" y="968"/>
                  </a:lnTo>
                  <a:lnTo>
                    <a:pt x="2804" y="964"/>
                  </a:lnTo>
                  <a:lnTo>
                    <a:pt x="2810" y="964"/>
                  </a:lnTo>
                  <a:lnTo>
                    <a:pt x="2842" y="964"/>
                  </a:lnTo>
                  <a:lnTo>
                    <a:pt x="2842" y="964"/>
                  </a:lnTo>
                  <a:lnTo>
                    <a:pt x="2848" y="964"/>
                  </a:lnTo>
                  <a:lnTo>
                    <a:pt x="2854" y="968"/>
                  </a:lnTo>
                  <a:lnTo>
                    <a:pt x="2856" y="974"/>
                  </a:lnTo>
                  <a:lnTo>
                    <a:pt x="2858" y="980"/>
                  </a:lnTo>
                  <a:lnTo>
                    <a:pt x="2858" y="1040"/>
                  </a:lnTo>
                  <a:close/>
                  <a:moveTo>
                    <a:pt x="3008" y="1040"/>
                  </a:moveTo>
                  <a:lnTo>
                    <a:pt x="3008" y="1040"/>
                  </a:lnTo>
                  <a:lnTo>
                    <a:pt x="3008" y="1046"/>
                  </a:lnTo>
                  <a:lnTo>
                    <a:pt x="3004" y="1052"/>
                  </a:lnTo>
                  <a:lnTo>
                    <a:pt x="2998" y="1056"/>
                  </a:lnTo>
                  <a:lnTo>
                    <a:pt x="2992" y="1056"/>
                  </a:lnTo>
                  <a:lnTo>
                    <a:pt x="2962" y="1056"/>
                  </a:lnTo>
                  <a:lnTo>
                    <a:pt x="2962" y="1056"/>
                  </a:lnTo>
                  <a:lnTo>
                    <a:pt x="2956" y="1056"/>
                  </a:lnTo>
                  <a:lnTo>
                    <a:pt x="2950" y="1052"/>
                  </a:lnTo>
                  <a:lnTo>
                    <a:pt x="2946" y="1046"/>
                  </a:lnTo>
                  <a:lnTo>
                    <a:pt x="2946" y="1040"/>
                  </a:lnTo>
                  <a:lnTo>
                    <a:pt x="2946" y="980"/>
                  </a:lnTo>
                  <a:lnTo>
                    <a:pt x="2946" y="980"/>
                  </a:lnTo>
                  <a:lnTo>
                    <a:pt x="2946" y="974"/>
                  </a:lnTo>
                  <a:lnTo>
                    <a:pt x="2950" y="968"/>
                  </a:lnTo>
                  <a:lnTo>
                    <a:pt x="2956" y="964"/>
                  </a:lnTo>
                  <a:lnTo>
                    <a:pt x="2962" y="964"/>
                  </a:lnTo>
                  <a:lnTo>
                    <a:pt x="2992" y="964"/>
                  </a:lnTo>
                  <a:lnTo>
                    <a:pt x="2992" y="964"/>
                  </a:lnTo>
                  <a:lnTo>
                    <a:pt x="2998" y="964"/>
                  </a:lnTo>
                  <a:lnTo>
                    <a:pt x="3004" y="968"/>
                  </a:lnTo>
                  <a:lnTo>
                    <a:pt x="3008" y="974"/>
                  </a:lnTo>
                  <a:lnTo>
                    <a:pt x="3008" y="980"/>
                  </a:lnTo>
                  <a:lnTo>
                    <a:pt x="3008" y="1040"/>
                  </a:lnTo>
                  <a:close/>
                  <a:moveTo>
                    <a:pt x="3160" y="1040"/>
                  </a:moveTo>
                  <a:lnTo>
                    <a:pt x="3160" y="1040"/>
                  </a:lnTo>
                  <a:lnTo>
                    <a:pt x="3158" y="1046"/>
                  </a:lnTo>
                  <a:lnTo>
                    <a:pt x="3156" y="1052"/>
                  </a:lnTo>
                  <a:lnTo>
                    <a:pt x="3150" y="1056"/>
                  </a:lnTo>
                  <a:lnTo>
                    <a:pt x="3144" y="1056"/>
                  </a:lnTo>
                  <a:lnTo>
                    <a:pt x="3112" y="1056"/>
                  </a:lnTo>
                  <a:lnTo>
                    <a:pt x="3112" y="1056"/>
                  </a:lnTo>
                  <a:lnTo>
                    <a:pt x="3106" y="1056"/>
                  </a:lnTo>
                  <a:lnTo>
                    <a:pt x="3100" y="1052"/>
                  </a:lnTo>
                  <a:lnTo>
                    <a:pt x="3098" y="1046"/>
                  </a:lnTo>
                  <a:lnTo>
                    <a:pt x="3096" y="1040"/>
                  </a:lnTo>
                  <a:lnTo>
                    <a:pt x="3096" y="980"/>
                  </a:lnTo>
                  <a:lnTo>
                    <a:pt x="3096" y="980"/>
                  </a:lnTo>
                  <a:lnTo>
                    <a:pt x="3098" y="974"/>
                  </a:lnTo>
                  <a:lnTo>
                    <a:pt x="3100" y="968"/>
                  </a:lnTo>
                  <a:lnTo>
                    <a:pt x="3106" y="964"/>
                  </a:lnTo>
                  <a:lnTo>
                    <a:pt x="3112" y="964"/>
                  </a:lnTo>
                  <a:lnTo>
                    <a:pt x="3144" y="964"/>
                  </a:lnTo>
                  <a:lnTo>
                    <a:pt x="3144" y="964"/>
                  </a:lnTo>
                  <a:lnTo>
                    <a:pt x="3150" y="964"/>
                  </a:lnTo>
                  <a:lnTo>
                    <a:pt x="3156" y="968"/>
                  </a:lnTo>
                  <a:lnTo>
                    <a:pt x="3158" y="974"/>
                  </a:lnTo>
                  <a:lnTo>
                    <a:pt x="3160" y="980"/>
                  </a:lnTo>
                  <a:lnTo>
                    <a:pt x="3160" y="1040"/>
                  </a:lnTo>
                  <a:close/>
                  <a:moveTo>
                    <a:pt x="3310" y="1040"/>
                  </a:moveTo>
                  <a:lnTo>
                    <a:pt x="3310" y="1040"/>
                  </a:lnTo>
                  <a:lnTo>
                    <a:pt x="3310" y="1046"/>
                  </a:lnTo>
                  <a:lnTo>
                    <a:pt x="3306" y="1052"/>
                  </a:lnTo>
                  <a:lnTo>
                    <a:pt x="3300" y="1056"/>
                  </a:lnTo>
                  <a:lnTo>
                    <a:pt x="3294" y="1056"/>
                  </a:lnTo>
                  <a:lnTo>
                    <a:pt x="3264" y="1056"/>
                  </a:lnTo>
                  <a:lnTo>
                    <a:pt x="3264" y="1056"/>
                  </a:lnTo>
                  <a:lnTo>
                    <a:pt x="3258" y="1056"/>
                  </a:lnTo>
                  <a:lnTo>
                    <a:pt x="3252" y="1052"/>
                  </a:lnTo>
                  <a:lnTo>
                    <a:pt x="3248" y="1046"/>
                  </a:lnTo>
                  <a:lnTo>
                    <a:pt x="3248" y="1040"/>
                  </a:lnTo>
                  <a:lnTo>
                    <a:pt x="3248" y="980"/>
                  </a:lnTo>
                  <a:lnTo>
                    <a:pt x="3248" y="980"/>
                  </a:lnTo>
                  <a:lnTo>
                    <a:pt x="3248" y="974"/>
                  </a:lnTo>
                  <a:lnTo>
                    <a:pt x="3252" y="968"/>
                  </a:lnTo>
                  <a:lnTo>
                    <a:pt x="3258" y="964"/>
                  </a:lnTo>
                  <a:lnTo>
                    <a:pt x="3264" y="964"/>
                  </a:lnTo>
                  <a:lnTo>
                    <a:pt x="3294" y="964"/>
                  </a:lnTo>
                  <a:lnTo>
                    <a:pt x="3294" y="964"/>
                  </a:lnTo>
                  <a:lnTo>
                    <a:pt x="3300" y="964"/>
                  </a:lnTo>
                  <a:lnTo>
                    <a:pt x="3306" y="968"/>
                  </a:lnTo>
                  <a:lnTo>
                    <a:pt x="3310" y="974"/>
                  </a:lnTo>
                  <a:lnTo>
                    <a:pt x="3310" y="980"/>
                  </a:lnTo>
                  <a:lnTo>
                    <a:pt x="3310" y="1040"/>
                  </a:lnTo>
                  <a:close/>
                  <a:moveTo>
                    <a:pt x="3462" y="1040"/>
                  </a:moveTo>
                  <a:lnTo>
                    <a:pt x="3462" y="1040"/>
                  </a:lnTo>
                  <a:lnTo>
                    <a:pt x="3460" y="1046"/>
                  </a:lnTo>
                  <a:lnTo>
                    <a:pt x="3458" y="1052"/>
                  </a:lnTo>
                  <a:lnTo>
                    <a:pt x="3452" y="1056"/>
                  </a:lnTo>
                  <a:lnTo>
                    <a:pt x="3446" y="1056"/>
                  </a:lnTo>
                  <a:lnTo>
                    <a:pt x="3414" y="1056"/>
                  </a:lnTo>
                  <a:lnTo>
                    <a:pt x="3414" y="1056"/>
                  </a:lnTo>
                  <a:lnTo>
                    <a:pt x="3408" y="1056"/>
                  </a:lnTo>
                  <a:lnTo>
                    <a:pt x="3402" y="1052"/>
                  </a:lnTo>
                  <a:lnTo>
                    <a:pt x="3400" y="1046"/>
                  </a:lnTo>
                  <a:lnTo>
                    <a:pt x="3398" y="1040"/>
                  </a:lnTo>
                  <a:lnTo>
                    <a:pt x="3398" y="980"/>
                  </a:lnTo>
                  <a:lnTo>
                    <a:pt x="3398" y="980"/>
                  </a:lnTo>
                  <a:lnTo>
                    <a:pt x="3400" y="974"/>
                  </a:lnTo>
                  <a:lnTo>
                    <a:pt x="3402" y="968"/>
                  </a:lnTo>
                  <a:lnTo>
                    <a:pt x="3408" y="964"/>
                  </a:lnTo>
                  <a:lnTo>
                    <a:pt x="3414" y="964"/>
                  </a:lnTo>
                  <a:lnTo>
                    <a:pt x="3446" y="964"/>
                  </a:lnTo>
                  <a:lnTo>
                    <a:pt x="3446" y="964"/>
                  </a:lnTo>
                  <a:lnTo>
                    <a:pt x="3452" y="964"/>
                  </a:lnTo>
                  <a:lnTo>
                    <a:pt x="3458" y="968"/>
                  </a:lnTo>
                  <a:lnTo>
                    <a:pt x="3460" y="974"/>
                  </a:lnTo>
                  <a:lnTo>
                    <a:pt x="3462" y="980"/>
                  </a:lnTo>
                  <a:lnTo>
                    <a:pt x="3462" y="1040"/>
                  </a:lnTo>
                  <a:close/>
                  <a:moveTo>
                    <a:pt x="3602" y="1040"/>
                  </a:moveTo>
                  <a:lnTo>
                    <a:pt x="3602" y="1040"/>
                  </a:lnTo>
                  <a:lnTo>
                    <a:pt x="3602" y="1046"/>
                  </a:lnTo>
                  <a:lnTo>
                    <a:pt x="3598" y="1052"/>
                  </a:lnTo>
                  <a:lnTo>
                    <a:pt x="3592" y="1056"/>
                  </a:lnTo>
                  <a:lnTo>
                    <a:pt x="3586" y="1056"/>
                  </a:lnTo>
                  <a:lnTo>
                    <a:pt x="3556" y="1056"/>
                  </a:lnTo>
                  <a:lnTo>
                    <a:pt x="3556" y="1056"/>
                  </a:lnTo>
                  <a:lnTo>
                    <a:pt x="3550" y="1056"/>
                  </a:lnTo>
                  <a:lnTo>
                    <a:pt x="3544" y="1052"/>
                  </a:lnTo>
                  <a:lnTo>
                    <a:pt x="3540" y="1046"/>
                  </a:lnTo>
                  <a:lnTo>
                    <a:pt x="3540" y="1040"/>
                  </a:lnTo>
                  <a:lnTo>
                    <a:pt x="3540" y="980"/>
                  </a:lnTo>
                  <a:lnTo>
                    <a:pt x="3540" y="980"/>
                  </a:lnTo>
                  <a:lnTo>
                    <a:pt x="3540" y="974"/>
                  </a:lnTo>
                  <a:lnTo>
                    <a:pt x="3544" y="968"/>
                  </a:lnTo>
                  <a:lnTo>
                    <a:pt x="3550" y="964"/>
                  </a:lnTo>
                  <a:lnTo>
                    <a:pt x="3556" y="964"/>
                  </a:lnTo>
                  <a:lnTo>
                    <a:pt x="3586" y="964"/>
                  </a:lnTo>
                  <a:lnTo>
                    <a:pt x="3586" y="964"/>
                  </a:lnTo>
                  <a:lnTo>
                    <a:pt x="3592" y="964"/>
                  </a:lnTo>
                  <a:lnTo>
                    <a:pt x="3598" y="968"/>
                  </a:lnTo>
                  <a:lnTo>
                    <a:pt x="3602" y="974"/>
                  </a:lnTo>
                  <a:lnTo>
                    <a:pt x="3602" y="980"/>
                  </a:lnTo>
                  <a:lnTo>
                    <a:pt x="3602" y="1040"/>
                  </a:lnTo>
                  <a:close/>
                  <a:moveTo>
                    <a:pt x="3616" y="176"/>
                  </a:moveTo>
                  <a:lnTo>
                    <a:pt x="3616" y="938"/>
                  </a:lnTo>
                  <a:lnTo>
                    <a:pt x="3616" y="948"/>
                  </a:lnTo>
                  <a:lnTo>
                    <a:pt x="3616" y="948"/>
                  </a:lnTo>
                  <a:lnTo>
                    <a:pt x="3614" y="952"/>
                  </a:lnTo>
                  <a:lnTo>
                    <a:pt x="3608" y="954"/>
                  </a:lnTo>
                  <a:lnTo>
                    <a:pt x="2474" y="954"/>
                  </a:lnTo>
                  <a:lnTo>
                    <a:pt x="2474" y="954"/>
                  </a:lnTo>
                  <a:lnTo>
                    <a:pt x="2468" y="952"/>
                  </a:lnTo>
                  <a:lnTo>
                    <a:pt x="2466" y="948"/>
                  </a:lnTo>
                  <a:lnTo>
                    <a:pt x="2466" y="938"/>
                  </a:lnTo>
                  <a:lnTo>
                    <a:pt x="2466" y="176"/>
                  </a:lnTo>
                  <a:lnTo>
                    <a:pt x="2466" y="176"/>
                  </a:lnTo>
                  <a:lnTo>
                    <a:pt x="2466" y="176"/>
                  </a:lnTo>
                  <a:lnTo>
                    <a:pt x="2468" y="172"/>
                  </a:lnTo>
                  <a:lnTo>
                    <a:pt x="2468" y="172"/>
                  </a:lnTo>
                  <a:lnTo>
                    <a:pt x="2470" y="170"/>
                  </a:lnTo>
                  <a:lnTo>
                    <a:pt x="2474" y="170"/>
                  </a:lnTo>
                  <a:lnTo>
                    <a:pt x="3608" y="170"/>
                  </a:lnTo>
                  <a:lnTo>
                    <a:pt x="3608" y="170"/>
                  </a:lnTo>
                  <a:lnTo>
                    <a:pt x="3610" y="170"/>
                  </a:lnTo>
                  <a:lnTo>
                    <a:pt x="3614" y="172"/>
                  </a:lnTo>
                  <a:lnTo>
                    <a:pt x="3614" y="172"/>
                  </a:lnTo>
                  <a:lnTo>
                    <a:pt x="3616" y="176"/>
                  </a:lnTo>
                  <a:lnTo>
                    <a:pt x="3616" y="176"/>
                  </a:lnTo>
                  <a:close/>
                  <a:moveTo>
                    <a:pt x="3754" y="1040"/>
                  </a:moveTo>
                  <a:lnTo>
                    <a:pt x="3754" y="1040"/>
                  </a:lnTo>
                  <a:lnTo>
                    <a:pt x="3752" y="1046"/>
                  </a:lnTo>
                  <a:lnTo>
                    <a:pt x="3750" y="1052"/>
                  </a:lnTo>
                  <a:lnTo>
                    <a:pt x="3744" y="1056"/>
                  </a:lnTo>
                  <a:lnTo>
                    <a:pt x="3738" y="1056"/>
                  </a:lnTo>
                  <a:lnTo>
                    <a:pt x="3706" y="1056"/>
                  </a:lnTo>
                  <a:lnTo>
                    <a:pt x="3706" y="1056"/>
                  </a:lnTo>
                  <a:lnTo>
                    <a:pt x="3700" y="1056"/>
                  </a:lnTo>
                  <a:lnTo>
                    <a:pt x="3694" y="1052"/>
                  </a:lnTo>
                  <a:lnTo>
                    <a:pt x="3692" y="1046"/>
                  </a:lnTo>
                  <a:lnTo>
                    <a:pt x="3690" y="1040"/>
                  </a:lnTo>
                  <a:lnTo>
                    <a:pt x="3690" y="980"/>
                  </a:lnTo>
                  <a:lnTo>
                    <a:pt x="3690" y="980"/>
                  </a:lnTo>
                  <a:lnTo>
                    <a:pt x="3692" y="974"/>
                  </a:lnTo>
                  <a:lnTo>
                    <a:pt x="3694" y="968"/>
                  </a:lnTo>
                  <a:lnTo>
                    <a:pt x="3700" y="964"/>
                  </a:lnTo>
                  <a:lnTo>
                    <a:pt x="3706" y="964"/>
                  </a:lnTo>
                  <a:lnTo>
                    <a:pt x="3738" y="964"/>
                  </a:lnTo>
                  <a:lnTo>
                    <a:pt x="3738" y="964"/>
                  </a:lnTo>
                  <a:lnTo>
                    <a:pt x="3744" y="964"/>
                  </a:lnTo>
                  <a:lnTo>
                    <a:pt x="3750" y="968"/>
                  </a:lnTo>
                  <a:lnTo>
                    <a:pt x="3752" y="974"/>
                  </a:lnTo>
                  <a:lnTo>
                    <a:pt x="3754" y="980"/>
                  </a:lnTo>
                  <a:lnTo>
                    <a:pt x="3754" y="1040"/>
                  </a:lnTo>
                  <a:close/>
                  <a:moveTo>
                    <a:pt x="3904" y="1040"/>
                  </a:moveTo>
                  <a:lnTo>
                    <a:pt x="3904" y="1040"/>
                  </a:lnTo>
                  <a:lnTo>
                    <a:pt x="3904" y="1046"/>
                  </a:lnTo>
                  <a:lnTo>
                    <a:pt x="3900" y="1052"/>
                  </a:lnTo>
                  <a:lnTo>
                    <a:pt x="3894" y="1056"/>
                  </a:lnTo>
                  <a:lnTo>
                    <a:pt x="3888" y="1056"/>
                  </a:lnTo>
                  <a:lnTo>
                    <a:pt x="3858" y="1056"/>
                  </a:lnTo>
                  <a:lnTo>
                    <a:pt x="3858" y="1056"/>
                  </a:lnTo>
                  <a:lnTo>
                    <a:pt x="3852" y="1056"/>
                  </a:lnTo>
                  <a:lnTo>
                    <a:pt x="3846" y="1052"/>
                  </a:lnTo>
                  <a:lnTo>
                    <a:pt x="3842" y="1046"/>
                  </a:lnTo>
                  <a:lnTo>
                    <a:pt x="3842" y="1040"/>
                  </a:lnTo>
                  <a:lnTo>
                    <a:pt x="3842" y="980"/>
                  </a:lnTo>
                  <a:lnTo>
                    <a:pt x="3842" y="980"/>
                  </a:lnTo>
                  <a:lnTo>
                    <a:pt x="3842" y="974"/>
                  </a:lnTo>
                  <a:lnTo>
                    <a:pt x="3846" y="968"/>
                  </a:lnTo>
                  <a:lnTo>
                    <a:pt x="3852" y="964"/>
                  </a:lnTo>
                  <a:lnTo>
                    <a:pt x="3858" y="964"/>
                  </a:lnTo>
                  <a:lnTo>
                    <a:pt x="3888" y="964"/>
                  </a:lnTo>
                  <a:lnTo>
                    <a:pt x="3888" y="964"/>
                  </a:lnTo>
                  <a:lnTo>
                    <a:pt x="3894" y="964"/>
                  </a:lnTo>
                  <a:lnTo>
                    <a:pt x="3900" y="968"/>
                  </a:lnTo>
                  <a:lnTo>
                    <a:pt x="3904" y="974"/>
                  </a:lnTo>
                  <a:lnTo>
                    <a:pt x="3904" y="980"/>
                  </a:lnTo>
                  <a:lnTo>
                    <a:pt x="3904" y="1040"/>
                  </a:lnTo>
                  <a:close/>
                  <a:moveTo>
                    <a:pt x="4056" y="1040"/>
                  </a:moveTo>
                  <a:lnTo>
                    <a:pt x="4056" y="1040"/>
                  </a:lnTo>
                  <a:lnTo>
                    <a:pt x="4054" y="1046"/>
                  </a:lnTo>
                  <a:lnTo>
                    <a:pt x="4052" y="1052"/>
                  </a:lnTo>
                  <a:lnTo>
                    <a:pt x="4046" y="1056"/>
                  </a:lnTo>
                  <a:lnTo>
                    <a:pt x="4040" y="1056"/>
                  </a:lnTo>
                  <a:lnTo>
                    <a:pt x="4008" y="1056"/>
                  </a:lnTo>
                  <a:lnTo>
                    <a:pt x="4008" y="1056"/>
                  </a:lnTo>
                  <a:lnTo>
                    <a:pt x="4002" y="1056"/>
                  </a:lnTo>
                  <a:lnTo>
                    <a:pt x="3996" y="1052"/>
                  </a:lnTo>
                  <a:lnTo>
                    <a:pt x="3994" y="1046"/>
                  </a:lnTo>
                  <a:lnTo>
                    <a:pt x="3992" y="1040"/>
                  </a:lnTo>
                  <a:lnTo>
                    <a:pt x="3992" y="980"/>
                  </a:lnTo>
                  <a:lnTo>
                    <a:pt x="3992" y="980"/>
                  </a:lnTo>
                  <a:lnTo>
                    <a:pt x="3994" y="974"/>
                  </a:lnTo>
                  <a:lnTo>
                    <a:pt x="3996" y="968"/>
                  </a:lnTo>
                  <a:lnTo>
                    <a:pt x="4002" y="964"/>
                  </a:lnTo>
                  <a:lnTo>
                    <a:pt x="4008" y="964"/>
                  </a:lnTo>
                  <a:lnTo>
                    <a:pt x="4040" y="964"/>
                  </a:lnTo>
                  <a:lnTo>
                    <a:pt x="4040" y="964"/>
                  </a:lnTo>
                  <a:lnTo>
                    <a:pt x="4046" y="964"/>
                  </a:lnTo>
                  <a:lnTo>
                    <a:pt x="4052" y="968"/>
                  </a:lnTo>
                  <a:lnTo>
                    <a:pt x="4054" y="974"/>
                  </a:lnTo>
                  <a:lnTo>
                    <a:pt x="4056" y="980"/>
                  </a:lnTo>
                  <a:lnTo>
                    <a:pt x="4056" y="1040"/>
                  </a:lnTo>
                  <a:close/>
                  <a:moveTo>
                    <a:pt x="4206" y="1040"/>
                  </a:moveTo>
                  <a:lnTo>
                    <a:pt x="4206" y="1040"/>
                  </a:lnTo>
                  <a:lnTo>
                    <a:pt x="4206" y="1046"/>
                  </a:lnTo>
                  <a:lnTo>
                    <a:pt x="4202" y="1052"/>
                  </a:lnTo>
                  <a:lnTo>
                    <a:pt x="4196" y="1056"/>
                  </a:lnTo>
                  <a:lnTo>
                    <a:pt x="4190" y="1056"/>
                  </a:lnTo>
                  <a:lnTo>
                    <a:pt x="4160" y="1056"/>
                  </a:lnTo>
                  <a:lnTo>
                    <a:pt x="4160" y="1056"/>
                  </a:lnTo>
                  <a:lnTo>
                    <a:pt x="4154" y="1056"/>
                  </a:lnTo>
                  <a:lnTo>
                    <a:pt x="4148" y="1052"/>
                  </a:lnTo>
                  <a:lnTo>
                    <a:pt x="4144" y="1046"/>
                  </a:lnTo>
                  <a:lnTo>
                    <a:pt x="4144" y="1040"/>
                  </a:lnTo>
                  <a:lnTo>
                    <a:pt x="4144" y="980"/>
                  </a:lnTo>
                  <a:lnTo>
                    <a:pt x="4144" y="980"/>
                  </a:lnTo>
                  <a:lnTo>
                    <a:pt x="4144" y="974"/>
                  </a:lnTo>
                  <a:lnTo>
                    <a:pt x="4148" y="968"/>
                  </a:lnTo>
                  <a:lnTo>
                    <a:pt x="4154" y="964"/>
                  </a:lnTo>
                  <a:lnTo>
                    <a:pt x="4160" y="964"/>
                  </a:lnTo>
                  <a:lnTo>
                    <a:pt x="4190" y="964"/>
                  </a:lnTo>
                  <a:lnTo>
                    <a:pt x="4190" y="964"/>
                  </a:lnTo>
                  <a:lnTo>
                    <a:pt x="4196" y="964"/>
                  </a:lnTo>
                  <a:lnTo>
                    <a:pt x="4202" y="968"/>
                  </a:lnTo>
                  <a:lnTo>
                    <a:pt x="4206" y="974"/>
                  </a:lnTo>
                  <a:lnTo>
                    <a:pt x="4206" y="980"/>
                  </a:lnTo>
                  <a:lnTo>
                    <a:pt x="4206" y="1040"/>
                  </a:lnTo>
                  <a:close/>
                  <a:moveTo>
                    <a:pt x="4358" y="1040"/>
                  </a:moveTo>
                  <a:lnTo>
                    <a:pt x="4358" y="1040"/>
                  </a:lnTo>
                  <a:lnTo>
                    <a:pt x="4356" y="1046"/>
                  </a:lnTo>
                  <a:lnTo>
                    <a:pt x="4354" y="1052"/>
                  </a:lnTo>
                  <a:lnTo>
                    <a:pt x="4348" y="1056"/>
                  </a:lnTo>
                  <a:lnTo>
                    <a:pt x="4342" y="1056"/>
                  </a:lnTo>
                  <a:lnTo>
                    <a:pt x="4310" y="1056"/>
                  </a:lnTo>
                  <a:lnTo>
                    <a:pt x="4310" y="1056"/>
                  </a:lnTo>
                  <a:lnTo>
                    <a:pt x="4304" y="1056"/>
                  </a:lnTo>
                  <a:lnTo>
                    <a:pt x="4298" y="1052"/>
                  </a:lnTo>
                  <a:lnTo>
                    <a:pt x="4296" y="1046"/>
                  </a:lnTo>
                  <a:lnTo>
                    <a:pt x="4294" y="1040"/>
                  </a:lnTo>
                  <a:lnTo>
                    <a:pt x="4294" y="980"/>
                  </a:lnTo>
                  <a:lnTo>
                    <a:pt x="4294" y="980"/>
                  </a:lnTo>
                  <a:lnTo>
                    <a:pt x="4296" y="974"/>
                  </a:lnTo>
                  <a:lnTo>
                    <a:pt x="4298" y="968"/>
                  </a:lnTo>
                  <a:lnTo>
                    <a:pt x="4304" y="964"/>
                  </a:lnTo>
                  <a:lnTo>
                    <a:pt x="4310" y="964"/>
                  </a:lnTo>
                  <a:lnTo>
                    <a:pt x="4342" y="964"/>
                  </a:lnTo>
                  <a:lnTo>
                    <a:pt x="4342" y="964"/>
                  </a:lnTo>
                  <a:lnTo>
                    <a:pt x="4348" y="964"/>
                  </a:lnTo>
                  <a:lnTo>
                    <a:pt x="4354" y="968"/>
                  </a:lnTo>
                  <a:lnTo>
                    <a:pt x="4356" y="974"/>
                  </a:lnTo>
                  <a:lnTo>
                    <a:pt x="4358" y="980"/>
                  </a:lnTo>
                  <a:lnTo>
                    <a:pt x="4358" y="1040"/>
                  </a:lnTo>
                  <a:close/>
                  <a:moveTo>
                    <a:pt x="4508" y="1040"/>
                  </a:moveTo>
                  <a:lnTo>
                    <a:pt x="4508" y="1040"/>
                  </a:lnTo>
                  <a:lnTo>
                    <a:pt x="4508" y="1046"/>
                  </a:lnTo>
                  <a:lnTo>
                    <a:pt x="4504" y="1052"/>
                  </a:lnTo>
                  <a:lnTo>
                    <a:pt x="4498" y="1056"/>
                  </a:lnTo>
                  <a:lnTo>
                    <a:pt x="4492" y="1056"/>
                  </a:lnTo>
                  <a:lnTo>
                    <a:pt x="4462" y="1056"/>
                  </a:lnTo>
                  <a:lnTo>
                    <a:pt x="4462" y="1056"/>
                  </a:lnTo>
                  <a:lnTo>
                    <a:pt x="4456" y="1056"/>
                  </a:lnTo>
                  <a:lnTo>
                    <a:pt x="4450" y="1052"/>
                  </a:lnTo>
                  <a:lnTo>
                    <a:pt x="4446" y="1046"/>
                  </a:lnTo>
                  <a:lnTo>
                    <a:pt x="4446" y="1040"/>
                  </a:lnTo>
                  <a:lnTo>
                    <a:pt x="4446" y="980"/>
                  </a:lnTo>
                  <a:lnTo>
                    <a:pt x="4446" y="980"/>
                  </a:lnTo>
                  <a:lnTo>
                    <a:pt x="4446" y="974"/>
                  </a:lnTo>
                  <a:lnTo>
                    <a:pt x="4450" y="968"/>
                  </a:lnTo>
                  <a:lnTo>
                    <a:pt x="4456" y="964"/>
                  </a:lnTo>
                  <a:lnTo>
                    <a:pt x="4462" y="964"/>
                  </a:lnTo>
                  <a:lnTo>
                    <a:pt x="4492" y="964"/>
                  </a:lnTo>
                  <a:lnTo>
                    <a:pt x="4492" y="964"/>
                  </a:lnTo>
                  <a:lnTo>
                    <a:pt x="4498" y="964"/>
                  </a:lnTo>
                  <a:lnTo>
                    <a:pt x="4504" y="968"/>
                  </a:lnTo>
                  <a:lnTo>
                    <a:pt x="4508" y="974"/>
                  </a:lnTo>
                  <a:lnTo>
                    <a:pt x="4508" y="980"/>
                  </a:lnTo>
                  <a:lnTo>
                    <a:pt x="4508" y="1040"/>
                  </a:lnTo>
                  <a:close/>
                  <a:moveTo>
                    <a:pt x="4660" y="1040"/>
                  </a:moveTo>
                  <a:lnTo>
                    <a:pt x="4660" y="1040"/>
                  </a:lnTo>
                  <a:lnTo>
                    <a:pt x="4658" y="1046"/>
                  </a:lnTo>
                  <a:lnTo>
                    <a:pt x="4656" y="1052"/>
                  </a:lnTo>
                  <a:lnTo>
                    <a:pt x="4650" y="1056"/>
                  </a:lnTo>
                  <a:lnTo>
                    <a:pt x="4644" y="1056"/>
                  </a:lnTo>
                  <a:lnTo>
                    <a:pt x="4612" y="1056"/>
                  </a:lnTo>
                  <a:lnTo>
                    <a:pt x="4612" y="1056"/>
                  </a:lnTo>
                  <a:lnTo>
                    <a:pt x="4606" y="1056"/>
                  </a:lnTo>
                  <a:lnTo>
                    <a:pt x="4600" y="1052"/>
                  </a:lnTo>
                  <a:lnTo>
                    <a:pt x="4598" y="1046"/>
                  </a:lnTo>
                  <a:lnTo>
                    <a:pt x="4596" y="1040"/>
                  </a:lnTo>
                  <a:lnTo>
                    <a:pt x="4596" y="980"/>
                  </a:lnTo>
                  <a:lnTo>
                    <a:pt x="4596" y="980"/>
                  </a:lnTo>
                  <a:lnTo>
                    <a:pt x="4598" y="974"/>
                  </a:lnTo>
                  <a:lnTo>
                    <a:pt x="4600" y="968"/>
                  </a:lnTo>
                  <a:lnTo>
                    <a:pt x="4606" y="964"/>
                  </a:lnTo>
                  <a:lnTo>
                    <a:pt x="4612" y="964"/>
                  </a:lnTo>
                  <a:lnTo>
                    <a:pt x="4644" y="964"/>
                  </a:lnTo>
                  <a:lnTo>
                    <a:pt x="4644" y="964"/>
                  </a:lnTo>
                  <a:lnTo>
                    <a:pt x="4650" y="964"/>
                  </a:lnTo>
                  <a:lnTo>
                    <a:pt x="4656" y="968"/>
                  </a:lnTo>
                  <a:lnTo>
                    <a:pt x="4658" y="974"/>
                  </a:lnTo>
                  <a:lnTo>
                    <a:pt x="4660" y="980"/>
                  </a:lnTo>
                  <a:lnTo>
                    <a:pt x="4660" y="1040"/>
                  </a:lnTo>
                  <a:close/>
                  <a:moveTo>
                    <a:pt x="4810" y="1040"/>
                  </a:moveTo>
                  <a:lnTo>
                    <a:pt x="4810" y="1040"/>
                  </a:lnTo>
                  <a:lnTo>
                    <a:pt x="4810" y="1046"/>
                  </a:lnTo>
                  <a:lnTo>
                    <a:pt x="4806" y="1052"/>
                  </a:lnTo>
                  <a:lnTo>
                    <a:pt x="4800" y="1056"/>
                  </a:lnTo>
                  <a:lnTo>
                    <a:pt x="4794" y="1056"/>
                  </a:lnTo>
                  <a:lnTo>
                    <a:pt x="4764" y="1056"/>
                  </a:lnTo>
                  <a:lnTo>
                    <a:pt x="4764" y="1056"/>
                  </a:lnTo>
                  <a:lnTo>
                    <a:pt x="4758" y="1056"/>
                  </a:lnTo>
                  <a:lnTo>
                    <a:pt x="4752" y="1052"/>
                  </a:lnTo>
                  <a:lnTo>
                    <a:pt x="4748" y="1046"/>
                  </a:lnTo>
                  <a:lnTo>
                    <a:pt x="4748" y="1040"/>
                  </a:lnTo>
                  <a:lnTo>
                    <a:pt x="4748" y="980"/>
                  </a:lnTo>
                  <a:lnTo>
                    <a:pt x="4748" y="980"/>
                  </a:lnTo>
                  <a:lnTo>
                    <a:pt x="4748" y="974"/>
                  </a:lnTo>
                  <a:lnTo>
                    <a:pt x="4752" y="968"/>
                  </a:lnTo>
                  <a:lnTo>
                    <a:pt x="4758" y="964"/>
                  </a:lnTo>
                  <a:lnTo>
                    <a:pt x="4764" y="964"/>
                  </a:lnTo>
                  <a:lnTo>
                    <a:pt x="4794" y="964"/>
                  </a:lnTo>
                  <a:lnTo>
                    <a:pt x="4794" y="964"/>
                  </a:lnTo>
                  <a:lnTo>
                    <a:pt x="4800" y="964"/>
                  </a:lnTo>
                  <a:lnTo>
                    <a:pt x="4806" y="968"/>
                  </a:lnTo>
                  <a:lnTo>
                    <a:pt x="4810" y="974"/>
                  </a:lnTo>
                  <a:lnTo>
                    <a:pt x="4810" y="980"/>
                  </a:lnTo>
                  <a:lnTo>
                    <a:pt x="4810" y="1040"/>
                  </a:lnTo>
                  <a:close/>
                  <a:moveTo>
                    <a:pt x="4820" y="176"/>
                  </a:moveTo>
                  <a:lnTo>
                    <a:pt x="4820" y="938"/>
                  </a:lnTo>
                  <a:lnTo>
                    <a:pt x="4820" y="948"/>
                  </a:lnTo>
                  <a:lnTo>
                    <a:pt x="4820" y="948"/>
                  </a:lnTo>
                  <a:lnTo>
                    <a:pt x="4818" y="952"/>
                  </a:lnTo>
                  <a:lnTo>
                    <a:pt x="4814" y="954"/>
                  </a:lnTo>
                  <a:lnTo>
                    <a:pt x="3680" y="954"/>
                  </a:lnTo>
                  <a:lnTo>
                    <a:pt x="3680" y="954"/>
                  </a:lnTo>
                  <a:lnTo>
                    <a:pt x="3674" y="952"/>
                  </a:lnTo>
                  <a:lnTo>
                    <a:pt x="3672" y="948"/>
                  </a:lnTo>
                  <a:lnTo>
                    <a:pt x="3672" y="938"/>
                  </a:lnTo>
                  <a:lnTo>
                    <a:pt x="3672" y="176"/>
                  </a:lnTo>
                  <a:lnTo>
                    <a:pt x="3672" y="176"/>
                  </a:lnTo>
                  <a:lnTo>
                    <a:pt x="3672" y="176"/>
                  </a:lnTo>
                  <a:lnTo>
                    <a:pt x="3674" y="172"/>
                  </a:lnTo>
                  <a:lnTo>
                    <a:pt x="3674" y="172"/>
                  </a:lnTo>
                  <a:lnTo>
                    <a:pt x="3676" y="170"/>
                  </a:lnTo>
                  <a:lnTo>
                    <a:pt x="3680" y="170"/>
                  </a:lnTo>
                  <a:lnTo>
                    <a:pt x="4814" y="170"/>
                  </a:lnTo>
                  <a:lnTo>
                    <a:pt x="4814" y="170"/>
                  </a:lnTo>
                  <a:lnTo>
                    <a:pt x="4816" y="170"/>
                  </a:lnTo>
                  <a:lnTo>
                    <a:pt x="4818" y="172"/>
                  </a:lnTo>
                  <a:lnTo>
                    <a:pt x="4818" y="172"/>
                  </a:lnTo>
                  <a:lnTo>
                    <a:pt x="4820" y="176"/>
                  </a:lnTo>
                  <a:lnTo>
                    <a:pt x="4820" y="176"/>
                  </a:lnTo>
                  <a:close/>
                  <a:moveTo>
                    <a:pt x="4804" y="150"/>
                  </a:moveTo>
                  <a:lnTo>
                    <a:pt x="4774" y="150"/>
                  </a:lnTo>
                  <a:lnTo>
                    <a:pt x="4774" y="150"/>
                  </a:lnTo>
                  <a:lnTo>
                    <a:pt x="4768" y="148"/>
                  </a:lnTo>
                  <a:lnTo>
                    <a:pt x="4762" y="144"/>
                  </a:lnTo>
                  <a:lnTo>
                    <a:pt x="4758" y="140"/>
                  </a:lnTo>
                  <a:lnTo>
                    <a:pt x="4758" y="132"/>
                  </a:lnTo>
                  <a:lnTo>
                    <a:pt x="4758" y="72"/>
                  </a:lnTo>
                  <a:lnTo>
                    <a:pt x="4758" y="72"/>
                  </a:lnTo>
                  <a:lnTo>
                    <a:pt x="4758" y="66"/>
                  </a:lnTo>
                  <a:lnTo>
                    <a:pt x="4762" y="62"/>
                  </a:lnTo>
                  <a:lnTo>
                    <a:pt x="4768" y="58"/>
                  </a:lnTo>
                  <a:lnTo>
                    <a:pt x="4774" y="56"/>
                  </a:lnTo>
                  <a:lnTo>
                    <a:pt x="4804" y="56"/>
                  </a:lnTo>
                  <a:lnTo>
                    <a:pt x="4804" y="56"/>
                  </a:lnTo>
                  <a:lnTo>
                    <a:pt x="4810" y="58"/>
                  </a:lnTo>
                  <a:lnTo>
                    <a:pt x="4816" y="62"/>
                  </a:lnTo>
                  <a:lnTo>
                    <a:pt x="4820" y="66"/>
                  </a:lnTo>
                  <a:lnTo>
                    <a:pt x="4820" y="72"/>
                  </a:lnTo>
                  <a:lnTo>
                    <a:pt x="4820" y="132"/>
                  </a:lnTo>
                  <a:lnTo>
                    <a:pt x="4820" y="132"/>
                  </a:lnTo>
                  <a:lnTo>
                    <a:pt x="4820" y="140"/>
                  </a:lnTo>
                  <a:lnTo>
                    <a:pt x="4816" y="144"/>
                  </a:lnTo>
                  <a:lnTo>
                    <a:pt x="4810" y="148"/>
                  </a:lnTo>
                  <a:lnTo>
                    <a:pt x="4804" y="150"/>
                  </a:lnTo>
                  <a:lnTo>
                    <a:pt x="4804" y="150"/>
                  </a:lnTo>
                  <a:close/>
                </a:path>
              </a:pathLst>
            </a:custGeom>
            <a:solidFill>
              <a:srgbClr val="000000"/>
            </a:solidFill>
            <a:ln w="9525">
              <a:noFill/>
              <a:round/>
              <a:headEnd/>
              <a:tailEnd/>
            </a:ln>
          </p:spPr>
          <p:txBody>
            <a:bodyPr/>
            <a:lstStyle/>
            <a:p>
              <a:pPr fontAlgn="auto">
                <a:spcBef>
                  <a:spcPts val="0"/>
                </a:spcBef>
                <a:spcAft>
                  <a:spcPts val="0"/>
                </a:spcAft>
                <a:defRPr/>
              </a:pPr>
              <a:endParaRPr lang="da-DK" kern="0">
                <a:solidFill>
                  <a:sysClr val="windowText" lastClr="000000"/>
                </a:solidFill>
                <a:latin typeface="+mn-lt"/>
                <a:ea typeface="ＭＳ Ｐゴシック" pitchFamily="-97" charset="-128"/>
              </a:endParaRPr>
            </a:p>
          </p:txBody>
        </p:sp>
        <p:sp>
          <p:nvSpPr>
            <p:cNvPr id="11" name="Freeform 925"/>
            <p:cNvSpPr>
              <a:spLocks/>
            </p:cNvSpPr>
            <p:nvPr/>
          </p:nvSpPr>
          <p:spPr bwMode="auto">
            <a:xfrm>
              <a:off x="434016" y="3043237"/>
              <a:ext cx="2016356" cy="3175"/>
            </a:xfrm>
            <a:custGeom>
              <a:avLst/>
              <a:gdLst/>
              <a:ahLst/>
              <a:cxnLst>
                <a:cxn ang="0">
                  <a:pos x="4" y="0"/>
                </a:cxn>
                <a:cxn ang="0">
                  <a:pos x="1140" y="0"/>
                </a:cxn>
                <a:cxn ang="0">
                  <a:pos x="1140" y="0"/>
                </a:cxn>
                <a:cxn ang="0">
                  <a:pos x="1142" y="0"/>
                </a:cxn>
                <a:cxn ang="0">
                  <a:pos x="1144" y="2"/>
                </a:cxn>
                <a:cxn ang="0">
                  <a:pos x="1144" y="2"/>
                </a:cxn>
                <a:cxn ang="0">
                  <a:pos x="1142" y="0"/>
                </a:cxn>
                <a:cxn ang="0">
                  <a:pos x="1140" y="0"/>
                </a:cxn>
                <a:cxn ang="0">
                  <a:pos x="4" y="0"/>
                </a:cxn>
                <a:cxn ang="0">
                  <a:pos x="4" y="0"/>
                </a:cxn>
                <a:cxn ang="0">
                  <a:pos x="2" y="0"/>
                </a:cxn>
                <a:cxn ang="0">
                  <a:pos x="0" y="2"/>
                </a:cxn>
                <a:cxn ang="0">
                  <a:pos x="0" y="2"/>
                </a:cxn>
                <a:cxn ang="0">
                  <a:pos x="2" y="0"/>
                </a:cxn>
                <a:cxn ang="0">
                  <a:pos x="4" y="0"/>
                </a:cxn>
                <a:cxn ang="0">
                  <a:pos x="4" y="0"/>
                </a:cxn>
              </a:cxnLst>
              <a:rect l="0" t="0" r="r" b="b"/>
              <a:pathLst>
                <a:path w="1144" h="2">
                  <a:moveTo>
                    <a:pt x="4" y="0"/>
                  </a:moveTo>
                  <a:lnTo>
                    <a:pt x="1140" y="0"/>
                  </a:lnTo>
                  <a:lnTo>
                    <a:pt x="1140" y="0"/>
                  </a:lnTo>
                  <a:lnTo>
                    <a:pt x="1142" y="0"/>
                  </a:lnTo>
                  <a:lnTo>
                    <a:pt x="1144" y="2"/>
                  </a:lnTo>
                  <a:lnTo>
                    <a:pt x="1144" y="2"/>
                  </a:lnTo>
                  <a:lnTo>
                    <a:pt x="1142" y="0"/>
                  </a:lnTo>
                  <a:lnTo>
                    <a:pt x="1140" y="0"/>
                  </a:lnTo>
                  <a:lnTo>
                    <a:pt x="4" y="0"/>
                  </a:lnTo>
                  <a:lnTo>
                    <a:pt x="4" y="0"/>
                  </a:lnTo>
                  <a:lnTo>
                    <a:pt x="2" y="0"/>
                  </a:lnTo>
                  <a:lnTo>
                    <a:pt x="0" y="2"/>
                  </a:lnTo>
                  <a:lnTo>
                    <a:pt x="0" y="2"/>
                  </a:lnTo>
                  <a:lnTo>
                    <a:pt x="2" y="0"/>
                  </a:lnTo>
                  <a:lnTo>
                    <a:pt x="4" y="0"/>
                  </a:lnTo>
                  <a:lnTo>
                    <a:pt x="4"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ysClr val="windowText" lastClr="000000"/>
                </a:solidFill>
                <a:latin typeface="+mn-lt"/>
                <a:ea typeface="ＭＳ Ｐゴシック" pitchFamily="-97" charset="-128"/>
              </a:endParaRPr>
            </a:p>
          </p:txBody>
        </p:sp>
        <p:sp>
          <p:nvSpPr>
            <p:cNvPr id="12" name="Freeform 927"/>
            <p:cNvSpPr>
              <a:spLocks/>
            </p:cNvSpPr>
            <p:nvPr/>
          </p:nvSpPr>
          <p:spPr bwMode="auto">
            <a:xfrm>
              <a:off x="6807392" y="3043237"/>
              <a:ext cx="2016356" cy="3175"/>
            </a:xfrm>
            <a:custGeom>
              <a:avLst/>
              <a:gdLst/>
              <a:ahLst/>
              <a:cxnLst>
                <a:cxn ang="0">
                  <a:pos x="6" y="0"/>
                </a:cxn>
                <a:cxn ang="0">
                  <a:pos x="1140" y="0"/>
                </a:cxn>
                <a:cxn ang="0">
                  <a:pos x="1140" y="0"/>
                </a:cxn>
                <a:cxn ang="0">
                  <a:pos x="1142" y="0"/>
                </a:cxn>
                <a:cxn ang="0">
                  <a:pos x="1144" y="2"/>
                </a:cxn>
                <a:cxn ang="0">
                  <a:pos x="1144" y="2"/>
                </a:cxn>
                <a:cxn ang="0">
                  <a:pos x="1142" y="0"/>
                </a:cxn>
                <a:cxn ang="0">
                  <a:pos x="1140" y="0"/>
                </a:cxn>
                <a:cxn ang="0">
                  <a:pos x="6" y="0"/>
                </a:cxn>
                <a:cxn ang="0">
                  <a:pos x="6" y="0"/>
                </a:cxn>
                <a:cxn ang="0">
                  <a:pos x="2" y="0"/>
                </a:cxn>
                <a:cxn ang="0">
                  <a:pos x="0" y="2"/>
                </a:cxn>
                <a:cxn ang="0">
                  <a:pos x="0" y="2"/>
                </a:cxn>
                <a:cxn ang="0">
                  <a:pos x="2" y="0"/>
                </a:cxn>
                <a:cxn ang="0">
                  <a:pos x="6" y="0"/>
                </a:cxn>
                <a:cxn ang="0">
                  <a:pos x="6" y="0"/>
                </a:cxn>
              </a:cxnLst>
              <a:rect l="0" t="0" r="r" b="b"/>
              <a:pathLst>
                <a:path w="1144" h="2">
                  <a:moveTo>
                    <a:pt x="6" y="0"/>
                  </a:moveTo>
                  <a:lnTo>
                    <a:pt x="1140" y="0"/>
                  </a:lnTo>
                  <a:lnTo>
                    <a:pt x="1140" y="0"/>
                  </a:lnTo>
                  <a:lnTo>
                    <a:pt x="1142" y="0"/>
                  </a:lnTo>
                  <a:lnTo>
                    <a:pt x="1144" y="2"/>
                  </a:lnTo>
                  <a:lnTo>
                    <a:pt x="1144" y="2"/>
                  </a:lnTo>
                  <a:lnTo>
                    <a:pt x="1142" y="0"/>
                  </a:lnTo>
                  <a:lnTo>
                    <a:pt x="1140" y="0"/>
                  </a:lnTo>
                  <a:lnTo>
                    <a:pt x="6" y="0"/>
                  </a:lnTo>
                  <a:lnTo>
                    <a:pt x="6" y="0"/>
                  </a:lnTo>
                  <a:lnTo>
                    <a:pt x="2" y="0"/>
                  </a:lnTo>
                  <a:lnTo>
                    <a:pt x="0" y="2"/>
                  </a:lnTo>
                  <a:lnTo>
                    <a:pt x="0" y="2"/>
                  </a:lnTo>
                  <a:lnTo>
                    <a:pt x="2" y="0"/>
                  </a:lnTo>
                  <a:lnTo>
                    <a:pt x="6" y="0"/>
                  </a:lnTo>
                  <a:lnTo>
                    <a:pt x="6"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ysClr val="windowText" lastClr="000000"/>
                </a:solidFill>
                <a:latin typeface="+mn-lt"/>
                <a:ea typeface="ＭＳ Ｐゴシック" pitchFamily="-97" charset="-128"/>
              </a:endParaRPr>
            </a:p>
          </p:txBody>
        </p:sp>
        <p:sp>
          <p:nvSpPr>
            <p:cNvPr id="13" name="Freeform 929"/>
            <p:cNvSpPr>
              <a:spLocks/>
            </p:cNvSpPr>
            <p:nvPr/>
          </p:nvSpPr>
          <p:spPr bwMode="auto">
            <a:xfrm>
              <a:off x="4681758" y="3043237"/>
              <a:ext cx="2019881" cy="3175"/>
            </a:xfrm>
            <a:custGeom>
              <a:avLst/>
              <a:gdLst/>
              <a:ahLst/>
              <a:cxnLst>
                <a:cxn ang="0">
                  <a:pos x="6" y="0"/>
                </a:cxn>
                <a:cxn ang="0">
                  <a:pos x="1140" y="0"/>
                </a:cxn>
                <a:cxn ang="0">
                  <a:pos x="1140" y="0"/>
                </a:cxn>
                <a:cxn ang="0">
                  <a:pos x="1142" y="0"/>
                </a:cxn>
                <a:cxn ang="0">
                  <a:pos x="1146" y="2"/>
                </a:cxn>
                <a:cxn ang="0">
                  <a:pos x="1146" y="2"/>
                </a:cxn>
                <a:cxn ang="0">
                  <a:pos x="1142" y="0"/>
                </a:cxn>
                <a:cxn ang="0">
                  <a:pos x="1140" y="0"/>
                </a:cxn>
                <a:cxn ang="0">
                  <a:pos x="6" y="0"/>
                </a:cxn>
                <a:cxn ang="0">
                  <a:pos x="6" y="0"/>
                </a:cxn>
                <a:cxn ang="0">
                  <a:pos x="2" y="0"/>
                </a:cxn>
                <a:cxn ang="0">
                  <a:pos x="0" y="2"/>
                </a:cxn>
                <a:cxn ang="0">
                  <a:pos x="0" y="2"/>
                </a:cxn>
                <a:cxn ang="0">
                  <a:pos x="2" y="0"/>
                </a:cxn>
                <a:cxn ang="0">
                  <a:pos x="6" y="0"/>
                </a:cxn>
                <a:cxn ang="0">
                  <a:pos x="6" y="0"/>
                </a:cxn>
              </a:cxnLst>
              <a:rect l="0" t="0" r="r" b="b"/>
              <a:pathLst>
                <a:path w="1146" h="2">
                  <a:moveTo>
                    <a:pt x="6" y="0"/>
                  </a:moveTo>
                  <a:lnTo>
                    <a:pt x="1140" y="0"/>
                  </a:lnTo>
                  <a:lnTo>
                    <a:pt x="1140" y="0"/>
                  </a:lnTo>
                  <a:lnTo>
                    <a:pt x="1142" y="0"/>
                  </a:lnTo>
                  <a:lnTo>
                    <a:pt x="1146" y="2"/>
                  </a:lnTo>
                  <a:lnTo>
                    <a:pt x="1146" y="2"/>
                  </a:lnTo>
                  <a:lnTo>
                    <a:pt x="1142" y="0"/>
                  </a:lnTo>
                  <a:lnTo>
                    <a:pt x="1140" y="0"/>
                  </a:lnTo>
                  <a:lnTo>
                    <a:pt x="6" y="0"/>
                  </a:lnTo>
                  <a:lnTo>
                    <a:pt x="6" y="0"/>
                  </a:lnTo>
                  <a:lnTo>
                    <a:pt x="2" y="0"/>
                  </a:lnTo>
                  <a:lnTo>
                    <a:pt x="0" y="2"/>
                  </a:lnTo>
                  <a:lnTo>
                    <a:pt x="0" y="2"/>
                  </a:lnTo>
                  <a:lnTo>
                    <a:pt x="2" y="0"/>
                  </a:lnTo>
                  <a:lnTo>
                    <a:pt x="6" y="0"/>
                  </a:lnTo>
                  <a:lnTo>
                    <a:pt x="6"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ysClr val="windowText" lastClr="000000"/>
                </a:solidFill>
                <a:latin typeface="+mn-lt"/>
                <a:ea typeface="ＭＳ Ｐゴシック" pitchFamily="-97" charset="-128"/>
              </a:endParaRPr>
            </a:p>
          </p:txBody>
        </p:sp>
        <p:sp>
          <p:nvSpPr>
            <p:cNvPr id="14" name="Freeform 930"/>
            <p:cNvSpPr>
              <a:spLocks/>
            </p:cNvSpPr>
            <p:nvPr/>
          </p:nvSpPr>
          <p:spPr bwMode="auto">
            <a:xfrm>
              <a:off x="2559650" y="3043237"/>
              <a:ext cx="2016356" cy="3175"/>
            </a:xfrm>
            <a:custGeom>
              <a:avLst/>
              <a:gdLst/>
              <a:ahLst/>
              <a:cxnLst>
                <a:cxn ang="0">
                  <a:pos x="4" y="0"/>
                </a:cxn>
                <a:cxn ang="0">
                  <a:pos x="1138" y="0"/>
                </a:cxn>
                <a:cxn ang="0">
                  <a:pos x="1138" y="0"/>
                </a:cxn>
                <a:cxn ang="0">
                  <a:pos x="1142" y="0"/>
                </a:cxn>
                <a:cxn ang="0">
                  <a:pos x="1144" y="2"/>
                </a:cxn>
                <a:cxn ang="0">
                  <a:pos x="1144" y="2"/>
                </a:cxn>
                <a:cxn ang="0">
                  <a:pos x="1142" y="0"/>
                </a:cxn>
                <a:cxn ang="0">
                  <a:pos x="1138" y="0"/>
                </a:cxn>
                <a:cxn ang="0">
                  <a:pos x="4" y="0"/>
                </a:cxn>
                <a:cxn ang="0">
                  <a:pos x="4" y="0"/>
                </a:cxn>
                <a:cxn ang="0">
                  <a:pos x="2" y="0"/>
                </a:cxn>
                <a:cxn ang="0">
                  <a:pos x="0" y="2"/>
                </a:cxn>
                <a:cxn ang="0">
                  <a:pos x="0" y="2"/>
                </a:cxn>
                <a:cxn ang="0">
                  <a:pos x="2" y="0"/>
                </a:cxn>
                <a:cxn ang="0">
                  <a:pos x="4" y="0"/>
                </a:cxn>
                <a:cxn ang="0">
                  <a:pos x="4" y="0"/>
                </a:cxn>
              </a:cxnLst>
              <a:rect l="0" t="0" r="r" b="b"/>
              <a:pathLst>
                <a:path w="1144" h="2">
                  <a:moveTo>
                    <a:pt x="4" y="0"/>
                  </a:moveTo>
                  <a:lnTo>
                    <a:pt x="1138" y="0"/>
                  </a:lnTo>
                  <a:lnTo>
                    <a:pt x="1138" y="0"/>
                  </a:lnTo>
                  <a:lnTo>
                    <a:pt x="1142" y="0"/>
                  </a:lnTo>
                  <a:lnTo>
                    <a:pt x="1144" y="2"/>
                  </a:lnTo>
                  <a:lnTo>
                    <a:pt x="1144" y="2"/>
                  </a:lnTo>
                  <a:lnTo>
                    <a:pt x="1142" y="0"/>
                  </a:lnTo>
                  <a:lnTo>
                    <a:pt x="1138" y="0"/>
                  </a:lnTo>
                  <a:lnTo>
                    <a:pt x="4" y="0"/>
                  </a:lnTo>
                  <a:lnTo>
                    <a:pt x="4" y="0"/>
                  </a:lnTo>
                  <a:lnTo>
                    <a:pt x="2" y="0"/>
                  </a:lnTo>
                  <a:lnTo>
                    <a:pt x="0" y="2"/>
                  </a:lnTo>
                  <a:lnTo>
                    <a:pt x="0" y="2"/>
                  </a:lnTo>
                  <a:lnTo>
                    <a:pt x="2" y="0"/>
                  </a:lnTo>
                  <a:lnTo>
                    <a:pt x="4" y="0"/>
                  </a:lnTo>
                  <a:lnTo>
                    <a:pt x="4" y="0"/>
                  </a:lnTo>
                  <a:close/>
                </a:path>
              </a:pathLst>
            </a:custGeom>
            <a:solidFill>
              <a:srgbClr val="FFFFFF"/>
            </a:solidFill>
            <a:ln w="9525">
              <a:noFill/>
              <a:round/>
              <a:headEnd/>
              <a:tailEnd/>
            </a:ln>
          </p:spPr>
          <p:txBody>
            <a:bodyPr/>
            <a:lstStyle/>
            <a:p>
              <a:pPr fontAlgn="auto">
                <a:spcBef>
                  <a:spcPts val="0"/>
                </a:spcBef>
                <a:spcAft>
                  <a:spcPts val="0"/>
                </a:spcAft>
                <a:defRPr/>
              </a:pPr>
              <a:endParaRPr lang="da-DK" kern="0">
                <a:solidFill>
                  <a:sysClr val="windowText" lastClr="000000"/>
                </a:solidFill>
                <a:latin typeface="+mn-lt"/>
                <a:ea typeface="ＭＳ Ｐゴシック" pitchFamily="-97" charset="-128"/>
              </a:endParaRPr>
            </a:p>
          </p:txBody>
        </p:sp>
      </p:grpSp>
      <p:grpSp>
        <p:nvGrpSpPr>
          <p:cNvPr id="14340" name="Gruppe 74"/>
          <p:cNvGrpSpPr>
            <a:grpSpLocks/>
          </p:cNvGrpSpPr>
          <p:nvPr/>
        </p:nvGrpSpPr>
        <p:grpSpPr bwMode="auto">
          <a:xfrm>
            <a:off x="2882900" y="1458913"/>
            <a:ext cx="1473200" cy="2057400"/>
            <a:chOff x="2882900" y="1308100"/>
            <a:chExt cx="1473076" cy="1981200"/>
          </a:xfrm>
        </p:grpSpPr>
        <p:sp>
          <p:nvSpPr>
            <p:cNvPr id="16" name="Rektangel 72"/>
            <p:cNvSpPr>
              <a:spLocks noChangeArrowheads="1"/>
            </p:cNvSpPr>
            <p:nvPr/>
          </p:nvSpPr>
          <p:spPr bwMode="auto">
            <a:xfrm>
              <a:off x="2882900" y="1308100"/>
              <a:ext cx="1401645" cy="1981200"/>
            </a:xfrm>
            <a:prstGeom prst="rect">
              <a:avLst/>
            </a:prstGeom>
            <a:gradFill rotWithShape="1">
              <a:gsLst>
                <a:gs pos="0">
                  <a:srgbClr val="080808"/>
                </a:gs>
                <a:gs pos="100000">
                  <a:srgbClr val="F3F3F3">
                    <a:alpha val="0"/>
                  </a:srgbClr>
                </a:gs>
              </a:gsLst>
              <a:lin ang="54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fontAlgn="auto">
                <a:spcBef>
                  <a:spcPts val="0"/>
                </a:spcBef>
                <a:spcAft>
                  <a:spcPts val="0"/>
                </a:spcAft>
                <a:defRPr/>
              </a:pPr>
              <a:endParaRPr lang="en-US" kern="0">
                <a:solidFill>
                  <a:srgbClr val="FFFFFF"/>
                </a:solidFill>
                <a:latin typeface="Calibri" charset="0"/>
                <a:ea typeface="ＭＳ Ｐゴシック" charset="-128"/>
              </a:endParaRPr>
            </a:p>
          </p:txBody>
        </p:sp>
        <p:sp>
          <p:nvSpPr>
            <p:cNvPr id="17" name="Rektangel 73"/>
            <p:cNvSpPr>
              <a:spLocks noChangeArrowheads="1"/>
            </p:cNvSpPr>
            <p:nvPr/>
          </p:nvSpPr>
          <p:spPr bwMode="auto">
            <a:xfrm>
              <a:off x="2882900" y="1372306"/>
              <a:ext cx="1473076" cy="1326915"/>
            </a:xfrm>
            <a:prstGeom prst="rect">
              <a:avLst/>
            </a:prstGeom>
            <a:noFill/>
            <a:ln w="9525">
              <a:noFill/>
              <a:miter lim="800000"/>
              <a:headEnd/>
              <a:tailEnd/>
            </a:ln>
          </p:spPr>
          <p:txBody>
            <a:bodyPr>
              <a:spAutoFit/>
            </a:bodyPr>
            <a:lstStyle/>
            <a:p>
              <a:pPr defTabSz="801688" fontAlgn="auto">
                <a:spcBef>
                  <a:spcPts val="600"/>
                </a:spcBef>
                <a:spcAft>
                  <a:spcPts val="0"/>
                </a:spcAft>
                <a:defRPr/>
              </a:pPr>
              <a:r>
                <a:rPr lang="zh-CN" altLang="en-US" sz="1400" b="1" kern="0" noProof="1">
                  <a:solidFill>
                    <a:srgbClr val="FFFFFF"/>
                  </a:solidFill>
                  <a:latin typeface="微软雅黑" pitchFamily="34" charset="-122"/>
                  <a:ea typeface="微软雅黑" pitchFamily="34" charset="-122"/>
                  <a:cs typeface="Arial" charset="0"/>
                </a:rPr>
                <a:t>互联网革命</a:t>
              </a:r>
              <a:endParaRPr lang="en-US" altLang="zh-CN" sz="14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内涵分析</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五大支柱</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endParaRPr lang="en-US" altLang="zh-CN" sz="1400" kern="0" noProof="1">
                <a:solidFill>
                  <a:srgbClr val="FFFFFF"/>
                </a:solidFill>
                <a:latin typeface="微软雅黑" pitchFamily="34" charset="-122"/>
                <a:ea typeface="微软雅黑" pitchFamily="34" charset="-122"/>
                <a:cs typeface="Arial" charset="0"/>
              </a:endParaRPr>
            </a:p>
          </p:txBody>
        </p:sp>
      </p:grpSp>
      <p:grpSp>
        <p:nvGrpSpPr>
          <p:cNvPr id="14341" name="Gruppe 75"/>
          <p:cNvGrpSpPr>
            <a:grpSpLocks/>
          </p:cNvGrpSpPr>
          <p:nvPr/>
        </p:nvGrpSpPr>
        <p:grpSpPr bwMode="auto">
          <a:xfrm>
            <a:off x="7086600" y="1458913"/>
            <a:ext cx="1295400" cy="1981200"/>
            <a:chOff x="2882900" y="1308100"/>
            <a:chExt cx="1295400" cy="1981200"/>
          </a:xfrm>
        </p:grpSpPr>
        <p:sp>
          <p:nvSpPr>
            <p:cNvPr id="19" name="Rektangel 76"/>
            <p:cNvSpPr>
              <a:spLocks noChangeArrowheads="1"/>
            </p:cNvSpPr>
            <p:nvPr/>
          </p:nvSpPr>
          <p:spPr bwMode="auto">
            <a:xfrm>
              <a:off x="2882900" y="1308100"/>
              <a:ext cx="1295400" cy="1981200"/>
            </a:xfrm>
            <a:prstGeom prst="rect">
              <a:avLst/>
            </a:prstGeom>
            <a:gradFill rotWithShape="1">
              <a:gsLst>
                <a:gs pos="0">
                  <a:srgbClr val="080808"/>
                </a:gs>
                <a:gs pos="100000">
                  <a:srgbClr val="F3F3F3">
                    <a:alpha val="0"/>
                  </a:srgbClr>
                </a:gs>
              </a:gsLst>
              <a:lin ang="54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fontAlgn="auto">
                <a:spcBef>
                  <a:spcPts val="0"/>
                </a:spcBef>
                <a:spcAft>
                  <a:spcPts val="0"/>
                </a:spcAft>
                <a:defRPr/>
              </a:pPr>
              <a:endParaRPr lang="en-US" kern="0">
                <a:solidFill>
                  <a:srgbClr val="FFFFFF"/>
                </a:solidFill>
                <a:latin typeface="Calibri" charset="0"/>
                <a:ea typeface="ＭＳ Ｐゴシック" charset="-128"/>
              </a:endParaRPr>
            </a:p>
          </p:txBody>
        </p:sp>
        <p:sp>
          <p:nvSpPr>
            <p:cNvPr id="20" name="Rektangel 77"/>
            <p:cNvSpPr>
              <a:spLocks noChangeArrowheads="1"/>
            </p:cNvSpPr>
            <p:nvPr/>
          </p:nvSpPr>
          <p:spPr bwMode="auto">
            <a:xfrm>
              <a:off x="2959100" y="1371600"/>
              <a:ext cx="1219200" cy="1151084"/>
            </a:xfrm>
            <a:prstGeom prst="rect">
              <a:avLst/>
            </a:prstGeom>
            <a:noFill/>
            <a:ln w="9525">
              <a:noFill/>
              <a:miter lim="800000"/>
              <a:headEnd/>
              <a:tailEnd/>
            </a:ln>
          </p:spPr>
          <p:txBody>
            <a:bodyPr wrap="square">
              <a:spAutoFit/>
            </a:bodyPr>
            <a:lstStyle/>
            <a:p>
              <a:pPr defTabSz="801688" fontAlgn="auto">
                <a:spcBef>
                  <a:spcPct val="20000"/>
                </a:spcBef>
                <a:spcAft>
                  <a:spcPts val="0"/>
                </a:spcAft>
                <a:defRPr/>
              </a:pPr>
              <a:r>
                <a:rPr lang="zh-CN" altLang="en-US" sz="1600" b="1" kern="0" noProof="1">
                  <a:solidFill>
                    <a:srgbClr val="FFFFFF"/>
                  </a:solidFill>
                  <a:latin typeface="微软雅黑" pitchFamily="34" charset="-122"/>
                  <a:ea typeface="微软雅黑" pitchFamily="34" charset="-122"/>
                  <a:cs typeface="Arial" charset="0"/>
                </a:rPr>
                <a:t>机遇与挑战</a:t>
              </a: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新经济</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新挑战</a:t>
              </a:r>
              <a:endParaRPr lang="en-US" altLang="zh-CN" sz="1400" kern="0" noProof="1">
                <a:solidFill>
                  <a:srgbClr val="FFFFFF"/>
                </a:solidFill>
                <a:latin typeface="微软雅黑" pitchFamily="34" charset="-122"/>
                <a:ea typeface="微软雅黑" pitchFamily="34" charset="-122"/>
                <a:cs typeface="Arial" charset="0"/>
              </a:endParaRPr>
            </a:p>
          </p:txBody>
        </p:sp>
      </p:grpSp>
      <p:grpSp>
        <p:nvGrpSpPr>
          <p:cNvPr id="14342" name="Gruppe 84"/>
          <p:cNvGrpSpPr>
            <a:grpSpLocks/>
          </p:cNvGrpSpPr>
          <p:nvPr/>
        </p:nvGrpSpPr>
        <p:grpSpPr bwMode="auto">
          <a:xfrm>
            <a:off x="5080000" y="4329113"/>
            <a:ext cx="1295400" cy="2171700"/>
            <a:chOff x="2882900" y="1308100"/>
            <a:chExt cx="1295400" cy="2171700"/>
          </a:xfrm>
        </p:grpSpPr>
        <p:sp>
          <p:nvSpPr>
            <p:cNvPr id="22" name="Rektangel 85"/>
            <p:cNvSpPr>
              <a:spLocks noChangeArrowheads="1"/>
            </p:cNvSpPr>
            <p:nvPr/>
          </p:nvSpPr>
          <p:spPr bwMode="auto">
            <a:xfrm>
              <a:off x="2882900" y="1308100"/>
              <a:ext cx="1295400" cy="2171700"/>
            </a:xfrm>
            <a:prstGeom prst="rect">
              <a:avLst/>
            </a:prstGeom>
            <a:gradFill rotWithShape="1">
              <a:gsLst>
                <a:gs pos="0">
                  <a:srgbClr val="080808"/>
                </a:gs>
                <a:gs pos="100000">
                  <a:srgbClr val="F3F3F3">
                    <a:alpha val="0"/>
                  </a:srgbClr>
                </a:gs>
              </a:gsLst>
              <a:lin ang="162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fontAlgn="auto">
                <a:spcBef>
                  <a:spcPts val="0"/>
                </a:spcBef>
                <a:spcAft>
                  <a:spcPts val="0"/>
                </a:spcAft>
                <a:defRPr/>
              </a:pPr>
              <a:endParaRPr lang="en-US" kern="0">
                <a:solidFill>
                  <a:srgbClr val="FFFFFF"/>
                </a:solidFill>
                <a:latin typeface="Calibri" charset="0"/>
                <a:ea typeface="ＭＳ Ｐゴシック" charset="-128"/>
              </a:endParaRPr>
            </a:p>
          </p:txBody>
        </p:sp>
        <p:sp>
          <p:nvSpPr>
            <p:cNvPr id="23" name="Rektangel 86"/>
            <p:cNvSpPr>
              <a:spLocks noChangeArrowheads="1"/>
            </p:cNvSpPr>
            <p:nvPr/>
          </p:nvSpPr>
          <p:spPr bwMode="auto">
            <a:xfrm>
              <a:off x="2959100" y="2070100"/>
              <a:ext cx="1117600" cy="1409700"/>
            </a:xfrm>
            <a:prstGeom prst="rect">
              <a:avLst/>
            </a:prstGeom>
            <a:noFill/>
            <a:ln w="9525">
              <a:noFill/>
              <a:miter lim="800000"/>
              <a:headEnd/>
              <a:tailEnd/>
            </a:ln>
          </p:spPr>
          <p:txBody>
            <a:bodyPr>
              <a:spAutoFit/>
            </a:bodyPr>
            <a:lstStyle/>
            <a:p>
              <a:pPr defTabSz="801688" fontAlgn="auto">
                <a:spcBef>
                  <a:spcPct val="20000"/>
                </a:spcBef>
                <a:spcAft>
                  <a:spcPts val="0"/>
                </a:spcAft>
                <a:defRPr/>
              </a:pPr>
              <a:r>
                <a:rPr lang="zh-CN" altLang="en-US" sz="1600" b="1" kern="0" noProof="1">
                  <a:solidFill>
                    <a:srgbClr val="FFFFFF"/>
                  </a:solidFill>
                  <a:latin typeface="微软雅黑" pitchFamily="34" charset="-122"/>
                  <a:ea typeface="微软雅黑" pitchFamily="34" charset="-122"/>
                  <a:cs typeface="Arial" charset="0"/>
                </a:rPr>
                <a:t>深刻变革</a:t>
              </a: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endParaRPr lang="en-US" altLang="zh-CN" sz="1600" b="1"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生产方式</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竞合模式</a:t>
              </a:r>
              <a:endParaRPr lang="en-US" altLang="zh-CN" sz="1400" kern="0" noProof="1">
                <a:solidFill>
                  <a:srgbClr val="FFFFFF"/>
                </a:solidFill>
                <a:latin typeface="微软雅黑" pitchFamily="34" charset="-122"/>
                <a:ea typeface="微软雅黑" pitchFamily="34" charset="-122"/>
                <a:cs typeface="Arial" charset="0"/>
              </a:endParaRPr>
            </a:p>
            <a:p>
              <a:pPr defTabSz="801688" fontAlgn="auto">
                <a:spcBef>
                  <a:spcPct val="20000"/>
                </a:spcBef>
                <a:spcAft>
                  <a:spcPts val="0"/>
                </a:spcAft>
                <a:defRPr/>
              </a:pPr>
              <a:r>
                <a:rPr lang="zh-CN" altLang="en-US" sz="1400" kern="0" noProof="1">
                  <a:solidFill>
                    <a:srgbClr val="FFFFFF"/>
                  </a:solidFill>
                  <a:latin typeface="微软雅黑" pitchFamily="34" charset="-122"/>
                  <a:ea typeface="微软雅黑" pitchFamily="34" charset="-122"/>
                  <a:cs typeface="Arial" charset="0"/>
                </a:rPr>
                <a:t>生活方式</a:t>
              </a:r>
              <a:endParaRPr lang="en-US" altLang="zh-CN" sz="1400" kern="0" noProof="1">
                <a:solidFill>
                  <a:srgbClr val="FFFFFF"/>
                </a:solidFill>
                <a:latin typeface="微软雅黑" pitchFamily="34" charset="-122"/>
                <a:ea typeface="微软雅黑" pitchFamily="34" charset="-122"/>
                <a:cs typeface="Arial" charset="0"/>
              </a:endParaRPr>
            </a:p>
          </p:txBody>
        </p:sp>
      </p:grpSp>
      <p:pic>
        <p:nvPicPr>
          <p:cNvPr id="14343" name="Picture 2" descr="http://wenwen.soso.com/p/20110619/20110619174515-273030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388" y="3257550"/>
            <a:ext cx="2041525"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4" descr="http://pic7.nipic.com/20100602/3379734_171215052778_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1488" y="3282950"/>
            <a:ext cx="20161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9050" y="3282950"/>
            <a:ext cx="2017713"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7" name="Picture 21" descr="http://pic4.nipic.com/20090729/817503_094236072_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1" y="3282950"/>
            <a:ext cx="1656185" cy="1231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additive="base">
                                        <p:cTn id="13" dur="500" fill="hold"/>
                                        <p:tgtEl>
                                          <p:spTgt spid="14340"/>
                                        </p:tgtEl>
                                        <p:attrNameLst>
                                          <p:attrName>ppt_x</p:attrName>
                                        </p:attrNameLst>
                                      </p:cBhvr>
                                      <p:tavLst>
                                        <p:tav tm="0">
                                          <p:val>
                                            <p:strVal val="#ppt_x"/>
                                          </p:val>
                                        </p:tav>
                                        <p:tav tm="100000">
                                          <p:val>
                                            <p:strVal val="#ppt_x"/>
                                          </p:val>
                                        </p:tav>
                                      </p:tavLst>
                                    </p:anim>
                                    <p:anim calcmode="lin" valueType="num">
                                      <p:cBhvr additive="base">
                                        <p:cTn id="14" dur="500" fill="hold"/>
                                        <p:tgtEl>
                                          <p:spTgt spid="1434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42"/>
                                        </p:tgtEl>
                                        <p:attrNameLst>
                                          <p:attrName>style.visibility</p:attrName>
                                        </p:attrNameLst>
                                      </p:cBhvr>
                                      <p:to>
                                        <p:strVal val="visible"/>
                                      </p:to>
                                    </p:set>
                                    <p:anim calcmode="lin" valueType="num">
                                      <p:cBhvr additive="base">
                                        <p:cTn id="19" dur="500" fill="hold"/>
                                        <p:tgtEl>
                                          <p:spTgt spid="14342"/>
                                        </p:tgtEl>
                                        <p:attrNameLst>
                                          <p:attrName>ppt_x</p:attrName>
                                        </p:attrNameLst>
                                      </p:cBhvr>
                                      <p:tavLst>
                                        <p:tav tm="0">
                                          <p:val>
                                            <p:strVal val="#ppt_x"/>
                                          </p:val>
                                        </p:tav>
                                        <p:tav tm="100000">
                                          <p:val>
                                            <p:strVal val="#ppt_x"/>
                                          </p:val>
                                        </p:tav>
                                      </p:tavLst>
                                    </p:anim>
                                    <p:anim calcmode="lin" valueType="num">
                                      <p:cBhvr additive="base">
                                        <p:cTn id="20"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4341"/>
                                        </p:tgtEl>
                                        <p:attrNameLst>
                                          <p:attrName>style.visibility</p:attrName>
                                        </p:attrNameLst>
                                      </p:cBhvr>
                                      <p:to>
                                        <p:strVal val="visible"/>
                                      </p:to>
                                    </p:set>
                                    <p:anim calcmode="lin" valueType="num">
                                      <p:cBhvr additive="base">
                                        <p:cTn id="25" dur="500" fill="hold"/>
                                        <p:tgtEl>
                                          <p:spTgt spid="14341"/>
                                        </p:tgtEl>
                                        <p:attrNameLst>
                                          <p:attrName>ppt_x</p:attrName>
                                        </p:attrNameLst>
                                      </p:cBhvr>
                                      <p:tavLst>
                                        <p:tav tm="0">
                                          <p:val>
                                            <p:strVal val="#ppt_x"/>
                                          </p:val>
                                        </p:tav>
                                        <p:tav tm="100000">
                                          <p:val>
                                            <p:strVal val="#ppt_x"/>
                                          </p:val>
                                        </p:tav>
                                      </p:tavLst>
                                    </p:anim>
                                    <p:anim calcmode="lin" valueType="num">
                                      <p:cBhvr additive="base">
                                        <p:cTn id="26" dur="500" fill="hold"/>
                                        <p:tgtEl>
                                          <p:spTgt spid="143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ph idx="1"/>
          </p:nvPr>
        </p:nvSpPr>
        <p:spPr/>
        <p:txBody>
          <a:bodyPr/>
          <a:lstStyle/>
          <a:p>
            <a:pPr marL="0" indent="0" eaLnBrk="1" hangingPunct="1">
              <a:buFont typeface="Wingdings" panose="05000000000000000000" pitchFamily="2" charset="2"/>
              <a:buNone/>
            </a:pPr>
            <a:r>
              <a:rPr lang="zh-CN" altLang="en-US" dirty="0">
                <a:ea typeface="宋体" panose="02010600030101010101" pitchFamily="2" charset="-122"/>
              </a:rPr>
              <a:t>       </a:t>
            </a:r>
            <a:endParaRPr lang="en-US" altLang="zh-CN" dirty="0">
              <a:ea typeface="宋体" panose="02010600030101010101" pitchFamily="2" charset="-122"/>
            </a:endParaRPr>
          </a:p>
          <a:p>
            <a:pPr marL="0" indent="0" algn="just" eaLnBrk="1" hangingPunct="1">
              <a:buFont typeface="Wingdings" panose="05000000000000000000" pitchFamily="2" charset="2"/>
              <a:buNone/>
            </a:pPr>
            <a:r>
              <a:rPr lang="en-US" altLang="zh-CN" dirty="0">
                <a:ea typeface="宋体" panose="02010600030101010101" pitchFamily="2" charset="-122"/>
              </a:rPr>
              <a:t>       </a:t>
            </a:r>
          </a:p>
          <a:p>
            <a:pPr marL="0" indent="0" eaLnBrk="1" hangingPunct="1">
              <a:buFont typeface="Wingdings" panose="05000000000000000000" pitchFamily="2" charset="2"/>
              <a:buNone/>
            </a:pPr>
            <a:endParaRPr lang="en-US" altLang="zh-CN" dirty="0">
              <a:ea typeface="宋体" panose="02010600030101010101" pitchFamily="2" charset="-122"/>
            </a:endParaRPr>
          </a:p>
        </p:txBody>
      </p:sp>
      <p:sp>
        <p:nvSpPr>
          <p:cNvPr id="3" name="内容占位符 2"/>
          <p:cNvSpPr>
            <a:spLocks noGrp="1"/>
          </p:cNvSpPr>
          <p:nvPr>
            <p:ph idx="4294967295"/>
          </p:nvPr>
        </p:nvSpPr>
        <p:spPr>
          <a:xfrm>
            <a:off x="457200" y="1295400"/>
            <a:ext cx="8229600" cy="5029200"/>
          </a:xfrm>
          <a:prstGeom prst="rect">
            <a:avLst/>
          </a:prstGeom>
        </p:spPr>
        <p:txBody>
          <a:bodyPr/>
          <a:lstStyle/>
          <a:p>
            <a:pPr marL="0" indent="0" eaLnBrk="1" hangingPunct="1">
              <a:buFont typeface="Wingdings" panose="05000000000000000000" pitchFamily="2" charset="2"/>
              <a:buNone/>
            </a:pPr>
            <a:r>
              <a:rPr lang="zh-CN" altLang="en-US" dirty="0">
                <a:ea typeface="宋体" panose="02010600030101010101" pitchFamily="2" charset="-122"/>
              </a:rPr>
              <a:t>       </a:t>
            </a:r>
            <a:endParaRPr lang="en-US" altLang="zh-CN" dirty="0">
              <a:ea typeface="宋体" panose="02010600030101010101" pitchFamily="2" charset="-122"/>
            </a:endParaRPr>
          </a:p>
          <a:p>
            <a:pPr marL="0" indent="0" algn="just" eaLnBrk="1" hangingPunct="1">
              <a:buFont typeface="Wingdings" panose="05000000000000000000" pitchFamily="2" charset="2"/>
              <a:buNone/>
            </a:pPr>
            <a:r>
              <a:rPr lang="en-US" altLang="zh-CN" dirty="0">
                <a:ea typeface="宋体" panose="02010600030101010101" pitchFamily="2" charset="-122"/>
              </a:rPr>
              <a:t>       </a:t>
            </a:r>
            <a:r>
              <a:rPr lang="zh-CN" altLang="en-US" sz="3200" dirty="0">
                <a:latin typeface="微软雅黑" pitchFamily="34" charset="-122"/>
                <a:ea typeface="微软雅黑" pitchFamily="34" charset="-122"/>
              </a:rPr>
              <a:t>这是最好的时代，这是最坏的时代，这是智慧的时代，这是愚蠢的时代；这是信仰的时期，这是怀疑的时期；这是光明的季节，这是黑暗的季节；这是希望之春，这是失望之冬。</a:t>
            </a:r>
            <a:endParaRPr lang="en-US" altLang="zh-CN" sz="3200" dirty="0">
              <a:latin typeface="微软雅黑" pitchFamily="34" charset="-122"/>
              <a:ea typeface="微软雅黑" pitchFamily="34" charset="-122"/>
            </a:endParaRPr>
          </a:p>
          <a:p>
            <a:pPr marL="0" indent="0" eaLnBrk="1" hangingPunct="1">
              <a:buFont typeface="Wingdings" panose="05000000000000000000" pitchFamily="2" charset="2"/>
              <a:buNone/>
            </a:pPr>
            <a:r>
              <a:rPr lang="en-US" altLang="zh-CN" sz="3200" dirty="0">
                <a:latin typeface="微软雅黑" pitchFamily="34" charset="-122"/>
                <a:ea typeface="微软雅黑" pitchFamily="34" charset="-122"/>
              </a:rPr>
              <a:t>                                  </a:t>
            </a:r>
            <a:r>
              <a:rPr lang="en-US" altLang="zh-CN" sz="3200" dirty="0" smtClean="0">
                <a:latin typeface="微软雅黑" pitchFamily="34" charset="-122"/>
                <a:ea typeface="微软雅黑" pitchFamily="34" charset="-122"/>
              </a:rPr>
              <a:t> </a:t>
            </a: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狄更斯</a:t>
            </a:r>
            <a:r>
              <a:rPr lang="en-US" altLang="zh-CN" sz="3200" dirty="0">
                <a:latin typeface="微软雅黑" pitchFamily="34" charset="-122"/>
                <a:ea typeface="微软雅黑" pitchFamily="34" charset="-122"/>
              </a:rPr>
              <a:t>《</a:t>
            </a:r>
            <a:r>
              <a:rPr lang="zh-CN" altLang="en-US" sz="3200" dirty="0">
                <a:latin typeface="微软雅黑" pitchFamily="34" charset="-122"/>
                <a:ea typeface="微软雅黑" pitchFamily="34" charset="-122"/>
              </a:rPr>
              <a:t>双城记</a:t>
            </a:r>
            <a:r>
              <a:rPr lang="en-US" altLang="zh-CN" sz="3200" dirty="0">
                <a:latin typeface="微软雅黑" pitchFamily="34" charset="-122"/>
                <a:ea typeface="微软雅黑" pitchFamily="34" charset="-122"/>
              </a:rPr>
              <a:t>》</a:t>
            </a:r>
          </a:p>
          <a:p>
            <a:pPr marL="0" indent="0" eaLnBrk="1" hangingPunct="1">
              <a:buFont typeface="Wingdings" panose="05000000000000000000" pitchFamily="2" charset="2"/>
              <a:buNone/>
            </a:pPr>
            <a:endParaRPr lang="en-US" altLang="zh-CN" dirty="0">
              <a:ea typeface="宋体" panose="02010600030101010101" pitchFamily="2" charset="-122"/>
            </a:endParaRPr>
          </a:p>
          <a:p>
            <a:pPr marL="0" indent="0" eaLnBrk="1" hangingPunct="1">
              <a:buFont typeface="Wingdings" panose="05000000000000000000" pitchFamily="2" charset="2"/>
              <a:buNone/>
            </a:pPr>
            <a:endParaRPr lang="en-US" altLang="zh-CN" dirty="0">
              <a:ea typeface="宋体" panose="02010600030101010101" pitchFamily="2" charset="-122"/>
            </a:endParaRPr>
          </a:p>
        </p:txBody>
      </p:sp>
    </p:spTree>
    <p:extLst>
      <p:ext uri="{BB962C8B-B14F-4D97-AF65-F5344CB8AC3E}">
        <p14:creationId xmlns:p14="http://schemas.microsoft.com/office/powerpoint/2010/main" val="35965611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zuohong\Pictures\微云相册\都市.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WordArt 3"/>
          <p:cNvSpPr>
            <a:spLocks noChangeArrowheads="1" noChangeShapeType="1" noTextEdit="1"/>
          </p:cNvSpPr>
          <p:nvPr/>
        </p:nvSpPr>
        <p:spPr bwMode="gray">
          <a:xfrm>
            <a:off x="1692275" y="4725144"/>
            <a:ext cx="5759450" cy="863600"/>
          </a:xfrm>
          <a:prstGeom prst="rect">
            <a:avLst/>
          </a:prstGeom>
        </p:spPr>
        <p:txBody>
          <a:bodyPr wrap="none" numCol="1" fromWordArt="1">
            <a:prstTxWarp prst="textDeflate">
              <a:avLst>
                <a:gd name="adj" fmla="val 0"/>
              </a:avLst>
            </a:prstTxWarp>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r>
              <a:rPr lang="en-US" altLang="zh-CN" sz="3600" kern="10" dirty="0">
                <a:ln w="19050">
                  <a:solidFill>
                    <a:schemeClr val="bg1"/>
                  </a:solidFill>
                  <a:round/>
                  <a:headEnd/>
                  <a:tailEnd/>
                </a:ln>
                <a:gradFill rotWithShape="1">
                  <a:gsLst>
                    <a:gs pos="0">
                      <a:schemeClr val="tx1"/>
                    </a:gs>
                    <a:gs pos="100000">
                      <a:schemeClr val="accent1"/>
                    </a:gs>
                  </a:gsLst>
                  <a:lin ang="0" scaled="1"/>
                </a:gradFill>
                <a:effectLst>
                  <a:outerShdw dist="63500" dir="2212194" algn="ctr" rotWithShape="0">
                    <a:srgbClr val="868686">
                      <a:alpha val="50000"/>
                    </a:srgbClr>
                  </a:outerShdw>
                </a:effectLst>
                <a:latin typeface="Arial"/>
                <a:cs typeface="Arial"/>
              </a:rPr>
              <a:t>Thank You !</a:t>
            </a:r>
            <a:endParaRPr lang="zh-CN" altLang="en-US" sz="3600" kern="10" dirty="0">
              <a:ln w="19050">
                <a:solidFill>
                  <a:schemeClr val="bg1"/>
                </a:solidFill>
                <a:round/>
                <a:headEnd/>
                <a:tailEnd/>
              </a:ln>
              <a:gradFill rotWithShape="1">
                <a:gsLst>
                  <a:gs pos="0">
                    <a:schemeClr val="tx1"/>
                  </a:gs>
                  <a:gs pos="100000">
                    <a:schemeClr val="accent1"/>
                  </a:gs>
                </a:gsLst>
                <a:lin ang="0" scaled="1"/>
              </a:gradFill>
              <a:effectLst>
                <a:outerShdw dist="63500" dir="2212194" algn="ctr" rotWithShape="0">
                  <a:srgbClr val="868686">
                    <a:alpha val="50000"/>
                  </a:srgbClr>
                </a:outerShdw>
              </a:effectLst>
              <a:latin typeface="Arial"/>
              <a:cs typeface="Arial"/>
            </a:endParaRPr>
          </a:p>
        </p:txBody>
      </p:sp>
    </p:spTree>
    <p:extLst>
      <p:ext uri="{BB962C8B-B14F-4D97-AF65-F5344CB8AC3E}">
        <p14:creationId xmlns:p14="http://schemas.microsoft.com/office/powerpoint/2010/main" val="2670968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2"/>
          <p:cNvGrpSpPr>
            <a:grpSpLocks/>
          </p:cNvGrpSpPr>
          <p:nvPr/>
        </p:nvGrpSpPr>
        <p:grpSpPr bwMode="auto">
          <a:xfrm>
            <a:off x="5559425" y="4375150"/>
            <a:ext cx="2963863" cy="2147888"/>
            <a:chOff x="993" y="1464"/>
            <a:chExt cx="1079" cy="754"/>
          </a:xfrm>
        </p:grpSpPr>
        <p:sp>
          <p:nvSpPr>
            <p:cNvPr id="72"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fontAlgn="auto">
                <a:spcBef>
                  <a:spcPts val="0"/>
                </a:spcBef>
                <a:spcAft>
                  <a:spcPts val="0"/>
                </a:spcAft>
                <a:defRPr/>
              </a:pPr>
              <a:endParaRPr lang="en-US" kern="0">
                <a:solidFill>
                  <a:srgbClr val="FFFFFF"/>
                </a:solidFill>
                <a:latin typeface="Calibri" pitchFamily="34" charset="0"/>
                <a:ea typeface="ＭＳ Ｐゴシック" pitchFamily="34" charset="-128"/>
              </a:endParaRPr>
            </a:p>
          </p:txBody>
        </p:sp>
        <p:sp>
          <p:nvSpPr>
            <p:cNvPr id="73" name="Rectangle 196"/>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 name="Group 163"/>
          <p:cNvGrpSpPr>
            <a:grpSpLocks/>
          </p:cNvGrpSpPr>
          <p:nvPr/>
        </p:nvGrpSpPr>
        <p:grpSpPr bwMode="auto">
          <a:xfrm>
            <a:off x="450850" y="1268413"/>
            <a:ext cx="2963863" cy="2100262"/>
            <a:chOff x="993" y="1464"/>
            <a:chExt cx="1079" cy="754"/>
          </a:xfrm>
        </p:grpSpPr>
        <p:sp>
          <p:nvSpPr>
            <p:cNvPr id="3"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fontAlgn="auto">
                <a:spcBef>
                  <a:spcPts val="0"/>
                </a:spcBef>
                <a:spcAft>
                  <a:spcPts val="0"/>
                </a:spcAft>
                <a:defRPr/>
              </a:pPr>
              <a:endParaRPr lang="en-US" kern="0">
                <a:solidFill>
                  <a:srgbClr val="FFFFFF"/>
                </a:solidFill>
                <a:latin typeface="Calibri" pitchFamily="34" charset="0"/>
                <a:ea typeface="ＭＳ Ｐゴシック" pitchFamily="34" charset="-128"/>
              </a:endParaRPr>
            </a:p>
          </p:txBody>
        </p:sp>
        <p:sp>
          <p:nvSpPr>
            <p:cNvPr id="4" name="Rectangle 167"/>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grpSp>
        <p:nvGrpSpPr>
          <p:cNvPr id="56" name="Group 161"/>
          <p:cNvGrpSpPr>
            <a:grpSpLocks/>
          </p:cNvGrpSpPr>
          <p:nvPr/>
        </p:nvGrpSpPr>
        <p:grpSpPr bwMode="auto">
          <a:xfrm>
            <a:off x="465138" y="3438525"/>
            <a:ext cx="7953375" cy="415925"/>
            <a:chOff x="312" y="2331"/>
            <a:chExt cx="5010" cy="262"/>
          </a:xfrm>
        </p:grpSpPr>
        <p:sp>
          <p:nvSpPr>
            <p:cNvPr id="6" name="AutoShape 54"/>
            <p:cNvSpPr>
              <a:spLocks noChangeArrowheads="1"/>
            </p:cNvSpPr>
            <p:nvPr/>
          </p:nvSpPr>
          <p:spPr bwMode="auto">
            <a:xfrm>
              <a:off x="312" y="2346"/>
              <a:ext cx="133" cy="247"/>
            </a:xfrm>
            <a:prstGeom prst="chevron">
              <a:avLst>
                <a:gd name="adj" fmla="val 51130"/>
              </a:avLst>
            </a:prstGeom>
            <a:gradFill rotWithShape="1">
              <a:gsLst>
                <a:gs pos="0">
                  <a:srgbClr val="FF6600"/>
                </a:gs>
                <a:gs pos="50000">
                  <a:srgbClr val="FFCC00"/>
                </a:gs>
                <a:gs pos="100000">
                  <a:srgbClr val="FF6600"/>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7" name="AutoShape 55"/>
            <p:cNvSpPr>
              <a:spLocks noChangeArrowheads="1"/>
            </p:cNvSpPr>
            <p:nvPr/>
          </p:nvSpPr>
          <p:spPr bwMode="auto">
            <a:xfrm>
              <a:off x="412" y="234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8" name="AutoShape 56"/>
            <p:cNvSpPr>
              <a:spLocks noChangeArrowheads="1"/>
            </p:cNvSpPr>
            <p:nvPr/>
          </p:nvSpPr>
          <p:spPr bwMode="auto">
            <a:xfrm>
              <a:off x="512" y="234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9" name="AutoShape 57"/>
            <p:cNvSpPr>
              <a:spLocks noChangeArrowheads="1"/>
            </p:cNvSpPr>
            <p:nvPr/>
          </p:nvSpPr>
          <p:spPr bwMode="auto">
            <a:xfrm>
              <a:off x="612" y="234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0" name="AutoShape 58"/>
            <p:cNvSpPr>
              <a:spLocks noChangeArrowheads="1"/>
            </p:cNvSpPr>
            <p:nvPr/>
          </p:nvSpPr>
          <p:spPr bwMode="auto">
            <a:xfrm>
              <a:off x="811" y="234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1" name="AutoShape 59"/>
            <p:cNvSpPr>
              <a:spLocks noChangeArrowheads="1"/>
            </p:cNvSpPr>
            <p:nvPr/>
          </p:nvSpPr>
          <p:spPr bwMode="auto">
            <a:xfrm>
              <a:off x="711"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2" name="AutoShape 60"/>
            <p:cNvSpPr>
              <a:spLocks noChangeArrowheads="1"/>
            </p:cNvSpPr>
            <p:nvPr/>
          </p:nvSpPr>
          <p:spPr bwMode="auto">
            <a:xfrm>
              <a:off x="911"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3" name="AutoShape 61"/>
            <p:cNvSpPr>
              <a:spLocks noChangeArrowheads="1"/>
            </p:cNvSpPr>
            <p:nvPr/>
          </p:nvSpPr>
          <p:spPr bwMode="auto">
            <a:xfrm>
              <a:off x="1011"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4" name="AutoShape 62"/>
            <p:cNvSpPr>
              <a:spLocks noChangeArrowheads="1"/>
            </p:cNvSpPr>
            <p:nvPr/>
          </p:nvSpPr>
          <p:spPr bwMode="auto">
            <a:xfrm>
              <a:off x="1210"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5" name="AutoShape 63"/>
            <p:cNvSpPr>
              <a:spLocks noChangeArrowheads="1"/>
            </p:cNvSpPr>
            <p:nvPr/>
          </p:nvSpPr>
          <p:spPr bwMode="auto">
            <a:xfrm>
              <a:off x="1410"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6" name="AutoShape 64"/>
            <p:cNvSpPr>
              <a:spLocks noChangeArrowheads="1"/>
            </p:cNvSpPr>
            <p:nvPr/>
          </p:nvSpPr>
          <p:spPr bwMode="auto">
            <a:xfrm>
              <a:off x="1110"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7" name="AutoShape 65"/>
            <p:cNvSpPr>
              <a:spLocks noChangeArrowheads="1"/>
            </p:cNvSpPr>
            <p:nvPr/>
          </p:nvSpPr>
          <p:spPr bwMode="auto">
            <a:xfrm>
              <a:off x="1310"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8" name="AutoShape 66"/>
            <p:cNvSpPr>
              <a:spLocks noChangeArrowheads="1"/>
            </p:cNvSpPr>
            <p:nvPr/>
          </p:nvSpPr>
          <p:spPr bwMode="auto">
            <a:xfrm>
              <a:off x="1509"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19" name="AutoShape 67"/>
            <p:cNvSpPr>
              <a:spLocks noChangeArrowheads="1"/>
            </p:cNvSpPr>
            <p:nvPr/>
          </p:nvSpPr>
          <p:spPr bwMode="auto">
            <a:xfrm>
              <a:off x="1609" y="2340"/>
              <a:ext cx="133" cy="247"/>
            </a:xfrm>
            <a:prstGeom prst="chevron">
              <a:avLst>
                <a:gd name="adj" fmla="val 51130"/>
              </a:avLst>
            </a:prstGeom>
            <a:gradFill rotWithShape="1">
              <a:gsLst>
                <a:gs pos="0">
                  <a:srgbClr val="FF6600"/>
                </a:gs>
                <a:gs pos="50000">
                  <a:srgbClr val="FFCC00"/>
                </a:gs>
                <a:gs pos="100000">
                  <a:srgbClr val="FF6600"/>
                </a:gs>
              </a:gsLst>
              <a:lin ang="5400000" scaled="1"/>
            </a:gradFill>
            <a:ln w="9525" algn="ctr">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0" name="AutoShape 68"/>
            <p:cNvSpPr>
              <a:spLocks noChangeArrowheads="1"/>
            </p:cNvSpPr>
            <p:nvPr/>
          </p:nvSpPr>
          <p:spPr bwMode="auto">
            <a:xfrm>
              <a:off x="1709"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1" name="AutoShape 69"/>
            <p:cNvSpPr>
              <a:spLocks noChangeArrowheads="1"/>
            </p:cNvSpPr>
            <p:nvPr/>
          </p:nvSpPr>
          <p:spPr bwMode="auto">
            <a:xfrm>
              <a:off x="1809"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2" name="AutoShape 70"/>
            <p:cNvSpPr>
              <a:spLocks noChangeArrowheads="1"/>
            </p:cNvSpPr>
            <p:nvPr/>
          </p:nvSpPr>
          <p:spPr bwMode="auto">
            <a:xfrm>
              <a:off x="1908"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3" name="AutoShape 71"/>
            <p:cNvSpPr>
              <a:spLocks noChangeArrowheads="1"/>
            </p:cNvSpPr>
            <p:nvPr/>
          </p:nvSpPr>
          <p:spPr bwMode="auto">
            <a:xfrm>
              <a:off x="2008"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4" name="AutoShape 72"/>
            <p:cNvSpPr>
              <a:spLocks noChangeArrowheads="1"/>
            </p:cNvSpPr>
            <p:nvPr/>
          </p:nvSpPr>
          <p:spPr bwMode="auto">
            <a:xfrm>
              <a:off x="2108"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5" name="AutoShape 73"/>
            <p:cNvSpPr>
              <a:spLocks noChangeArrowheads="1"/>
            </p:cNvSpPr>
            <p:nvPr/>
          </p:nvSpPr>
          <p:spPr bwMode="auto">
            <a:xfrm>
              <a:off x="2207" y="2340"/>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6" name="AutoShape 74"/>
            <p:cNvSpPr>
              <a:spLocks noChangeArrowheads="1"/>
            </p:cNvSpPr>
            <p:nvPr/>
          </p:nvSpPr>
          <p:spPr bwMode="auto">
            <a:xfrm>
              <a:off x="2300" y="2342"/>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7" name="AutoShape 75"/>
            <p:cNvSpPr>
              <a:spLocks noChangeArrowheads="1"/>
            </p:cNvSpPr>
            <p:nvPr/>
          </p:nvSpPr>
          <p:spPr bwMode="auto">
            <a:xfrm>
              <a:off x="2400" y="2342"/>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8" name="AutoShape 76"/>
            <p:cNvSpPr>
              <a:spLocks noChangeArrowheads="1"/>
            </p:cNvSpPr>
            <p:nvPr/>
          </p:nvSpPr>
          <p:spPr bwMode="auto">
            <a:xfrm>
              <a:off x="2500" y="2342"/>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29" name="AutoShape 77"/>
            <p:cNvSpPr>
              <a:spLocks noChangeArrowheads="1"/>
            </p:cNvSpPr>
            <p:nvPr/>
          </p:nvSpPr>
          <p:spPr bwMode="auto">
            <a:xfrm>
              <a:off x="2600" y="2342"/>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0" name="AutoShape 78"/>
            <p:cNvSpPr>
              <a:spLocks noChangeArrowheads="1"/>
            </p:cNvSpPr>
            <p:nvPr/>
          </p:nvSpPr>
          <p:spPr bwMode="auto">
            <a:xfrm>
              <a:off x="2799" y="2342"/>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1" name="AutoShape 79"/>
            <p:cNvSpPr>
              <a:spLocks noChangeArrowheads="1"/>
            </p:cNvSpPr>
            <p:nvPr/>
          </p:nvSpPr>
          <p:spPr bwMode="auto">
            <a:xfrm>
              <a:off x="2699"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2" name="AutoShape 80"/>
            <p:cNvSpPr>
              <a:spLocks noChangeArrowheads="1"/>
            </p:cNvSpPr>
            <p:nvPr/>
          </p:nvSpPr>
          <p:spPr bwMode="auto">
            <a:xfrm>
              <a:off x="2899" y="2336"/>
              <a:ext cx="133" cy="247"/>
            </a:xfrm>
            <a:prstGeom prst="chevron">
              <a:avLst>
                <a:gd name="adj" fmla="val 51130"/>
              </a:avLst>
            </a:prstGeom>
            <a:gradFill rotWithShape="1">
              <a:gsLst>
                <a:gs pos="0">
                  <a:srgbClr val="FF6600"/>
                </a:gs>
                <a:gs pos="50000">
                  <a:srgbClr val="FFCC00"/>
                </a:gs>
                <a:gs pos="100000">
                  <a:srgbClr val="FF6600"/>
                </a:gs>
              </a:gsLst>
              <a:lin ang="5400000" scaled="1"/>
            </a:gradFill>
            <a:ln w="9525" algn="ctr">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3" name="AutoShape 81"/>
            <p:cNvSpPr>
              <a:spLocks noChangeArrowheads="1"/>
            </p:cNvSpPr>
            <p:nvPr/>
          </p:nvSpPr>
          <p:spPr bwMode="auto">
            <a:xfrm>
              <a:off x="2999"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4" name="AutoShape 82"/>
            <p:cNvSpPr>
              <a:spLocks noChangeArrowheads="1"/>
            </p:cNvSpPr>
            <p:nvPr/>
          </p:nvSpPr>
          <p:spPr bwMode="auto">
            <a:xfrm>
              <a:off x="3198"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5" name="AutoShape 83"/>
            <p:cNvSpPr>
              <a:spLocks noChangeArrowheads="1"/>
            </p:cNvSpPr>
            <p:nvPr/>
          </p:nvSpPr>
          <p:spPr bwMode="auto">
            <a:xfrm>
              <a:off x="3398"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6" name="AutoShape 84"/>
            <p:cNvSpPr>
              <a:spLocks noChangeArrowheads="1"/>
            </p:cNvSpPr>
            <p:nvPr/>
          </p:nvSpPr>
          <p:spPr bwMode="auto">
            <a:xfrm>
              <a:off x="3098"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7" name="AutoShape 85"/>
            <p:cNvSpPr>
              <a:spLocks noChangeArrowheads="1"/>
            </p:cNvSpPr>
            <p:nvPr/>
          </p:nvSpPr>
          <p:spPr bwMode="auto">
            <a:xfrm>
              <a:off x="3298"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8" name="AutoShape 86"/>
            <p:cNvSpPr>
              <a:spLocks noChangeArrowheads="1"/>
            </p:cNvSpPr>
            <p:nvPr/>
          </p:nvSpPr>
          <p:spPr bwMode="auto">
            <a:xfrm>
              <a:off x="3497"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39" name="AutoShape 87"/>
            <p:cNvSpPr>
              <a:spLocks noChangeArrowheads="1"/>
            </p:cNvSpPr>
            <p:nvPr/>
          </p:nvSpPr>
          <p:spPr bwMode="auto">
            <a:xfrm>
              <a:off x="3597"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0" name="AutoShape 88"/>
            <p:cNvSpPr>
              <a:spLocks noChangeArrowheads="1"/>
            </p:cNvSpPr>
            <p:nvPr/>
          </p:nvSpPr>
          <p:spPr bwMode="auto">
            <a:xfrm>
              <a:off x="3697"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1" name="AutoShape 89"/>
            <p:cNvSpPr>
              <a:spLocks noChangeArrowheads="1"/>
            </p:cNvSpPr>
            <p:nvPr/>
          </p:nvSpPr>
          <p:spPr bwMode="auto">
            <a:xfrm>
              <a:off x="3797"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2" name="AutoShape 90"/>
            <p:cNvSpPr>
              <a:spLocks noChangeArrowheads="1"/>
            </p:cNvSpPr>
            <p:nvPr/>
          </p:nvSpPr>
          <p:spPr bwMode="auto">
            <a:xfrm>
              <a:off x="3896"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3" name="AutoShape 91"/>
            <p:cNvSpPr>
              <a:spLocks noChangeArrowheads="1"/>
            </p:cNvSpPr>
            <p:nvPr/>
          </p:nvSpPr>
          <p:spPr bwMode="auto">
            <a:xfrm>
              <a:off x="3996"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4" name="AutoShape 92"/>
            <p:cNvSpPr>
              <a:spLocks noChangeArrowheads="1"/>
            </p:cNvSpPr>
            <p:nvPr/>
          </p:nvSpPr>
          <p:spPr bwMode="auto">
            <a:xfrm>
              <a:off x="4096" y="2336"/>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5" name="AutoShape 93"/>
            <p:cNvSpPr>
              <a:spLocks noChangeArrowheads="1"/>
            </p:cNvSpPr>
            <p:nvPr/>
          </p:nvSpPr>
          <p:spPr bwMode="auto">
            <a:xfrm>
              <a:off x="4195" y="2336"/>
              <a:ext cx="133" cy="247"/>
            </a:xfrm>
            <a:prstGeom prst="chevron">
              <a:avLst>
                <a:gd name="adj" fmla="val 51130"/>
              </a:avLst>
            </a:prstGeom>
            <a:gradFill rotWithShape="1">
              <a:gsLst>
                <a:gs pos="0">
                  <a:srgbClr val="FF6600"/>
                </a:gs>
                <a:gs pos="50000">
                  <a:srgbClr val="FFCC00"/>
                </a:gs>
                <a:gs pos="100000">
                  <a:srgbClr val="FF6600"/>
                </a:gs>
              </a:gsLst>
              <a:lin ang="5400000" scaled="1"/>
            </a:gradFill>
            <a:ln w="9525" algn="ctr">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6" name="AutoShape 94"/>
            <p:cNvSpPr>
              <a:spLocks noChangeArrowheads="1"/>
            </p:cNvSpPr>
            <p:nvPr/>
          </p:nvSpPr>
          <p:spPr bwMode="auto">
            <a:xfrm>
              <a:off x="4392"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7" name="AutoShape 95"/>
            <p:cNvSpPr>
              <a:spLocks noChangeArrowheads="1"/>
            </p:cNvSpPr>
            <p:nvPr/>
          </p:nvSpPr>
          <p:spPr bwMode="auto">
            <a:xfrm>
              <a:off x="4292"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8" name="AutoShape 96"/>
            <p:cNvSpPr>
              <a:spLocks noChangeArrowheads="1"/>
            </p:cNvSpPr>
            <p:nvPr/>
          </p:nvSpPr>
          <p:spPr bwMode="auto">
            <a:xfrm>
              <a:off x="4491"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49" name="AutoShape 97"/>
            <p:cNvSpPr>
              <a:spLocks noChangeArrowheads="1"/>
            </p:cNvSpPr>
            <p:nvPr/>
          </p:nvSpPr>
          <p:spPr bwMode="auto">
            <a:xfrm>
              <a:off x="4591"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0" name="AutoShape 98"/>
            <p:cNvSpPr>
              <a:spLocks noChangeArrowheads="1"/>
            </p:cNvSpPr>
            <p:nvPr/>
          </p:nvSpPr>
          <p:spPr bwMode="auto">
            <a:xfrm>
              <a:off x="4691"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1" name="AutoShape 99"/>
            <p:cNvSpPr>
              <a:spLocks noChangeArrowheads="1"/>
            </p:cNvSpPr>
            <p:nvPr/>
          </p:nvSpPr>
          <p:spPr bwMode="auto">
            <a:xfrm>
              <a:off x="4791"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2" name="AutoShape 100"/>
            <p:cNvSpPr>
              <a:spLocks noChangeArrowheads="1"/>
            </p:cNvSpPr>
            <p:nvPr/>
          </p:nvSpPr>
          <p:spPr bwMode="auto">
            <a:xfrm>
              <a:off x="4890"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3" name="AutoShape 101"/>
            <p:cNvSpPr>
              <a:spLocks noChangeArrowheads="1"/>
            </p:cNvSpPr>
            <p:nvPr/>
          </p:nvSpPr>
          <p:spPr bwMode="auto">
            <a:xfrm>
              <a:off x="4990"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4" name="AutoShape 102"/>
            <p:cNvSpPr>
              <a:spLocks noChangeArrowheads="1"/>
            </p:cNvSpPr>
            <p:nvPr/>
          </p:nvSpPr>
          <p:spPr bwMode="auto">
            <a:xfrm>
              <a:off x="5090" y="2331"/>
              <a:ext cx="133" cy="247"/>
            </a:xfrm>
            <a:prstGeom prst="chevron">
              <a:avLst>
                <a:gd name="adj" fmla="val 51130"/>
              </a:avLst>
            </a:prstGeom>
            <a:gradFill rotWithShape="1">
              <a:gsLst>
                <a:gs pos="0">
                  <a:srgbClr val="186594"/>
                </a:gs>
                <a:gs pos="50000">
                  <a:srgbClr val="7ABFEA"/>
                </a:gs>
                <a:gs pos="100000">
                  <a:srgbClr val="186594"/>
                </a:gs>
              </a:gsLst>
              <a:lin ang="54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sp>
          <p:nvSpPr>
            <p:cNvPr id="55" name="AutoShape 103"/>
            <p:cNvSpPr>
              <a:spLocks noChangeArrowheads="1"/>
            </p:cNvSpPr>
            <p:nvPr/>
          </p:nvSpPr>
          <p:spPr bwMode="auto">
            <a:xfrm>
              <a:off x="5189" y="2331"/>
              <a:ext cx="133" cy="247"/>
            </a:xfrm>
            <a:prstGeom prst="chevron">
              <a:avLst>
                <a:gd name="adj" fmla="val 51130"/>
              </a:avLst>
            </a:prstGeom>
            <a:gradFill rotWithShape="1">
              <a:gsLst>
                <a:gs pos="0">
                  <a:srgbClr val="FF6600"/>
                </a:gs>
                <a:gs pos="50000">
                  <a:srgbClr val="FFCC00"/>
                </a:gs>
                <a:gs pos="100000">
                  <a:srgbClr val="FF6600"/>
                </a:gs>
              </a:gsLst>
              <a:lin ang="5400000" scaled="1"/>
            </a:gradFill>
            <a:ln w="9525" algn="ctr">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8197" name="Text Box 169"/>
          <p:cNvSpPr txBox="1">
            <a:spLocks noChangeArrowheads="1"/>
          </p:cNvSpPr>
          <p:nvPr/>
        </p:nvSpPr>
        <p:spPr bwMode="auto">
          <a:xfrm>
            <a:off x="552450" y="2940050"/>
            <a:ext cx="29145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r>
              <a:rPr lang="zh-CN" altLang="en-US" sz="1600" dirty="0">
                <a:ea typeface="微软雅黑" pitchFamily="34" charset="-122"/>
              </a:rPr>
              <a:t>第一次工业革命 </a:t>
            </a:r>
            <a:r>
              <a:rPr lang="en-US" altLang="zh-CN" sz="1600" dirty="0"/>
              <a:t>1760s</a:t>
            </a:r>
            <a:r>
              <a:rPr lang="zh-CN" altLang="zh-CN" sz="1600" dirty="0"/>
              <a:t>～</a:t>
            </a:r>
            <a:r>
              <a:rPr lang="en-US" altLang="zh-CN" sz="1600" dirty="0"/>
              <a:t>1840s</a:t>
            </a:r>
            <a:endParaRPr lang="zh-CN" altLang="en-US" sz="1600" dirty="0">
              <a:ea typeface="微软雅黑" pitchFamily="34" charset="-122"/>
            </a:endParaRPr>
          </a:p>
        </p:txBody>
      </p:sp>
      <p:sp>
        <p:nvSpPr>
          <p:cNvPr id="58" name="Line 170"/>
          <p:cNvSpPr>
            <a:spLocks noChangeShapeType="1"/>
          </p:cNvSpPr>
          <p:nvPr/>
        </p:nvSpPr>
        <p:spPr bwMode="auto">
          <a:xfrm>
            <a:off x="1601788" y="3336925"/>
            <a:ext cx="0" cy="112713"/>
          </a:xfrm>
          <a:prstGeom prst="line">
            <a:avLst/>
          </a:prstGeom>
          <a:noFill/>
          <a:ln w="28575" cap="rnd">
            <a:solidFill>
              <a:srgbClr val="808080"/>
            </a:solidFill>
            <a:prstDash val="sysDot"/>
            <a:round/>
            <a:headEnd/>
            <a:tailEnd/>
          </a:ln>
          <a:effec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nvGrpSpPr>
          <p:cNvPr id="57" name="Group 174"/>
          <p:cNvGrpSpPr>
            <a:grpSpLocks/>
          </p:cNvGrpSpPr>
          <p:nvPr/>
        </p:nvGrpSpPr>
        <p:grpSpPr bwMode="auto">
          <a:xfrm>
            <a:off x="4268788" y="1268413"/>
            <a:ext cx="2963862" cy="2101850"/>
            <a:chOff x="993" y="1464"/>
            <a:chExt cx="1079" cy="754"/>
          </a:xfrm>
        </p:grpSpPr>
        <p:sp>
          <p:nvSpPr>
            <p:cNvPr id="60"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fontAlgn="auto">
                <a:spcBef>
                  <a:spcPts val="0"/>
                </a:spcBef>
                <a:spcAft>
                  <a:spcPts val="0"/>
                </a:spcAft>
                <a:defRPr/>
              </a:pPr>
              <a:endParaRPr lang="en-US" kern="0">
                <a:solidFill>
                  <a:srgbClr val="FFFFFF"/>
                </a:solidFill>
                <a:latin typeface="Calibri" pitchFamily="34" charset="0"/>
                <a:ea typeface="ＭＳ Ｐゴシック" pitchFamily="34" charset="-128"/>
              </a:endParaRPr>
            </a:p>
          </p:txBody>
        </p:sp>
        <p:sp>
          <p:nvSpPr>
            <p:cNvPr id="61" name="Rectangle 178"/>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8200" name="Text Box 180"/>
          <p:cNvSpPr txBox="1">
            <a:spLocks noChangeArrowheads="1"/>
          </p:cNvSpPr>
          <p:nvPr/>
        </p:nvSpPr>
        <p:spPr bwMode="auto">
          <a:xfrm>
            <a:off x="4360863" y="2959100"/>
            <a:ext cx="27638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r>
              <a:rPr lang="zh-CN" altLang="en-US" sz="1600" dirty="0">
                <a:ea typeface="微软雅黑" pitchFamily="34" charset="-122"/>
              </a:rPr>
              <a:t>第三次工业革命（</a:t>
            </a:r>
            <a:r>
              <a:rPr lang="en-US" altLang="zh-CN" sz="1600" dirty="0">
                <a:ea typeface="微软雅黑" pitchFamily="34" charset="-122"/>
              </a:rPr>
              <a:t>21</a:t>
            </a:r>
            <a:r>
              <a:rPr lang="zh-CN" altLang="en-US" sz="1600" dirty="0">
                <a:ea typeface="微软雅黑" pitchFamily="34" charset="-122"/>
              </a:rPr>
              <a:t>世纪</a:t>
            </a:r>
            <a:r>
              <a:rPr lang="en-US" altLang="zh-CN" sz="1600" dirty="0">
                <a:ea typeface="微软雅黑" pitchFamily="34" charset="-122"/>
              </a:rPr>
              <a:t>~</a:t>
            </a:r>
            <a:r>
              <a:rPr lang="zh-CN" altLang="en-US" sz="1600" dirty="0">
                <a:ea typeface="微软雅黑" pitchFamily="34" charset="-122"/>
              </a:rPr>
              <a:t>）</a:t>
            </a:r>
          </a:p>
        </p:txBody>
      </p:sp>
      <p:sp>
        <p:nvSpPr>
          <p:cNvPr id="63" name="Line 181"/>
          <p:cNvSpPr>
            <a:spLocks noChangeShapeType="1"/>
          </p:cNvSpPr>
          <p:nvPr/>
        </p:nvSpPr>
        <p:spPr bwMode="auto">
          <a:xfrm>
            <a:off x="5419725" y="3338513"/>
            <a:ext cx="0" cy="112712"/>
          </a:xfrm>
          <a:prstGeom prst="line">
            <a:avLst/>
          </a:prstGeom>
          <a:noFill/>
          <a:ln w="28575" cap="rnd">
            <a:solidFill>
              <a:srgbClr val="808080"/>
            </a:solidFill>
            <a:prstDash val="sysDot"/>
            <a:round/>
            <a:headEnd/>
            <a:tailEnd/>
          </a:ln>
          <a:effec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grpSp>
        <p:nvGrpSpPr>
          <p:cNvPr id="59" name="Group 183"/>
          <p:cNvGrpSpPr>
            <a:grpSpLocks/>
          </p:cNvGrpSpPr>
          <p:nvPr/>
        </p:nvGrpSpPr>
        <p:grpSpPr bwMode="auto">
          <a:xfrm>
            <a:off x="1965325" y="4375150"/>
            <a:ext cx="2922588" cy="2149475"/>
            <a:chOff x="993" y="1464"/>
            <a:chExt cx="1079" cy="754"/>
          </a:xfrm>
        </p:grpSpPr>
        <p:sp>
          <p:nvSpPr>
            <p:cNvPr id="66"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fontAlgn="auto">
                <a:spcBef>
                  <a:spcPts val="0"/>
                </a:spcBef>
                <a:spcAft>
                  <a:spcPts val="0"/>
                </a:spcAft>
                <a:defRPr/>
              </a:pPr>
              <a:endParaRPr lang="en-US" kern="0">
                <a:solidFill>
                  <a:srgbClr val="FFFFFF"/>
                </a:solidFill>
                <a:latin typeface="Calibri" pitchFamily="34" charset="0"/>
                <a:ea typeface="ＭＳ Ｐゴシック" pitchFamily="34" charset="-128"/>
              </a:endParaRPr>
            </a:p>
          </p:txBody>
        </p:sp>
        <p:sp>
          <p:nvSpPr>
            <p:cNvPr id="67" name="Rectangle 187"/>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endParaRPr>
            </a:p>
          </p:txBody>
        </p:sp>
      </p:grpSp>
      <p:sp>
        <p:nvSpPr>
          <p:cNvPr id="8203" name="Text Box 189"/>
          <p:cNvSpPr txBox="1">
            <a:spLocks noChangeArrowheads="1"/>
          </p:cNvSpPr>
          <p:nvPr/>
        </p:nvSpPr>
        <p:spPr bwMode="auto">
          <a:xfrm>
            <a:off x="1858413" y="6111951"/>
            <a:ext cx="30267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r>
              <a:rPr lang="zh-CN" altLang="en-US" sz="1600" dirty="0">
                <a:ea typeface="微软雅黑" pitchFamily="34" charset="-122"/>
              </a:rPr>
              <a:t>第二次工业革命 </a:t>
            </a:r>
            <a:r>
              <a:rPr lang="en-US" altLang="zh-CN" sz="1600" dirty="0">
                <a:ea typeface="微软雅黑" pitchFamily="34" charset="-122"/>
              </a:rPr>
              <a:t>1870s</a:t>
            </a:r>
            <a:r>
              <a:rPr lang="zh-CN" altLang="zh-CN" sz="1600" dirty="0">
                <a:ea typeface="微软雅黑" pitchFamily="34" charset="-122"/>
              </a:rPr>
              <a:t>～</a:t>
            </a:r>
            <a:r>
              <a:rPr lang="en-US" altLang="zh-CN" sz="1600" dirty="0">
                <a:ea typeface="微软雅黑" pitchFamily="34" charset="-122"/>
              </a:rPr>
              <a:t>20</a:t>
            </a:r>
            <a:r>
              <a:rPr lang="zh-CN" altLang="en-US" sz="1600" dirty="0">
                <a:ea typeface="微软雅黑" pitchFamily="34" charset="-122"/>
              </a:rPr>
              <a:t>世纪</a:t>
            </a:r>
          </a:p>
        </p:txBody>
      </p:sp>
      <p:sp>
        <p:nvSpPr>
          <p:cNvPr id="69" name="Line 190"/>
          <p:cNvSpPr>
            <a:spLocks noChangeShapeType="1"/>
          </p:cNvSpPr>
          <p:nvPr/>
        </p:nvSpPr>
        <p:spPr bwMode="auto">
          <a:xfrm>
            <a:off x="3395663" y="3870325"/>
            <a:ext cx="0" cy="468313"/>
          </a:xfrm>
          <a:prstGeom prst="line">
            <a:avLst/>
          </a:prstGeom>
          <a:noFill/>
          <a:ln w="28575" cap="rnd">
            <a:solidFill>
              <a:srgbClr val="808080"/>
            </a:solidFill>
            <a:prstDash val="sysDot"/>
            <a:round/>
            <a:headEnd/>
            <a:tailEnd/>
          </a:ln>
          <a:effec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8205" name="Picture 191" descr="2413222_b6d14f0a74"/>
          <p:cNvPicPr>
            <a:picLocks noChangeAspect="1" noChangeArrowheads="1"/>
          </p:cNvPicPr>
          <p:nvPr/>
        </p:nvPicPr>
        <p:blipFill>
          <a:blip r:embed="rId2" cstate="print">
            <a:extLst>
              <a:ext uri="{28A0092B-C50C-407E-A947-70E740481C1C}">
                <a14:useLocalDpi xmlns:a14="http://schemas.microsoft.com/office/drawing/2010/main" val="0"/>
              </a:ext>
            </a:extLst>
          </a:blip>
          <a:srcRect t="18973" b="22542"/>
          <a:stretch>
            <a:fillRect/>
          </a:stretch>
        </p:blipFill>
        <p:spPr bwMode="auto">
          <a:xfrm>
            <a:off x="5721350" y="4478338"/>
            <a:ext cx="2592388" cy="152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6" name="Text Box 197"/>
          <p:cNvSpPr txBox="1">
            <a:spLocks noChangeArrowheads="1"/>
          </p:cNvSpPr>
          <p:nvPr/>
        </p:nvSpPr>
        <p:spPr bwMode="auto">
          <a:xfrm>
            <a:off x="5670550" y="6024563"/>
            <a:ext cx="26479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r>
              <a:rPr lang="zh-CN" altLang="en-US" sz="1600">
                <a:ea typeface="微软雅黑" pitchFamily="34" charset="-122"/>
              </a:rPr>
              <a:t>低碳、可持续的仿生态系统</a:t>
            </a:r>
            <a:endParaRPr lang="en-US" altLang="zh-CN" sz="1600">
              <a:ea typeface="微软雅黑" pitchFamily="34" charset="-122"/>
            </a:endParaRPr>
          </a:p>
          <a:p>
            <a:endParaRPr lang="zh-CN" altLang="en-US" sz="1600">
              <a:ea typeface="微软雅黑" pitchFamily="34" charset="-122"/>
            </a:endParaRPr>
          </a:p>
        </p:txBody>
      </p:sp>
      <p:sp>
        <p:nvSpPr>
          <p:cNvPr id="75" name="Line 199"/>
          <p:cNvSpPr>
            <a:spLocks noChangeShapeType="1"/>
          </p:cNvSpPr>
          <p:nvPr/>
        </p:nvSpPr>
        <p:spPr bwMode="auto">
          <a:xfrm>
            <a:off x="7473950" y="3852863"/>
            <a:ext cx="0" cy="468312"/>
          </a:xfrm>
          <a:prstGeom prst="line">
            <a:avLst/>
          </a:prstGeom>
          <a:noFill/>
          <a:ln w="28575" cap="rnd">
            <a:solidFill>
              <a:srgbClr val="808080"/>
            </a:solidFill>
            <a:prstDash val="sysDot"/>
            <a:round/>
            <a:headEnd/>
            <a:tailEnd/>
          </a:ln>
          <a:effectLst/>
        </p:spPr>
        <p:txBody>
          <a:bodyPr/>
          <a:lstStyle/>
          <a:p>
            <a:pPr fontAlgn="auto">
              <a:spcBef>
                <a:spcPts val="0"/>
              </a:spcBef>
              <a:spcAft>
                <a:spcPts val="0"/>
              </a:spcAft>
              <a:defRPr/>
            </a:pPr>
            <a:endParaRPr lang="zh-CN" altLang="en-US" kern="0">
              <a:solidFill>
                <a:sysClr val="windowText" lastClr="000000"/>
              </a:solidFill>
              <a:latin typeface="+mn-lt"/>
              <a:ea typeface="+mn-ea"/>
            </a:endParaRPr>
          </a:p>
        </p:txBody>
      </p:sp>
      <p:pic>
        <p:nvPicPr>
          <p:cNvPr id="8208" name="Picture 2" descr="http://www.photofans.cn/uploads2007/11/userid160399time2007112413295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888" y="1379538"/>
            <a:ext cx="2586037"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4363" y="1379538"/>
            <a:ext cx="2581275" cy="154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0" name="Picture 5" descr="http://pic16.nipic.com/20110911/742502_092749757000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8838" y="4481513"/>
            <a:ext cx="255587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Rectangle 4"/>
          <p:cNvSpPr>
            <a:spLocks noChangeArrowheads="1"/>
          </p:cNvSpPr>
          <p:nvPr/>
        </p:nvSpPr>
        <p:spPr bwMode="auto">
          <a:xfrm>
            <a:off x="323528" y="188640"/>
            <a:ext cx="8820472" cy="76944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76C19F"/>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4400" dirty="0">
                <a:solidFill>
                  <a:srgbClr val="000000"/>
                </a:solidFill>
                <a:latin typeface="微软雅黑" pitchFamily="34" charset="-122"/>
                <a:ea typeface="微软雅黑" pitchFamily="34" charset="-122"/>
                <a:cs typeface="Arial" charset="0"/>
              </a:rPr>
              <a:t> </a:t>
            </a:r>
            <a:r>
              <a:rPr lang="zh-CN" altLang="en-US" sz="4400" dirty="0" smtClean="0">
                <a:solidFill>
                  <a:srgbClr val="000000"/>
                </a:solidFill>
                <a:latin typeface="微软雅黑" pitchFamily="34" charset="-122"/>
                <a:ea typeface="微软雅黑" pitchFamily="34" charset="-122"/>
                <a:cs typeface="Arial" charset="0"/>
              </a:rPr>
              <a:t>第三次工业革命</a:t>
            </a:r>
            <a:endParaRPr lang="en-US" altLang="zh-CN" sz="4400" dirty="0">
              <a:solidFill>
                <a:schemeClr val="tx2">
                  <a:lumMod val="75000"/>
                </a:schemeClr>
              </a:solidFill>
              <a:latin typeface="微软雅黑" pitchFamily="34" charset="-122"/>
              <a:ea typeface="微软雅黑" pitchFamily="34" charset="-122"/>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1"/>
          <p:cNvSpPr txBox="1">
            <a:spLocks noGrp="1" noChangeArrowheads="1"/>
          </p:cNvSpPr>
          <p:nvPr/>
        </p:nvSpPr>
        <p:spPr bwMode="auto">
          <a:xfrm>
            <a:off x="8534400" y="647700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endParaRPr kumimoji="1" lang="en-US" altLang="zh-CN" sz="1200" b="1">
              <a:solidFill>
                <a:schemeClr val="bg2"/>
              </a:solidFill>
            </a:endParaRPr>
          </a:p>
        </p:txBody>
      </p:sp>
      <p:sp>
        <p:nvSpPr>
          <p:cNvPr id="16387" name="Rectangle 32"/>
          <p:cNvSpPr>
            <a:spLocks noChangeArrowheads="1"/>
          </p:cNvSpPr>
          <p:nvPr/>
        </p:nvSpPr>
        <p:spPr bwMode="auto">
          <a:xfrm>
            <a:off x="2746375" y="6581775"/>
            <a:ext cx="4000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kumimoji="1" lang="zh-CN" altLang="en-US" sz="1200">
                <a:latin typeface="黑体" panose="02010609060101010101" pitchFamily="49" charset="-122"/>
                <a:ea typeface="黑体" panose="02010609060101010101" pitchFamily="49" charset="-122"/>
              </a:rPr>
              <a:t>资料来源：</a:t>
            </a:r>
            <a:r>
              <a:rPr kumimoji="1" lang="en-US" altLang="zh-CN" sz="1200">
                <a:latin typeface="黑体" panose="02010609060101010101" pitchFamily="49" charset="-122"/>
                <a:ea typeface="黑体" panose="02010609060101010101" pitchFamily="49" charset="-122"/>
              </a:rPr>
              <a:t>《</a:t>
            </a:r>
            <a:r>
              <a:rPr kumimoji="1" lang="zh-CN" altLang="en-US" sz="1200">
                <a:latin typeface="黑体" panose="02010609060101010101" pitchFamily="49" charset="-122"/>
                <a:ea typeface="黑体" panose="02010609060101010101" pitchFamily="49" charset="-122"/>
              </a:rPr>
              <a:t>技术革命与金融资本</a:t>
            </a:r>
            <a:r>
              <a:rPr kumimoji="1" lang="en-US" altLang="zh-CN" sz="1200">
                <a:latin typeface="黑体" panose="02010609060101010101" pitchFamily="49" charset="-122"/>
                <a:ea typeface="黑体" panose="02010609060101010101" pitchFamily="49" charset="-122"/>
              </a:rPr>
              <a:t>》p18-19</a:t>
            </a:r>
            <a:endParaRPr kumimoji="1" lang="zh-CN" altLang="en-US" sz="1200">
              <a:latin typeface="黑体" panose="02010609060101010101" pitchFamily="49" charset="-122"/>
              <a:ea typeface="黑体" panose="02010609060101010101" pitchFamily="49" charset="-122"/>
            </a:endParaRPr>
          </a:p>
        </p:txBody>
      </p:sp>
      <p:sp>
        <p:nvSpPr>
          <p:cNvPr id="16388" name="Rectangle 12"/>
          <p:cNvSpPr>
            <a:spLocks noChangeArrowheads="1"/>
          </p:cNvSpPr>
          <p:nvPr/>
        </p:nvSpPr>
        <p:spPr bwMode="auto">
          <a:xfrm>
            <a:off x="1790700" y="889000"/>
            <a:ext cx="5688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folHlink"/>
              </a:buClr>
              <a:buFont typeface="Wingdings" panose="05000000000000000000" pitchFamily="2" charset="2"/>
              <a:buChar char="v"/>
              <a:defRPr sz="3200">
                <a:solidFill>
                  <a:schemeClr val="tx1"/>
                </a:solidFill>
                <a:latin typeface="Arial" panose="020B0604020202020204" pitchFamily="34" charset="0"/>
              </a:defRPr>
            </a:lvl1pPr>
            <a:lvl2pPr marL="742950" indent="-285750" eaLnBrk="0" hangingPunct="0">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kumimoji="1" lang="zh-CN" altLang="en-US" sz="1800" b="1">
                <a:latin typeface="方正大黑简体" pitchFamily="2" charset="-122"/>
                <a:ea typeface="方正大黑简体" pitchFamily="2" charset="-122"/>
              </a:rPr>
              <a:t>历史上五次大发展对应的新产业</a:t>
            </a:r>
          </a:p>
        </p:txBody>
      </p:sp>
      <p:pic>
        <p:nvPicPr>
          <p:cNvPr id="1638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331317"/>
            <a:ext cx="8066856" cy="525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
          <p:cNvSpPr txBox="1">
            <a:spLocks/>
          </p:cNvSpPr>
          <p:nvPr/>
        </p:nvSpPr>
        <p:spPr bwMode="auto">
          <a:xfrm>
            <a:off x="403225" y="260350"/>
            <a:ext cx="8424863" cy="511175"/>
          </a:xfrm>
          <a:prstGeom prst="rect">
            <a:avLst/>
          </a:prstGeom>
          <a:gradFill>
            <a:gsLst>
              <a:gs pos="0">
                <a:srgbClr val="FFFFFF"/>
              </a:gs>
              <a:gs pos="39999">
                <a:srgbClr val="85C2FF"/>
              </a:gs>
              <a:gs pos="70000">
                <a:srgbClr val="C4D6EB"/>
              </a:gs>
              <a:gs pos="100000">
                <a:srgbClr val="FFEBFA"/>
              </a:gs>
            </a:gsLst>
            <a:lin ang="5400000" scaled="0"/>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a:lstStyle>
          <a:p>
            <a:pPr>
              <a:defRPr/>
            </a:pPr>
            <a:r>
              <a:rPr lang="zh-CN" altLang="en-US" sz="3200" b="0" i="0" kern="0" dirty="0">
                <a:latin typeface="黑体" pitchFamily="49" charset="-122"/>
                <a:ea typeface="黑体" pitchFamily="49" charset="-122"/>
              </a:rPr>
              <a:t>历史上经济飞跃均是技术创新带动新产业发展</a:t>
            </a:r>
          </a:p>
        </p:txBody>
      </p:sp>
    </p:spTree>
    <p:extLst>
      <p:ext uri="{BB962C8B-B14F-4D97-AF65-F5344CB8AC3E}">
        <p14:creationId xmlns:p14="http://schemas.microsoft.com/office/powerpoint/2010/main" val="159488698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macrobserver\Desktop\绘图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916832"/>
            <a:ext cx="8460432" cy="4289319"/>
          </a:xfrm>
          <a:prstGeom prst="rect">
            <a:avLst/>
          </a:prstGeom>
          <a:noFill/>
          <a:ln>
            <a:noFill/>
          </a:ln>
        </p:spPr>
      </p:pic>
      <p:sp>
        <p:nvSpPr>
          <p:cNvPr id="3" name="矩形 2"/>
          <p:cNvSpPr/>
          <p:nvPr/>
        </p:nvSpPr>
        <p:spPr>
          <a:xfrm>
            <a:off x="827584" y="836712"/>
            <a:ext cx="6480720" cy="584775"/>
          </a:xfrm>
          <a:prstGeom prst="rect">
            <a:avLst/>
          </a:prstGeom>
        </p:spPr>
        <p:txBody>
          <a:bodyPr wrap="square">
            <a:spAutoFit/>
          </a:bodyPr>
          <a:lstStyle/>
          <a:p>
            <a:pPr indent="355600" algn="ctr">
              <a:spcAft>
                <a:spcPts val="0"/>
              </a:spcAft>
            </a:pPr>
            <a:r>
              <a:rPr lang="zh-CN" altLang="zh-CN" sz="3200" kern="100" dirty="0">
                <a:latin typeface="Calibri" panose="020F0502020204030204" pitchFamily="34" charset="0"/>
                <a:ea typeface="黑体" panose="02010609060101010101" pitchFamily="49" charset="-122"/>
                <a:cs typeface="楷体_GB2312" panose="02010609030101010101" pitchFamily="49" charset="-122"/>
              </a:rPr>
              <a:t>第三次工业革命体系内涵解析图</a:t>
            </a:r>
            <a:endParaRPr lang="zh-CN" altLang="zh-CN" sz="3200" kern="100" dirty="0">
              <a:latin typeface="Times New Roman" panose="02020603050405020304" pitchFamily="18" charset="0"/>
            </a:endParaRPr>
          </a:p>
        </p:txBody>
      </p:sp>
    </p:spTree>
    <p:extLst>
      <p:ext uri="{BB962C8B-B14F-4D97-AF65-F5344CB8AC3E}">
        <p14:creationId xmlns:p14="http://schemas.microsoft.com/office/powerpoint/2010/main" val="27875939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www.cq.xinhuanet.com/2012-04/05/111738675_11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463" y="1628800"/>
            <a:ext cx="3390900"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89136" y="5168060"/>
            <a:ext cx="1654864" cy="167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p:nvPr>
        </p:nvSpPr>
        <p:spPr>
          <a:xfrm>
            <a:off x="142801" y="908051"/>
            <a:ext cx="4969024" cy="1080790"/>
          </a:xfrm>
        </p:spPr>
        <p:txBody>
          <a:bodyPr/>
          <a:lstStyle/>
          <a:p>
            <a:pPr marL="0" indent="0" algn="l">
              <a:buNone/>
            </a:pPr>
            <a:r>
              <a:rPr lang="zh-CN" altLang="en-US" sz="3200" b="0" dirty="0">
                <a:solidFill>
                  <a:schemeClr val="tx1"/>
                </a:solidFill>
              </a:rPr>
              <a:t>能源危机如何应对？</a:t>
            </a:r>
          </a:p>
        </p:txBody>
      </p:sp>
      <p:sp>
        <p:nvSpPr>
          <p:cNvPr id="4" name="AutoShape 7" descr="http://t2.baidu.com/it/u=337359524,950219435&amp;fm=23&amp;gp=0.jpg"/>
          <p:cNvSpPr>
            <a:spLocks noChangeAspect="1" noChangeArrowheads="1"/>
          </p:cNvSpPr>
          <p:nvPr/>
        </p:nvSpPr>
        <p:spPr bwMode="auto">
          <a:xfrm>
            <a:off x="68263"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utoShape 9" descr="http://t2.baidu.com/it/u=337359524,950219435&amp;fm=23&amp;gp=0.jpg"/>
          <p:cNvSpPr>
            <a:spLocks noChangeAspect="1" noChangeArrowheads="1"/>
          </p:cNvSpPr>
          <p:nvPr/>
        </p:nvSpPr>
        <p:spPr bwMode="auto">
          <a:xfrm>
            <a:off x="220663"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27" name="Picture 11" descr="http://img.tuluo.com/d/2009-01-22/%E5%B7%A5%E4%B8%9A%E6%B1%A1%E6%9F%93-7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4" y="1645387"/>
            <a:ext cx="3672408" cy="2448272"/>
          </a:xfrm>
          <a:prstGeom prst="rect">
            <a:avLst/>
          </a:prstGeom>
          <a:noFill/>
          <a:extLst>
            <a:ext uri="{909E8E84-426E-40DD-AFC4-6F175D3DCCD1}">
              <a14:hiddenFill xmlns:a14="http://schemas.microsoft.com/office/drawing/2010/main">
                <a:solidFill>
                  <a:srgbClr val="FFFFFF"/>
                </a:solidFill>
              </a14:hiddenFill>
            </a:ext>
          </a:extLst>
        </p:spPr>
      </p:pic>
      <p:pic>
        <p:nvPicPr>
          <p:cNvPr id="9229" name="Picture 13" descr="http://img2.cache.netease.com/cnews/2008/10/22/200810221614129762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3364" y="3958385"/>
            <a:ext cx="4015510" cy="2668084"/>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2" descr="http://img.hexun.com/2008-09-20/10902368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86088" y="2748710"/>
            <a:ext cx="318135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0-#ppt_w/2"/>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7"/>
                                        </p:tgtEl>
                                        <p:attrNameLst>
                                          <p:attrName>style.visibility</p:attrName>
                                        </p:attrNameLst>
                                      </p:cBhvr>
                                      <p:to>
                                        <p:strVal val="visible"/>
                                      </p:to>
                                    </p:set>
                                    <p:anim calcmode="lin" valueType="num">
                                      <p:cBhvr additive="base">
                                        <p:cTn id="13" dur="500" fill="hold"/>
                                        <p:tgtEl>
                                          <p:spTgt spid="9227"/>
                                        </p:tgtEl>
                                        <p:attrNameLst>
                                          <p:attrName>ppt_x</p:attrName>
                                        </p:attrNameLst>
                                      </p:cBhvr>
                                      <p:tavLst>
                                        <p:tav tm="0">
                                          <p:val>
                                            <p:strVal val="#ppt_x"/>
                                          </p:val>
                                        </p:tav>
                                        <p:tav tm="100000">
                                          <p:val>
                                            <p:strVal val="#ppt_x"/>
                                          </p:val>
                                        </p:tav>
                                      </p:tavLst>
                                    </p:anim>
                                    <p:anim calcmode="lin" valueType="num">
                                      <p:cBhvr additive="base">
                                        <p:cTn id="14"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9229"/>
                                        </p:tgtEl>
                                        <p:attrNameLst>
                                          <p:attrName>style.visibility</p:attrName>
                                        </p:attrNameLst>
                                      </p:cBhvr>
                                      <p:to>
                                        <p:strVal val="visible"/>
                                      </p:to>
                                    </p:set>
                                    <p:anim calcmode="lin" valueType="num">
                                      <p:cBhvr additive="base">
                                        <p:cTn id="19" dur="500" fill="hold"/>
                                        <p:tgtEl>
                                          <p:spTgt spid="9229"/>
                                        </p:tgtEl>
                                        <p:attrNameLst>
                                          <p:attrName>ppt_x</p:attrName>
                                        </p:attrNameLst>
                                      </p:cBhvr>
                                      <p:tavLst>
                                        <p:tav tm="0">
                                          <p:val>
                                            <p:strVal val="1+#ppt_w/2"/>
                                          </p:val>
                                        </p:tav>
                                        <p:tav tm="100000">
                                          <p:val>
                                            <p:strVal val="#ppt_x"/>
                                          </p:val>
                                        </p:tav>
                                      </p:tavLst>
                                    </p:anim>
                                    <p:anim calcmode="lin" valueType="num">
                                      <p:cBhvr additive="base">
                                        <p:cTn id="20"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9219"/>
                                        </p:tgtEl>
                                        <p:attrNameLst>
                                          <p:attrName>style.visibility</p:attrName>
                                        </p:attrNameLst>
                                      </p:cBhvr>
                                      <p:to>
                                        <p:strVal val="visible"/>
                                      </p:to>
                                    </p:set>
                                    <p:anim calcmode="lin" valueType="num">
                                      <p:cBhvr>
                                        <p:cTn id="25" dur="1000" fill="hold"/>
                                        <p:tgtEl>
                                          <p:spTgt spid="9219"/>
                                        </p:tgtEl>
                                        <p:attrNameLst>
                                          <p:attrName>ppt_w</p:attrName>
                                        </p:attrNameLst>
                                      </p:cBhvr>
                                      <p:tavLst>
                                        <p:tav tm="0">
                                          <p:val>
                                            <p:fltVal val="0"/>
                                          </p:val>
                                        </p:tav>
                                        <p:tav tm="100000">
                                          <p:val>
                                            <p:strVal val="#ppt_w"/>
                                          </p:val>
                                        </p:tav>
                                      </p:tavLst>
                                    </p:anim>
                                    <p:anim calcmode="lin" valueType="num">
                                      <p:cBhvr>
                                        <p:cTn id="26" dur="1000" fill="hold"/>
                                        <p:tgtEl>
                                          <p:spTgt spid="9219"/>
                                        </p:tgtEl>
                                        <p:attrNameLst>
                                          <p:attrName>ppt_h</p:attrName>
                                        </p:attrNameLst>
                                      </p:cBhvr>
                                      <p:tavLst>
                                        <p:tav tm="0">
                                          <p:val>
                                            <p:fltVal val="0"/>
                                          </p:val>
                                        </p:tav>
                                        <p:tav tm="100000">
                                          <p:val>
                                            <p:strVal val="#ppt_h"/>
                                          </p:val>
                                        </p:tav>
                                      </p:tavLst>
                                    </p:anim>
                                    <p:anim calcmode="lin" valueType="num">
                                      <p:cBhvr>
                                        <p:cTn id="27" dur="1000" fill="hold"/>
                                        <p:tgtEl>
                                          <p:spTgt spid="9219"/>
                                        </p:tgtEl>
                                        <p:attrNameLst>
                                          <p:attrName>style.rotation</p:attrName>
                                        </p:attrNameLst>
                                      </p:cBhvr>
                                      <p:tavLst>
                                        <p:tav tm="0">
                                          <p:val>
                                            <p:fltVal val="90"/>
                                          </p:val>
                                        </p:tav>
                                        <p:tav tm="100000">
                                          <p:val>
                                            <p:fltVal val="0"/>
                                          </p:val>
                                        </p:tav>
                                      </p:tavLst>
                                    </p:anim>
                                    <p:animEffect transition="in" filter="fade">
                                      <p:cBhvr>
                                        <p:cTn id="28"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3"/>
          <p:cNvGrpSpPr>
            <a:grpSpLocks/>
          </p:cNvGrpSpPr>
          <p:nvPr/>
        </p:nvGrpSpPr>
        <p:grpSpPr bwMode="auto">
          <a:xfrm>
            <a:off x="2151264" y="2808604"/>
            <a:ext cx="7020817" cy="3783892"/>
            <a:chOff x="480" y="1296"/>
            <a:chExt cx="4608" cy="2502"/>
          </a:xfrm>
        </p:grpSpPr>
        <p:sp>
          <p:nvSpPr>
            <p:cNvPr id="3" name="Freeform 4"/>
            <p:cNvSpPr>
              <a:spLocks noEditPoints="1"/>
            </p:cNvSpPr>
            <p:nvPr/>
          </p:nvSpPr>
          <p:spPr bwMode="gray">
            <a:xfrm rot="-1358056">
              <a:off x="877" y="1765"/>
              <a:ext cx="3839" cy="1527"/>
            </a:xfrm>
            <a:custGeom>
              <a:avLst/>
              <a:gdLst>
                <a:gd name="T0" fmla="*/ 1692 w 4040"/>
                <a:gd name="T1" fmla="*/ 12 h 1888"/>
                <a:gd name="T2" fmla="*/ 1234 w 4040"/>
                <a:gd name="T3" fmla="*/ 74 h 1888"/>
                <a:gd name="T4" fmla="*/ 828 w 4040"/>
                <a:gd name="T5" fmla="*/ 182 h 1888"/>
                <a:gd name="T6" fmla="*/ 486 w 4040"/>
                <a:gd name="T7" fmla="*/ 330 h 1888"/>
                <a:gd name="T8" fmla="*/ 226 w 4040"/>
                <a:gd name="T9" fmla="*/ 510 h 1888"/>
                <a:gd name="T10" fmla="*/ 58 w 4040"/>
                <a:gd name="T11" fmla="*/ 718 h 1888"/>
                <a:gd name="T12" fmla="*/ 0 w 4040"/>
                <a:gd name="T13" fmla="*/ 944 h 1888"/>
                <a:gd name="T14" fmla="*/ 58 w 4040"/>
                <a:gd name="T15" fmla="*/ 1170 h 1888"/>
                <a:gd name="T16" fmla="*/ 226 w 4040"/>
                <a:gd name="T17" fmla="*/ 1378 h 1888"/>
                <a:gd name="T18" fmla="*/ 486 w 4040"/>
                <a:gd name="T19" fmla="*/ 1558 h 1888"/>
                <a:gd name="T20" fmla="*/ 828 w 4040"/>
                <a:gd name="T21" fmla="*/ 1706 h 1888"/>
                <a:gd name="T22" fmla="*/ 1234 w 4040"/>
                <a:gd name="T23" fmla="*/ 1814 h 1888"/>
                <a:gd name="T24" fmla="*/ 1692 w 4040"/>
                <a:gd name="T25" fmla="*/ 1876 h 1888"/>
                <a:gd name="T26" fmla="*/ 2186 w 4040"/>
                <a:gd name="T27" fmla="*/ 1884 h 1888"/>
                <a:gd name="T28" fmla="*/ 2658 w 4040"/>
                <a:gd name="T29" fmla="*/ 1840 h 1888"/>
                <a:gd name="T30" fmla="*/ 3084 w 4040"/>
                <a:gd name="T31" fmla="*/ 1746 h 1888"/>
                <a:gd name="T32" fmla="*/ 3448 w 4040"/>
                <a:gd name="T33" fmla="*/ 1612 h 1888"/>
                <a:gd name="T34" fmla="*/ 3738 w 4040"/>
                <a:gd name="T35" fmla="*/ 1442 h 1888"/>
                <a:gd name="T36" fmla="*/ 3938 w 4040"/>
                <a:gd name="T37" fmla="*/ 1242 h 1888"/>
                <a:gd name="T38" fmla="*/ 4034 w 4040"/>
                <a:gd name="T39" fmla="*/ 1022 h 1888"/>
                <a:gd name="T40" fmla="*/ 4014 w 4040"/>
                <a:gd name="T41" fmla="*/ 790 h 1888"/>
                <a:gd name="T42" fmla="*/ 3882 w 4040"/>
                <a:gd name="T43" fmla="*/ 576 h 1888"/>
                <a:gd name="T44" fmla="*/ 3650 w 4040"/>
                <a:gd name="T45" fmla="*/ 386 h 1888"/>
                <a:gd name="T46" fmla="*/ 3334 w 4040"/>
                <a:gd name="T47" fmla="*/ 228 h 1888"/>
                <a:gd name="T48" fmla="*/ 2948 w 4040"/>
                <a:gd name="T49" fmla="*/ 106 h 1888"/>
                <a:gd name="T50" fmla="*/ 2506 w 4040"/>
                <a:gd name="T51" fmla="*/ 28 h 1888"/>
                <a:gd name="T52" fmla="*/ 2020 w 4040"/>
                <a:gd name="T53" fmla="*/ 0 h 1888"/>
                <a:gd name="T54" fmla="*/ 1606 w 4040"/>
                <a:gd name="T55" fmla="*/ 1736 h 1888"/>
                <a:gd name="T56" fmla="*/ 1164 w 4040"/>
                <a:gd name="T57" fmla="*/ 1678 h 1888"/>
                <a:gd name="T58" fmla="*/ 776 w 4040"/>
                <a:gd name="T59" fmla="*/ 1576 h 1888"/>
                <a:gd name="T60" fmla="*/ 458 w 4040"/>
                <a:gd name="T61" fmla="*/ 1436 h 1888"/>
                <a:gd name="T62" fmla="*/ 224 w 4040"/>
                <a:gd name="T63" fmla="*/ 1266 h 1888"/>
                <a:gd name="T64" fmla="*/ 88 w 4040"/>
                <a:gd name="T65" fmla="*/ 1074 h 1888"/>
                <a:gd name="T66" fmla="*/ 68 w 4040"/>
                <a:gd name="T67" fmla="*/ 864 h 1888"/>
                <a:gd name="T68" fmla="*/ 166 w 4040"/>
                <a:gd name="T69" fmla="*/ 664 h 1888"/>
                <a:gd name="T70" fmla="*/ 370 w 4040"/>
                <a:gd name="T71" fmla="*/ 486 h 1888"/>
                <a:gd name="T72" fmla="*/ 662 w 4040"/>
                <a:gd name="T73" fmla="*/ 336 h 1888"/>
                <a:gd name="T74" fmla="*/ 1028 w 4040"/>
                <a:gd name="T75" fmla="*/ 222 h 1888"/>
                <a:gd name="T76" fmla="*/ 1454 w 4040"/>
                <a:gd name="T77" fmla="*/ 148 h 1888"/>
                <a:gd name="T78" fmla="*/ 1922 w 4040"/>
                <a:gd name="T79" fmla="*/ 120 h 1888"/>
                <a:gd name="T80" fmla="*/ 2392 w 4040"/>
                <a:gd name="T81" fmla="*/ 148 h 1888"/>
                <a:gd name="T82" fmla="*/ 2818 w 4040"/>
                <a:gd name="T83" fmla="*/ 222 h 1888"/>
                <a:gd name="T84" fmla="*/ 3184 w 4040"/>
                <a:gd name="T85" fmla="*/ 336 h 1888"/>
                <a:gd name="T86" fmla="*/ 3476 w 4040"/>
                <a:gd name="T87" fmla="*/ 486 h 1888"/>
                <a:gd name="T88" fmla="*/ 3680 w 4040"/>
                <a:gd name="T89" fmla="*/ 664 h 1888"/>
                <a:gd name="T90" fmla="*/ 3778 w 4040"/>
                <a:gd name="T91" fmla="*/ 864 h 1888"/>
                <a:gd name="T92" fmla="*/ 3758 w 4040"/>
                <a:gd name="T93" fmla="*/ 1074 h 1888"/>
                <a:gd name="T94" fmla="*/ 3622 w 4040"/>
                <a:gd name="T95" fmla="*/ 1266 h 1888"/>
                <a:gd name="T96" fmla="*/ 3388 w 4040"/>
                <a:gd name="T97" fmla="*/ 1436 h 1888"/>
                <a:gd name="T98" fmla="*/ 3070 w 4040"/>
                <a:gd name="T99" fmla="*/ 1576 h 1888"/>
                <a:gd name="T100" fmla="*/ 2682 w 4040"/>
                <a:gd name="T101" fmla="*/ 1678 h 1888"/>
                <a:gd name="T102" fmla="*/ 2240 w 4040"/>
                <a:gd name="T103" fmla="*/ 173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a:noFill/>
            </a:ln>
            <a:extLst>
              <a:ext uri="{91240B29-F687-4F45-9708-019B960494DF}">
                <a14:hiddenLine xmlns:a14="http://schemas.microsoft.com/office/drawing/2010/main" w="0">
                  <a:solidFill>
                    <a:srgbClr val="F7C16B"/>
                  </a:solidFill>
                  <a:prstDash val="solid"/>
                  <a:round/>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defRPr/>
              </a:pPr>
              <a:endParaRPr lang="zh-CN" altLang="en-US"/>
            </a:p>
          </p:txBody>
        </p:sp>
        <p:sp>
          <p:nvSpPr>
            <p:cNvPr id="13316" name="Oval 5"/>
            <p:cNvSpPr>
              <a:spLocks noChangeArrowheads="1"/>
            </p:cNvSpPr>
            <p:nvPr/>
          </p:nvSpPr>
          <p:spPr bwMode="auto">
            <a:xfrm rot="-1543677">
              <a:off x="2736" y="1728"/>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Arial" charset="0"/>
              </a:endParaRPr>
            </a:p>
          </p:txBody>
        </p:sp>
        <p:sp>
          <p:nvSpPr>
            <p:cNvPr id="13317" name="Oval 6"/>
            <p:cNvSpPr>
              <a:spLocks noChangeArrowheads="1"/>
            </p:cNvSpPr>
            <p:nvPr/>
          </p:nvSpPr>
          <p:spPr bwMode="auto">
            <a:xfrm rot="-1543677">
              <a:off x="4416" y="1824"/>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Arial" charset="0"/>
              </a:endParaRPr>
            </a:p>
          </p:txBody>
        </p:sp>
        <p:sp>
          <p:nvSpPr>
            <p:cNvPr id="13318" name="Oval 7"/>
            <p:cNvSpPr>
              <a:spLocks noChangeArrowheads="1"/>
            </p:cNvSpPr>
            <p:nvPr/>
          </p:nvSpPr>
          <p:spPr bwMode="auto">
            <a:xfrm rot="-1543677">
              <a:off x="1824" y="3504"/>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Arial" charset="0"/>
              </a:endParaRPr>
            </a:p>
          </p:txBody>
        </p:sp>
        <p:sp>
          <p:nvSpPr>
            <p:cNvPr id="13319" name="Oval 8"/>
            <p:cNvSpPr>
              <a:spLocks noChangeArrowheads="1"/>
            </p:cNvSpPr>
            <p:nvPr/>
          </p:nvSpPr>
          <p:spPr bwMode="auto">
            <a:xfrm rot="-1543677">
              <a:off x="3456" y="3120"/>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Arial" charset="0"/>
              </a:endParaRPr>
            </a:p>
          </p:txBody>
        </p:sp>
        <p:sp>
          <p:nvSpPr>
            <p:cNvPr id="13320" name="Oval 9"/>
            <p:cNvSpPr>
              <a:spLocks noChangeArrowheads="1"/>
            </p:cNvSpPr>
            <p:nvPr/>
          </p:nvSpPr>
          <p:spPr bwMode="auto">
            <a:xfrm rot="-1543677">
              <a:off x="1296" y="2592"/>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Arial" charset="0"/>
              </a:endParaRPr>
            </a:p>
          </p:txBody>
        </p:sp>
        <p:sp>
          <p:nvSpPr>
            <p:cNvPr id="9" name="Oval 10"/>
            <p:cNvSpPr>
              <a:spLocks noChangeArrowheads="1"/>
            </p:cNvSpPr>
            <p:nvPr/>
          </p:nvSpPr>
          <p:spPr bwMode="gray">
            <a:xfrm>
              <a:off x="2407" y="1296"/>
              <a:ext cx="720" cy="694"/>
            </a:xfrm>
            <a:prstGeom prst="ellipse">
              <a:avLst/>
            </a:prstGeom>
            <a:gradFill rotWithShape="1">
              <a:gsLst>
                <a:gs pos="0">
                  <a:schemeClr val="hlink"/>
                </a:gs>
                <a:gs pos="100000">
                  <a:schemeClr val="hlink">
                    <a:gamma/>
                    <a:shade val="34510"/>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defRPr/>
              </a:pPr>
              <a:endParaRPr lang="zh-CN" altLang="zh-CN" b="0"/>
            </a:p>
          </p:txBody>
        </p:sp>
        <p:sp>
          <p:nvSpPr>
            <p:cNvPr id="10" name="Oval 11"/>
            <p:cNvSpPr>
              <a:spLocks noChangeArrowheads="1"/>
            </p:cNvSpPr>
            <p:nvPr/>
          </p:nvSpPr>
          <p:spPr bwMode="gray">
            <a:xfrm>
              <a:off x="999" y="2126"/>
              <a:ext cx="719" cy="694"/>
            </a:xfrm>
            <a:prstGeom prst="ellipse">
              <a:avLst/>
            </a:prstGeom>
            <a:gradFill rotWithShape="1">
              <a:gsLst>
                <a:gs pos="0">
                  <a:schemeClr val="accent1"/>
                </a:gs>
                <a:gs pos="100000">
                  <a:schemeClr val="accent1">
                    <a:gamma/>
                    <a:shade val="31373"/>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defRPr/>
              </a:pPr>
              <a:endParaRPr lang="zh-CN" altLang="zh-CN" b="0"/>
            </a:p>
          </p:txBody>
        </p:sp>
        <p:sp>
          <p:nvSpPr>
            <p:cNvPr id="11" name="Oval 12"/>
            <p:cNvSpPr>
              <a:spLocks noChangeArrowheads="1"/>
            </p:cNvSpPr>
            <p:nvPr/>
          </p:nvSpPr>
          <p:spPr bwMode="gray">
            <a:xfrm>
              <a:off x="1493" y="3050"/>
              <a:ext cx="719" cy="694"/>
            </a:xfrm>
            <a:prstGeom prst="ellipse">
              <a:avLst/>
            </a:prstGeom>
            <a:gradFill rotWithShape="1">
              <a:gsLst>
                <a:gs pos="0">
                  <a:schemeClr val="accent2"/>
                </a:gs>
                <a:gs pos="100000">
                  <a:schemeClr val="accent2">
                    <a:gamma/>
                    <a:shade val="35686"/>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defRPr/>
              </a:pPr>
              <a:endParaRPr lang="zh-CN" altLang="zh-CN" b="0"/>
            </a:p>
          </p:txBody>
        </p:sp>
        <p:sp>
          <p:nvSpPr>
            <p:cNvPr id="12" name="Oval 13"/>
            <p:cNvSpPr>
              <a:spLocks noChangeArrowheads="1"/>
            </p:cNvSpPr>
            <p:nvPr/>
          </p:nvSpPr>
          <p:spPr bwMode="gray">
            <a:xfrm>
              <a:off x="3048" y="2707"/>
              <a:ext cx="719" cy="694"/>
            </a:xfrm>
            <a:prstGeom prst="ellipse">
              <a:avLst/>
            </a:prstGeom>
            <a:gradFill rotWithShape="1">
              <a:gsLst>
                <a:gs pos="0">
                  <a:schemeClr val="bg2"/>
                </a:gs>
                <a:gs pos="100000">
                  <a:schemeClr val="bg2">
                    <a:gamma/>
                    <a:shade val="35686"/>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defRPr/>
              </a:pPr>
              <a:endParaRPr lang="zh-CN" altLang="zh-CN" b="0"/>
            </a:p>
          </p:txBody>
        </p:sp>
        <p:sp>
          <p:nvSpPr>
            <p:cNvPr id="13" name="Oval 14"/>
            <p:cNvSpPr>
              <a:spLocks noChangeArrowheads="1"/>
            </p:cNvSpPr>
            <p:nvPr/>
          </p:nvSpPr>
          <p:spPr bwMode="gray">
            <a:xfrm>
              <a:off x="4072" y="1420"/>
              <a:ext cx="680" cy="695"/>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a:lstStyle>
            <a:p>
              <a:pPr algn="ctr">
                <a:defRPr/>
              </a:pPr>
              <a:endParaRPr lang="zh-CN" altLang="zh-CN"/>
            </a:p>
          </p:txBody>
        </p:sp>
        <p:sp>
          <p:nvSpPr>
            <p:cNvPr id="13326" name="Text Box 15"/>
            <p:cNvSpPr txBox="1">
              <a:spLocks noChangeArrowheads="1"/>
            </p:cNvSpPr>
            <p:nvPr/>
          </p:nvSpPr>
          <p:spPr bwMode="white">
            <a:xfrm>
              <a:off x="1114" y="2356"/>
              <a:ext cx="55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eaLnBrk="0" hangingPunct="0"/>
              <a:r>
                <a:rPr lang="zh-CN" altLang="en-US" b="1" dirty="0">
                  <a:solidFill>
                    <a:schemeClr val="bg1"/>
                  </a:solidFill>
                  <a:latin typeface="微软雅黑" pitchFamily="34" charset="-122"/>
                  <a:ea typeface="微软雅黑" pitchFamily="34" charset="-122"/>
                </a:rPr>
                <a:t>电动车</a:t>
              </a:r>
              <a:endParaRPr lang="en-US" altLang="zh-CN" b="1" dirty="0">
                <a:solidFill>
                  <a:schemeClr val="bg1"/>
                </a:solidFill>
                <a:latin typeface="微软雅黑" pitchFamily="34" charset="-122"/>
                <a:ea typeface="微软雅黑" pitchFamily="34" charset="-122"/>
              </a:endParaRPr>
            </a:p>
          </p:txBody>
        </p:sp>
        <p:sp>
          <p:nvSpPr>
            <p:cNvPr id="13327" name="Text Box 16"/>
            <p:cNvSpPr txBox="1">
              <a:spLocks noChangeArrowheads="1"/>
            </p:cNvSpPr>
            <p:nvPr/>
          </p:nvSpPr>
          <p:spPr bwMode="white">
            <a:xfrm>
              <a:off x="2489" y="1439"/>
              <a:ext cx="556"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eaLnBrk="0" hangingPunct="0"/>
              <a:r>
                <a:rPr lang="zh-CN" altLang="en-US" b="1" dirty="0">
                  <a:solidFill>
                    <a:schemeClr val="bg1"/>
                  </a:solidFill>
                  <a:latin typeface="微软雅黑" pitchFamily="34" charset="-122"/>
                  <a:ea typeface="微软雅黑" pitchFamily="34" charset="-122"/>
                </a:rPr>
                <a:t>可再生</a:t>
              </a:r>
              <a:endParaRPr lang="en-US" altLang="zh-CN" b="1" dirty="0">
                <a:solidFill>
                  <a:schemeClr val="bg1"/>
                </a:solidFill>
                <a:latin typeface="微软雅黑" pitchFamily="34" charset="-122"/>
                <a:ea typeface="微软雅黑" pitchFamily="34" charset="-122"/>
              </a:endParaRPr>
            </a:p>
            <a:p>
              <a:pPr algn="ctr" eaLnBrk="0" hangingPunct="0"/>
              <a:r>
                <a:rPr lang="zh-CN" altLang="en-US" b="1" dirty="0">
                  <a:solidFill>
                    <a:schemeClr val="bg1"/>
                  </a:solidFill>
                  <a:latin typeface="微软雅黑" pitchFamily="34" charset="-122"/>
                  <a:ea typeface="微软雅黑" pitchFamily="34" charset="-122"/>
                </a:rPr>
                <a:t>能源</a:t>
              </a:r>
              <a:endParaRPr lang="en-US" altLang="zh-CN" b="1" dirty="0">
                <a:solidFill>
                  <a:schemeClr val="bg1"/>
                </a:solidFill>
                <a:latin typeface="微软雅黑" pitchFamily="34" charset="-122"/>
                <a:ea typeface="微软雅黑" pitchFamily="34" charset="-122"/>
              </a:endParaRPr>
            </a:p>
          </p:txBody>
        </p:sp>
        <p:sp>
          <p:nvSpPr>
            <p:cNvPr id="13328" name="Text Box 17"/>
            <p:cNvSpPr txBox="1">
              <a:spLocks noChangeArrowheads="1"/>
            </p:cNvSpPr>
            <p:nvPr/>
          </p:nvSpPr>
          <p:spPr bwMode="white">
            <a:xfrm>
              <a:off x="4207" y="1564"/>
              <a:ext cx="424"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eaLnBrk="0" hangingPunct="0"/>
              <a:r>
                <a:rPr lang="zh-CN" altLang="en-US" b="1" dirty="0">
                  <a:solidFill>
                    <a:schemeClr val="bg1"/>
                  </a:solidFill>
                  <a:latin typeface="微软雅黑" pitchFamily="34" charset="-122"/>
                  <a:ea typeface="微软雅黑" pitchFamily="34" charset="-122"/>
                </a:rPr>
                <a:t>发电</a:t>
              </a:r>
              <a:endParaRPr lang="en-US" altLang="zh-CN" b="1" dirty="0">
                <a:solidFill>
                  <a:schemeClr val="bg1"/>
                </a:solidFill>
                <a:latin typeface="微软雅黑" pitchFamily="34" charset="-122"/>
                <a:ea typeface="微软雅黑" pitchFamily="34" charset="-122"/>
              </a:endParaRPr>
            </a:p>
            <a:p>
              <a:pPr eaLnBrk="0" hangingPunct="0"/>
              <a:r>
                <a:rPr lang="zh-CN" altLang="en-US" b="1" dirty="0">
                  <a:solidFill>
                    <a:schemeClr val="bg1"/>
                  </a:solidFill>
                  <a:latin typeface="微软雅黑" pitchFamily="34" charset="-122"/>
                  <a:ea typeface="微软雅黑" pitchFamily="34" charset="-122"/>
                </a:rPr>
                <a:t>建筑</a:t>
              </a:r>
              <a:endParaRPr lang="en-US" altLang="zh-CN" b="1" dirty="0">
                <a:solidFill>
                  <a:schemeClr val="bg1"/>
                </a:solidFill>
                <a:latin typeface="微软雅黑" pitchFamily="34" charset="-122"/>
                <a:ea typeface="微软雅黑" pitchFamily="34" charset="-122"/>
              </a:endParaRPr>
            </a:p>
          </p:txBody>
        </p:sp>
        <p:sp>
          <p:nvSpPr>
            <p:cNvPr id="13329" name="Text Box 18"/>
            <p:cNvSpPr txBox="1">
              <a:spLocks noChangeArrowheads="1"/>
            </p:cNvSpPr>
            <p:nvPr/>
          </p:nvSpPr>
          <p:spPr bwMode="white">
            <a:xfrm>
              <a:off x="3146" y="2963"/>
              <a:ext cx="553"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eaLnBrk="0" hangingPunct="0"/>
              <a:r>
                <a:rPr lang="zh-CN" altLang="en-US" b="1">
                  <a:solidFill>
                    <a:schemeClr val="bg1"/>
                  </a:solidFill>
                  <a:latin typeface="微软雅黑" pitchFamily="34" charset="-122"/>
                  <a:ea typeface="微软雅黑" pitchFamily="34" charset="-122"/>
                </a:rPr>
                <a:t>氢储存</a:t>
              </a:r>
              <a:endParaRPr lang="en-US" altLang="zh-CN" b="1">
                <a:solidFill>
                  <a:schemeClr val="bg1"/>
                </a:solidFill>
                <a:latin typeface="微软雅黑" pitchFamily="34" charset="-122"/>
                <a:ea typeface="微软雅黑" pitchFamily="34" charset="-122"/>
              </a:endParaRPr>
            </a:p>
          </p:txBody>
        </p:sp>
        <p:sp>
          <p:nvSpPr>
            <p:cNvPr id="13330" name="Text Box 19"/>
            <p:cNvSpPr txBox="1">
              <a:spLocks noChangeArrowheads="1"/>
            </p:cNvSpPr>
            <p:nvPr/>
          </p:nvSpPr>
          <p:spPr bwMode="white">
            <a:xfrm>
              <a:off x="1668" y="3216"/>
              <a:ext cx="407" cy="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eaLnBrk="0" hangingPunct="0"/>
              <a:r>
                <a:rPr lang="zh-CN" altLang="en-US" b="1" dirty="0">
                  <a:solidFill>
                    <a:schemeClr val="bg1"/>
                  </a:solidFill>
                  <a:latin typeface="微软雅黑" pitchFamily="34" charset="-122"/>
                  <a:ea typeface="微软雅黑" pitchFamily="34" charset="-122"/>
                </a:rPr>
                <a:t>智能</a:t>
              </a:r>
              <a:endParaRPr lang="en-US" altLang="zh-CN" b="1" dirty="0">
                <a:solidFill>
                  <a:schemeClr val="bg1"/>
                </a:solidFill>
                <a:latin typeface="微软雅黑" pitchFamily="34" charset="-122"/>
                <a:ea typeface="微软雅黑" pitchFamily="34" charset="-122"/>
              </a:endParaRPr>
            </a:p>
            <a:p>
              <a:pPr algn="ctr" eaLnBrk="0" hangingPunct="0"/>
              <a:r>
                <a:rPr lang="zh-CN" altLang="en-US" b="1" dirty="0">
                  <a:solidFill>
                    <a:schemeClr val="bg1"/>
                  </a:solidFill>
                  <a:latin typeface="微软雅黑" pitchFamily="34" charset="-122"/>
                  <a:ea typeface="微软雅黑" pitchFamily="34" charset="-122"/>
                </a:rPr>
                <a:t>电网</a:t>
              </a:r>
              <a:endParaRPr lang="en-US" altLang="zh-CN" b="1" dirty="0">
                <a:solidFill>
                  <a:schemeClr val="bg1"/>
                </a:solidFill>
                <a:latin typeface="微软雅黑" pitchFamily="34" charset="-122"/>
                <a:ea typeface="微软雅黑" pitchFamily="34" charset="-122"/>
              </a:endParaRPr>
            </a:p>
            <a:p>
              <a:pPr algn="ctr" eaLnBrk="0" hangingPunct="0"/>
              <a:endParaRPr lang="en-US" altLang="zh-CN" b="1" dirty="0">
                <a:solidFill>
                  <a:schemeClr val="bg1"/>
                </a:solidFill>
                <a:latin typeface="微软雅黑" pitchFamily="34" charset="-122"/>
                <a:ea typeface="微软雅黑" pitchFamily="34" charset="-122"/>
              </a:endParaRPr>
            </a:p>
          </p:txBody>
        </p:sp>
        <p:sp>
          <p:nvSpPr>
            <p:cNvPr id="13331" name="Text Box 20"/>
            <p:cNvSpPr txBox="1">
              <a:spLocks noChangeArrowheads="1"/>
            </p:cNvSpPr>
            <p:nvPr/>
          </p:nvSpPr>
          <p:spPr bwMode="auto">
            <a:xfrm>
              <a:off x="2160" y="2304"/>
              <a:ext cx="145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eaLnBrk="0" hangingPunct="0"/>
              <a:r>
                <a:rPr lang="zh-CN" altLang="en-US" sz="2800" b="1">
                  <a:latin typeface="微软雅黑" pitchFamily="34" charset="-122"/>
                  <a:ea typeface="微软雅黑" pitchFamily="34" charset="-122"/>
                </a:rPr>
                <a:t>五大支柱</a:t>
              </a:r>
              <a:endParaRPr lang="en-US" altLang="zh-CN" sz="2800" b="1">
                <a:latin typeface="微软雅黑" pitchFamily="34" charset="-122"/>
                <a:ea typeface="微软雅黑" pitchFamily="34" charset="-122"/>
              </a:endParaRPr>
            </a:p>
          </p:txBody>
        </p:sp>
        <p:sp>
          <p:nvSpPr>
            <p:cNvPr id="13332" name="Line 21"/>
            <p:cNvSpPr>
              <a:spLocks noChangeShapeType="1"/>
            </p:cNvSpPr>
            <p:nvPr/>
          </p:nvSpPr>
          <p:spPr bwMode="black">
            <a:xfrm>
              <a:off x="1639" y="1545"/>
              <a:ext cx="1025" cy="7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p>
          </p:txBody>
        </p:sp>
        <p:cxnSp>
          <p:nvCxnSpPr>
            <p:cNvPr id="13333" name="AutoShape 22"/>
            <p:cNvCxnSpPr>
              <a:cxnSpLocks noChangeShapeType="1"/>
            </p:cNvCxnSpPr>
            <p:nvPr/>
          </p:nvCxnSpPr>
          <p:spPr bwMode="black">
            <a:xfrm flipH="1">
              <a:off x="559" y="1545"/>
              <a:ext cx="1087"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cxnSp>
        <p:sp>
          <p:nvSpPr>
            <p:cNvPr id="13334" name="Text Box 23"/>
            <p:cNvSpPr txBox="1">
              <a:spLocks noChangeArrowheads="1"/>
            </p:cNvSpPr>
            <p:nvPr/>
          </p:nvSpPr>
          <p:spPr bwMode="auto">
            <a:xfrm>
              <a:off x="480" y="1296"/>
              <a:ext cx="116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rebuchet MS" pitchFamily="34" charset="0"/>
                  <a:ea typeface="方正姚体" pitchFamily="2" charset="-122"/>
                </a:defRPr>
              </a:lvl1pPr>
              <a:lvl2pPr marL="742950" indent="-285750">
                <a:defRPr>
                  <a:solidFill>
                    <a:schemeClr val="tx1"/>
                  </a:solidFill>
                  <a:latin typeface="Trebuchet MS" pitchFamily="34" charset="0"/>
                  <a:ea typeface="方正姚体" pitchFamily="2" charset="-122"/>
                </a:defRPr>
              </a:lvl2pPr>
              <a:lvl3pPr marL="1143000" indent="-228600">
                <a:defRPr>
                  <a:solidFill>
                    <a:schemeClr val="tx1"/>
                  </a:solidFill>
                  <a:latin typeface="Trebuchet MS" pitchFamily="34" charset="0"/>
                  <a:ea typeface="方正姚体" pitchFamily="2" charset="-122"/>
                </a:defRPr>
              </a:lvl3pPr>
              <a:lvl4pPr marL="1600200" indent="-228600">
                <a:defRPr>
                  <a:solidFill>
                    <a:schemeClr val="tx1"/>
                  </a:solidFill>
                  <a:latin typeface="Trebuchet MS" pitchFamily="34" charset="0"/>
                  <a:ea typeface="方正姚体" pitchFamily="2" charset="-122"/>
                </a:defRPr>
              </a:lvl4pPr>
              <a:lvl5pPr marL="2057400" indent="-228600">
                <a:defRPr>
                  <a:solidFill>
                    <a:schemeClr val="tx1"/>
                  </a:solidFill>
                  <a:latin typeface="Trebuchet MS" pitchFamily="34" charset="0"/>
                  <a:ea typeface="方正姚体" pitchFamily="2" charset="-122"/>
                </a:defRPr>
              </a:lvl5pPr>
              <a:lvl6pPr marL="2514600" indent="-228600" fontAlgn="base">
                <a:spcBef>
                  <a:spcPct val="0"/>
                </a:spcBef>
                <a:spcAft>
                  <a:spcPct val="0"/>
                </a:spcAft>
                <a:defRPr>
                  <a:solidFill>
                    <a:schemeClr val="tx1"/>
                  </a:solidFill>
                  <a:latin typeface="Trebuchet MS" pitchFamily="34" charset="0"/>
                  <a:ea typeface="方正姚体" pitchFamily="2" charset="-122"/>
                </a:defRPr>
              </a:lvl6pPr>
              <a:lvl7pPr marL="2971800" indent="-228600" fontAlgn="base">
                <a:spcBef>
                  <a:spcPct val="0"/>
                </a:spcBef>
                <a:spcAft>
                  <a:spcPct val="0"/>
                </a:spcAft>
                <a:defRPr>
                  <a:solidFill>
                    <a:schemeClr val="tx1"/>
                  </a:solidFill>
                  <a:latin typeface="Trebuchet MS" pitchFamily="34" charset="0"/>
                  <a:ea typeface="方正姚体" pitchFamily="2" charset="-122"/>
                </a:defRPr>
              </a:lvl7pPr>
              <a:lvl8pPr marL="3429000" indent="-228600" fontAlgn="base">
                <a:spcBef>
                  <a:spcPct val="0"/>
                </a:spcBef>
                <a:spcAft>
                  <a:spcPct val="0"/>
                </a:spcAft>
                <a:defRPr>
                  <a:solidFill>
                    <a:schemeClr val="tx1"/>
                  </a:solidFill>
                  <a:latin typeface="Trebuchet MS" pitchFamily="34" charset="0"/>
                  <a:ea typeface="方正姚体" pitchFamily="2" charset="-122"/>
                </a:defRPr>
              </a:lvl8pPr>
              <a:lvl9pPr marL="3886200" indent="-228600" fontAlgn="base">
                <a:spcBef>
                  <a:spcPct val="0"/>
                </a:spcBef>
                <a:spcAft>
                  <a:spcPct val="0"/>
                </a:spcAft>
                <a:defRPr>
                  <a:solidFill>
                    <a:schemeClr val="tx1"/>
                  </a:solidFill>
                  <a:latin typeface="Trebuchet MS" pitchFamily="34" charset="0"/>
                  <a:ea typeface="方正姚体" pitchFamily="2" charset="-122"/>
                </a:defRPr>
              </a:lvl9pPr>
            </a:lstStyle>
            <a:p>
              <a:pPr algn="ctr" eaLnBrk="0" hangingPunct="0"/>
              <a:r>
                <a:rPr lang="zh-CN" altLang="en-US" sz="2000" b="1" dirty="0">
                  <a:latin typeface="微软雅黑" pitchFamily="34" charset="-122"/>
                  <a:ea typeface="微软雅黑" pitchFamily="34" charset="-122"/>
                </a:rPr>
                <a:t>能源互联网</a:t>
              </a:r>
              <a:endParaRPr lang="en-US" altLang="zh-CN" sz="2000" b="1" dirty="0">
                <a:latin typeface="微软雅黑" pitchFamily="34" charset="-122"/>
                <a:ea typeface="微软雅黑" pitchFamily="34" charset="-122"/>
              </a:endParaRPr>
            </a:p>
          </p:txBody>
        </p:sp>
      </p:grpSp>
      <p:sp>
        <p:nvSpPr>
          <p:cNvPr id="24" name="标题 2"/>
          <p:cNvSpPr txBox="1">
            <a:spLocks/>
          </p:cNvSpPr>
          <p:nvPr/>
        </p:nvSpPr>
        <p:spPr>
          <a:xfrm>
            <a:off x="268668" y="616160"/>
            <a:ext cx="8930378" cy="1318307"/>
          </a:xfrm>
          <a:prstGeom prst="rect">
            <a:avLst/>
          </a:prstGeom>
        </p:spPr>
        <p:txBody>
          <a:bodyPr/>
          <a:lstStyle>
            <a:lvl1pPr marL="319088" indent="-319088" algn="r" rtl="0" fontAlgn="base">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a:buFont typeface="Georgia" pitchFamily="18" charset="0"/>
              <a:buNone/>
            </a:pPr>
            <a:r>
              <a:rPr lang="zh-CN" altLang="en-US" sz="3200" b="0" dirty="0">
                <a:solidFill>
                  <a:schemeClr val="tx1"/>
                </a:solidFill>
              </a:rPr>
              <a:t>能源互联网</a:t>
            </a:r>
            <a:endParaRPr lang="en-US" altLang="zh-CN" sz="3200" b="0" dirty="0">
              <a:solidFill>
                <a:schemeClr val="tx1"/>
              </a:solidFill>
            </a:endParaRPr>
          </a:p>
          <a:p>
            <a:pPr marL="0" indent="0" algn="l">
              <a:buNone/>
            </a:pPr>
            <a:r>
              <a:rPr lang="en-US" altLang="zh-CN" sz="2000" b="0" dirty="0">
                <a:effectLst/>
                <a:latin typeface="微软雅黑" pitchFamily="34" charset="-122"/>
                <a:ea typeface="微软雅黑" pitchFamily="34" charset="-122"/>
              </a:rPr>
              <a:t>       </a:t>
            </a:r>
          </a:p>
          <a:p>
            <a:pPr marL="0" indent="0" algn="l">
              <a:buNone/>
            </a:pPr>
            <a:r>
              <a:rPr lang="en-US" altLang="zh-CN" sz="2000" b="0" dirty="0">
                <a:effectLst/>
                <a:latin typeface="微软雅黑" pitchFamily="34" charset="-122"/>
                <a:ea typeface="微软雅黑" pitchFamily="34" charset="-122"/>
              </a:rPr>
              <a:t>        </a:t>
            </a:r>
            <a:r>
              <a:rPr lang="zh-CN" altLang="zh-CN" sz="2400" b="0" dirty="0">
                <a:effectLst/>
                <a:latin typeface="微软雅黑" pitchFamily="34" charset="-122"/>
                <a:ea typeface="微软雅黑" pitchFamily="34" charset="-122"/>
              </a:rPr>
              <a:t>互联网技术与可再生能源相结合，在能源开采、配送、利用上从集中式变为智能化分散式，将全球的电网变成能源共享网络</a:t>
            </a:r>
            <a:endParaRPr lang="zh-CN" altLang="en-US" sz="2400" b="0" dirty="0">
              <a:solidFill>
                <a:schemeClr val="tx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气流">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气流">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1812</TotalTime>
  <Words>1664</Words>
  <Application>Microsoft Office PowerPoint</Application>
  <PresentationFormat>全屏显示(4:3)</PresentationFormat>
  <Paragraphs>268</Paragraphs>
  <Slides>43</Slides>
  <Notes>12</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气流</vt:lpstr>
      <vt:lpstr>互联网+时代的机遇 与挑战</vt:lpstr>
      <vt:lpstr>PowerPoint 演示文稿</vt:lpstr>
      <vt:lpstr>PowerPoint 演示文稿</vt:lpstr>
      <vt:lpstr>PowerPoint 演示文稿</vt:lpstr>
      <vt:lpstr>PowerPoint 演示文稿</vt:lpstr>
      <vt:lpstr>PowerPoint 演示文稿</vt:lpstr>
      <vt:lpstr>PowerPoint 演示文稿</vt:lpstr>
      <vt:lpstr>能源危机如何应对？</vt:lpstr>
      <vt:lpstr>PowerPoint 演示文稿</vt:lpstr>
      <vt:lpstr>PowerPoint 演示文稿</vt:lpstr>
      <vt:lpstr>PowerPoint 演示文稿</vt:lpstr>
      <vt:lpstr>PowerPoint 演示文稿</vt:lpstr>
      <vt:lpstr>PowerPoint 演示文稿</vt:lpstr>
      <vt:lpstr>PowerPoint 演示文稿</vt:lpstr>
      <vt:lpstr>世界经济仍在危机中挣扎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以互联网为核心的新一轮技术给政府决策带来的挑战，如何应对？</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走近第三次工业革命</dc:title>
  <dc:creator>左宏</dc:creator>
  <cp:lastModifiedBy>asus</cp:lastModifiedBy>
  <cp:revision>105</cp:revision>
  <dcterms:created xsi:type="dcterms:W3CDTF">2013-01-26T13:04:44Z</dcterms:created>
  <dcterms:modified xsi:type="dcterms:W3CDTF">2017-05-25T03:35:27Z</dcterms:modified>
</cp:coreProperties>
</file>